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/>
    <p:restoredTop sz="94675"/>
  </p:normalViewPr>
  <p:slideViewPr>
    <p:cSldViewPr snapToGrid="0" snapToObjects="1">
      <p:cViewPr varScale="1">
        <p:scale>
          <a:sx n="55" d="100"/>
          <a:sy n="55" d="100"/>
        </p:scale>
        <p:origin x="216" y="9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4F7CA-28F9-CE47-9E91-354EB063C846}" type="datetimeFigureOut">
              <a:rPr lang="en-US" smtClean="0"/>
              <a:t>8/14/20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FE38-EA40-3F42-815A-06774DB5B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2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4F7CA-28F9-CE47-9E91-354EB063C846}" type="datetimeFigureOut">
              <a:rPr lang="en-US" smtClean="0"/>
              <a:t>8/14/20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FE38-EA40-3F42-815A-06774DB5B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5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4F7CA-28F9-CE47-9E91-354EB063C846}" type="datetimeFigureOut">
              <a:rPr lang="en-US" smtClean="0"/>
              <a:t>8/14/20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FE38-EA40-3F42-815A-06774DB5B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9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4F7CA-28F9-CE47-9E91-354EB063C846}" type="datetimeFigureOut">
              <a:rPr lang="en-US" smtClean="0"/>
              <a:t>8/14/20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FE38-EA40-3F42-815A-06774DB5B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2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4F7CA-28F9-CE47-9E91-354EB063C846}" type="datetimeFigureOut">
              <a:rPr lang="en-US" smtClean="0"/>
              <a:t>8/14/20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FE38-EA40-3F42-815A-06774DB5B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34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4F7CA-28F9-CE47-9E91-354EB063C846}" type="datetimeFigureOut">
              <a:rPr lang="en-US" smtClean="0"/>
              <a:t>8/14/20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FE38-EA40-3F42-815A-06774DB5B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2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4F7CA-28F9-CE47-9E91-354EB063C846}" type="datetimeFigureOut">
              <a:rPr lang="en-US" smtClean="0"/>
              <a:t>8/14/20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FE38-EA40-3F42-815A-06774DB5B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41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4F7CA-28F9-CE47-9E91-354EB063C846}" type="datetimeFigureOut">
              <a:rPr lang="en-US" smtClean="0"/>
              <a:t>8/14/20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FE38-EA40-3F42-815A-06774DB5B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4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4F7CA-28F9-CE47-9E91-354EB063C846}" type="datetimeFigureOut">
              <a:rPr lang="en-US" smtClean="0"/>
              <a:t>8/14/20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FE38-EA40-3F42-815A-06774DB5B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16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4F7CA-28F9-CE47-9E91-354EB063C846}" type="datetimeFigureOut">
              <a:rPr lang="en-US" smtClean="0"/>
              <a:t>8/14/20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FE38-EA40-3F42-815A-06774DB5B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60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4F7CA-28F9-CE47-9E91-354EB063C846}" type="datetimeFigureOut">
              <a:rPr lang="en-US" smtClean="0"/>
              <a:t>8/14/20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FE38-EA40-3F42-815A-06774DB5B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7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4F7CA-28F9-CE47-9E91-354EB063C846}" type="datetimeFigureOut">
              <a:rPr lang="en-US" smtClean="0"/>
              <a:t>8/14/20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4FE38-EA40-3F42-815A-06774DB5B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91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22030"/>
            <a:ext cx="10972800" cy="643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2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2020-08-14T22:17:29Z</dcterms:created>
  <dcterms:modified xsi:type="dcterms:W3CDTF">2020-08-14T22:18:51Z</dcterms:modified>
</cp:coreProperties>
</file>