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Asap SemiBold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  <p:embeddedFont>
      <p:font typeface="Asap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apSemiBold-bold.fntdata"/><Relationship Id="rId22" Type="http://schemas.openxmlformats.org/officeDocument/2006/relationships/font" Target="fonts/AsapSemiBold-boldItalic.fntdata"/><Relationship Id="rId21" Type="http://schemas.openxmlformats.org/officeDocument/2006/relationships/font" Target="fonts/AsapSemiBold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28" Type="http://schemas.openxmlformats.org/officeDocument/2006/relationships/font" Target="fonts/Asap-bold.fntdata"/><Relationship Id="rId27" Type="http://schemas.openxmlformats.org/officeDocument/2006/relationships/font" Target="fonts/Asap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sap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Asap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AsapSemiBold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5dcbfc7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5dcbfc7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207fd22f2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207fd22f2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5dfe8e1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5dfe8e1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5dfe8e19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5dfe8e19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5056144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5056144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5ebecf09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5ebecf09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5dfe8e19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5dfe8e19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851fae1fe_0_1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5851fae1fe_0_1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851fae1fe_0_1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851fae1fe_0_1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5ebecf09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5ebecf09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552375" y="1481550"/>
            <a:ext cx="48786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0" y="0"/>
            <a:ext cx="9655300" cy="1906125"/>
            <a:chOff x="0" y="0"/>
            <a:chExt cx="9655300" cy="190612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487250" y="259425"/>
              <a:ext cx="1168050" cy="1646700"/>
              <a:chOff x="8487250" y="259425"/>
              <a:chExt cx="1168050" cy="16467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17600" y="259425"/>
                <a:ext cx="1037700" cy="16467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487250" y="1015175"/>
                <a:ext cx="248100" cy="248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0" y="0"/>
              <a:ext cx="1059625" cy="1481534"/>
              <a:chOff x="0" y="0"/>
              <a:chExt cx="1059625" cy="1481534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0" y="0"/>
                <a:ext cx="958155" cy="1481534"/>
              </a:xfrm>
              <a:custGeom>
                <a:rect b="b" l="l" r="r" t="t"/>
                <a:pathLst>
                  <a:path extrusionOk="0" h="38642" w="24991">
                    <a:moveTo>
                      <a:pt x="1" y="0"/>
                    </a:moveTo>
                    <a:lnTo>
                      <a:pt x="1" y="38642"/>
                    </a:lnTo>
                    <a:cubicBezTo>
                      <a:pt x="13798" y="38642"/>
                      <a:pt x="24991" y="27457"/>
                      <a:pt x="24991" y="13652"/>
                    </a:cubicBezTo>
                    <a:lnTo>
                      <a:pt x="24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1525" y="415450"/>
                <a:ext cx="248100" cy="248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" name="Google Shape;17;p2"/>
          <p:cNvGrpSpPr/>
          <p:nvPr/>
        </p:nvGrpSpPr>
        <p:grpSpPr>
          <a:xfrm rot="5400000">
            <a:off x="4430567" y="-1321749"/>
            <a:ext cx="1416414" cy="2617284"/>
            <a:chOff x="-708712" y="-1135634"/>
            <a:chExt cx="1416414" cy="2617284"/>
          </a:xfrm>
        </p:grpSpPr>
        <p:sp>
          <p:nvSpPr>
            <p:cNvPr id="18" name="Google Shape;18;p2"/>
            <p:cNvSpPr/>
            <p:nvPr/>
          </p:nvSpPr>
          <p:spPr>
            <a:xfrm>
              <a:off x="-708712" y="65350"/>
              <a:ext cx="1416300" cy="1416300"/>
            </a:xfrm>
            <a:prstGeom prst="pie">
              <a:avLst>
                <a:gd fmla="val 0" name="adj1"/>
                <a:gd fmla="val 540102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" y="-1135634"/>
              <a:ext cx="707700" cy="191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715100" y="2019650"/>
            <a:ext cx="5091900" cy="24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2" type="subTitle"/>
          </p:nvPr>
        </p:nvSpPr>
        <p:spPr>
          <a:xfrm>
            <a:off x="715100" y="1421250"/>
            <a:ext cx="50919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/>
        </p:txBody>
      </p:sp>
      <p:grpSp>
        <p:nvGrpSpPr>
          <p:cNvPr id="67" name="Google Shape;67;p13"/>
          <p:cNvGrpSpPr/>
          <p:nvPr/>
        </p:nvGrpSpPr>
        <p:grpSpPr>
          <a:xfrm>
            <a:off x="372275" y="4479950"/>
            <a:ext cx="2247000" cy="1161750"/>
            <a:chOff x="372275" y="4479950"/>
            <a:chExt cx="2247000" cy="1161750"/>
          </a:xfrm>
        </p:grpSpPr>
        <p:sp>
          <p:nvSpPr>
            <p:cNvPr id="68" name="Google Shape;68;p13"/>
            <p:cNvSpPr/>
            <p:nvPr/>
          </p:nvSpPr>
          <p:spPr>
            <a:xfrm flipH="1" rot="5400000">
              <a:off x="976925" y="3999350"/>
              <a:ext cx="1037700" cy="22470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371713" y="4479950"/>
              <a:ext cx="248100" cy="24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3"/>
          <p:cNvSpPr/>
          <p:nvPr/>
        </p:nvSpPr>
        <p:spPr>
          <a:xfrm rot="10800000">
            <a:off x="8236900" y="732130"/>
            <a:ext cx="907111" cy="1402608"/>
          </a:xfrm>
          <a:custGeom>
            <a:rect b="b" l="l" r="r" t="t"/>
            <a:pathLst>
              <a:path extrusionOk="0" h="38642" w="24991">
                <a:moveTo>
                  <a:pt x="1" y="0"/>
                </a:moveTo>
                <a:lnTo>
                  <a:pt x="1" y="38642"/>
                </a:lnTo>
                <a:cubicBezTo>
                  <a:pt x="13798" y="38642"/>
                  <a:pt x="24991" y="27457"/>
                  <a:pt x="24991" y="13652"/>
                </a:cubicBezTo>
                <a:lnTo>
                  <a:pt x="249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720000" y="1381075"/>
            <a:ext cx="7086000" cy="15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grpSp>
        <p:nvGrpSpPr>
          <p:cNvPr id="74" name="Google Shape;74;p14"/>
          <p:cNvGrpSpPr/>
          <p:nvPr/>
        </p:nvGrpSpPr>
        <p:grpSpPr>
          <a:xfrm>
            <a:off x="8072075" y="965375"/>
            <a:ext cx="1071930" cy="1481534"/>
            <a:chOff x="8072075" y="3438775"/>
            <a:chExt cx="1071930" cy="1481534"/>
          </a:xfrm>
        </p:grpSpPr>
        <p:sp>
          <p:nvSpPr>
            <p:cNvPr id="75" name="Google Shape;75;p14"/>
            <p:cNvSpPr/>
            <p:nvPr/>
          </p:nvSpPr>
          <p:spPr>
            <a:xfrm flipH="1">
              <a:off x="8185850" y="3438775"/>
              <a:ext cx="958155" cy="1481534"/>
            </a:xfrm>
            <a:custGeom>
              <a:rect b="b" l="l" r="r" t="t"/>
              <a:pathLst>
                <a:path extrusionOk="0" h="38642" w="24991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8072075" y="3820475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720000" y="1317850"/>
            <a:ext cx="5937300" cy="20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 Medium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80" name="Google Shape;80;p15"/>
          <p:cNvSpPr/>
          <p:nvPr/>
        </p:nvSpPr>
        <p:spPr>
          <a:xfrm>
            <a:off x="8598000" y="2073513"/>
            <a:ext cx="1037700" cy="1646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/>
        </p:nvSpPr>
        <p:spPr>
          <a:xfrm>
            <a:off x="8598000" y="2073513"/>
            <a:ext cx="1037700" cy="1646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720075" y="2019650"/>
            <a:ext cx="5733600" cy="17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2" type="subTitle"/>
          </p:nvPr>
        </p:nvSpPr>
        <p:spPr>
          <a:xfrm>
            <a:off x="715100" y="1421250"/>
            <a:ext cx="57336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1097500" y="540000"/>
            <a:ext cx="4448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1097500" y="1583938"/>
            <a:ext cx="44481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/>
        </p:nvSpPr>
        <p:spPr>
          <a:xfrm>
            <a:off x="1097500" y="370457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and content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Swetha Tandri</a:t>
            </a:r>
            <a:endParaRPr b="1" sz="1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8"/>
          <p:cNvGrpSpPr/>
          <p:nvPr/>
        </p:nvGrpSpPr>
        <p:grpSpPr>
          <a:xfrm>
            <a:off x="0" y="0"/>
            <a:ext cx="9655300" cy="1906125"/>
            <a:chOff x="0" y="0"/>
            <a:chExt cx="9655300" cy="1906125"/>
          </a:xfrm>
        </p:grpSpPr>
        <p:grpSp>
          <p:nvGrpSpPr>
            <p:cNvPr id="92" name="Google Shape;92;p18"/>
            <p:cNvGrpSpPr/>
            <p:nvPr/>
          </p:nvGrpSpPr>
          <p:grpSpPr>
            <a:xfrm>
              <a:off x="8487250" y="259425"/>
              <a:ext cx="1168050" cy="1646700"/>
              <a:chOff x="8487250" y="259425"/>
              <a:chExt cx="1168050" cy="1646700"/>
            </a:xfrm>
          </p:grpSpPr>
          <p:sp>
            <p:nvSpPr>
              <p:cNvPr id="93" name="Google Shape;93;p18"/>
              <p:cNvSpPr/>
              <p:nvPr/>
            </p:nvSpPr>
            <p:spPr>
              <a:xfrm>
                <a:off x="8617600" y="259425"/>
                <a:ext cx="1037700" cy="16467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8"/>
              <p:cNvSpPr/>
              <p:nvPr/>
            </p:nvSpPr>
            <p:spPr>
              <a:xfrm>
                <a:off x="8487250" y="1015175"/>
                <a:ext cx="248100" cy="248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8"/>
            <p:cNvGrpSpPr/>
            <p:nvPr/>
          </p:nvGrpSpPr>
          <p:grpSpPr>
            <a:xfrm>
              <a:off x="0" y="0"/>
              <a:ext cx="1059625" cy="1481534"/>
              <a:chOff x="0" y="0"/>
              <a:chExt cx="1059625" cy="1481534"/>
            </a:xfrm>
          </p:grpSpPr>
          <p:sp>
            <p:nvSpPr>
              <p:cNvPr id="96" name="Google Shape;96;p18"/>
              <p:cNvSpPr/>
              <p:nvPr/>
            </p:nvSpPr>
            <p:spPr>
              <a:xfrm>
                <a:off x="0" y="0"/>
                <a:ext cx="958155" cy="1481534"/>
              </a:xfrm>
              <a:custGeom>
                <a:rect b="b" l="l" r="r" t="t"/>
                <a:pathLst>
                  <a:path extrusionOk="0" h="38642" w="24991">
                    <a:moveTo>
                      <a:pt x="1" y="0"/>
                    </a:moveTo>
                    <a:lnTo>
                      <a:pt x="1" y="38642"/>
                    </a:lnTo>
                    <a:cubicBezTo>
                      <a:pt x="13798" y="38642"/>
                      <a:pt x="24991" y="27457"/>
                      <a:pt x="24991" y="13652"/>
                    </a:cubicBezTo>
                    <a:lnTo>
                      <a:pt x="24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8"/>
              <p:cNvSpPr/>
              <p:nvPr/>
            </p:nvSpPr>
            <p:spPr>
              <a:xfrm>
                <a:off x="811525" y="415450"/>
                <a:ext cx="248100" cy="248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9"/>
          <p:cNvGrpSpPr/>
          <p:nvPr/>
        </p:nvGrpSpPr>
        <p:grpSpPr>
          <a:xfrm>
            <a:off x="372275" y="4479950"/>
            <a:ext cx="2247000" cy="1161750"/>
            <a:chOff x="372275" y="4479950"/>
            <a:chExt cx="2247000" cy="1161750"/>
          </a:xfrm>
        </p:grpSpPr>
        <p:sp>
          <p:nvSpPr>
            <p:cNvPr id="100" name="Google Shape;100;p19"/>
            <p:cNvSpPr/>
            <p:nvPr/>
          </p:nvSpPr>
          <p:spPr>
            <a:xfrm flipH="1" rot="5400000">
              <a:off x="976925" y="3999350"/>
              <a:ext cx="1037700" cy="22470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1371713" y="4479950"/>
              <a:ext cx="248100" cy="24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9"/>
          <p:cNvSpPr/>
          <p:nvPr/>
        </p:nvSpPr>
        <p:spPr>
          <a:xfrm rot="10800000">
            <a:off x="8236900" y="732130"/>
            <a:ext cx="907111" cy="1402608"/>
          </a:xfrm>
          <a:custGeom>
            <a:rect b="b" l="l" r="r" t="t"/>
            <a:pathLst>
              <a:path extrusionOk="0" h="38642" w="24991">
                <a:moveTo>
                  <a:pt x="1" y="0"/>
                </a:moveTo>
                <a:lnTo>
                  <a:pt x="1" y="38642"/>
                </a:lnTo>
                <a:cubicBezTo>
                  <a:pt x="13798" y="38642"/>
                  <a:pt x="24991" y="27457"/>
                  <a:pt x="24991" y="13652"/>
                </a:cubicBezTo>
                <a:lnTo>
                  <a:pt x="249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2079175" y="1689900"/>
            <a:ext cx="4985700" cy="841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2079175" y="2531725"/>
            <a:ext cx="49857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" name="Google Shape;23;p3"/>
          <p:cNvGrpSpPr/>
          <p:nvPr/>
        </p:nvGrpSpPr>
        <p:grpSpPr>
          <a:xfrm>
            <a:off x="480832" y="1268525"/>
            <a:ext cx="8663173" cy="4581350"/>
            <a:chOff x="480832" y="1268525"/>
            <a:chExt cx="8663173" cy="4581350"/>
          </a:xfrm>
        </p:grpSpPr>
        <p:grpSp>
          <p:nvGrpSpPr>
            <p:cNvPr id="24" name="Google Shape;24;p3"/>
            <p:cNvGrpSpPr/>
            <p:nvPr/>
          </p:nvGrpSpPr>
          <p:grpSpPr>
            <a:xfrm flipH="1" rot="5400000">
              <a:off x="1081267" y="3833026"/>
              <a:ext cx="1416414" cy="2617284"/>
              <a:chOff x="-708712" y="-1135634"/>
              <a:chExt cx="1416414" cy="2617284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-708712" y="65350"/>
                <a:ext cx="1416300" cy="1416300"/>
              </a:xfrm>
              <a:prstGeom prst="pie">
                <a:avLst>
                  <a:gd fmla="val 0" name="adj1"/>
                  <a:gd fmla="val 5401020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2" y="-1135634"/>
                <a:ext cx="707700" cy="1911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" name="Google Shape;27;p3"/>
            <p:cNvSpPr/>
            <p:nvPr/>
          </p:nvSpPr>
          <p:spPr>
            <a:xfrm flipH="1">
              <a:off x="8185850" y="1268525"/>
              <a:ext cx="958155" cy="1481534"/>
            </a:xfrm>
            <a:custGeom>
              <a:rect b="b" l="l" r="r" t="t"/>
              <a:pathLst>
                <a:path extrusionOk="0" h="38642" w="24991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0000" y="1319725"/>
            <a:ext cx="7704000" cy="28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 Medium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31" name="Google Shape;31;p4"/>
          <p:cNvGrpSpPr/>
          <p:nvPr/>
        </p:nvGrpSpPr>
        <p:grpSpPr>
          <a:xfrm>
            <a:off x="8430775" y="-192675"/>
            <a:ext cx="482100" cy="1147436"/>
            <a:chOff x="8248325" y="-192675"/>
            <a:chExt cx="482100" cy="1147436"/>
          </a:xfrm>
        </p:grpSpPr>
        <p:sp>
          <p:nvSpPr>
            <p:cNvPr id="32" name="Google Shape;32;p4"/>
            <p:cNvSpPr/>
            <p:nvPr/>
          </p:nvSpPr>
          <p:spPr>
            <a:xfrm>
              <a:off x="8248325" y="-192675"/>
              <a:ext cx="482100" cy="481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248325" y="472961"/>
              <a:ext cx="482100" cy="48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6384300" y="4479950"/>
            <a:ext cx="2247000" cy="1161750"/>
            <a:chOff x="6384300" y="4479950"/>
            <a:chExt cx="2247000" cy="1161750"/>
          </a:xfrm>
        </p:grpSpPr>
        <p:sp>
          <p:nvSpPr>
            <p:cNvPr id="35" name="Google Shape;35;p4"/>
            <p:cNvSpPr/>
            <p:nvPr/>
          </p:nvSpPr>
          <p:spPr>
            <a:xfrm flipH="1" rot="5400000">
              <a:off x="6988950" y="3999350"/>
              <a:ext cx="1037700" cy="22470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383738" y="4479950"/>
              <a:ext cx="248100" cy="24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720075" y="2019650"/>
            <a:ext cx="3661800" cy="22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4768975" y="2019650"/>
            <a:ext cx="3661800" cy="22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8620575" y="445013"/>
            <a:ext cx="1037700" cy="1646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715100" y="1421250"/>
            <a:ext cx="4665300" cy="47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ap SemiBold"/>
              <a:buNone/>
              <a:defRPr sz="2400"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726450" y="1317850"/>
            <a:ext cx="6416100" cy="29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8" name="Google Shape;48;p7"/>
          <p:cNvGrpSpPr/>
          <p:nvPr/>
        </p:nvGrpSpPr>
        <p:grpSpPr>
          <a:xfrm>
            <a:off x="8072075" y="3438775"/>
            <a:ext cx="1071930" cy="1481534"/>
            <a:chOff x="8072075" y="3438775"/>
            <a:chExt cx="1071930" cy="1481534"/>
          </a:xfrm>
        </p:grpSpPr>
        <p:sp>
          <p:nvSpPr>
            <p:cNvPr id="49" name="Google Shape;49;p7"/>
            <p:cNvSpPr/>
            <p:nvPr/>
          </p:nvSpPr>
          <p:spPr>
            <a:xfrm flipH="1">
              <a:off x="8185850" y="3438775"/>
              <a:ext cx="958155" cy="1481534"/>
            </a:xfrm>
            <a:custGeom>
              <a:rect b="b" l="l" r="r" t="t"/>
              <a:pathLst>
                <a:path extrusionOk="0" h="38642" w="24991">
                  <a:moveTo>
                    <a:pt x="1" y="0"/>
                  </a:moveTo>
                  <a:lnTo>
                    <a:pt x="1" y="38642"/>
                  </a:lnTo>
                  <a:cubicBezTo>
                    <a:pt x="13798" y="38642"/>
                    <a:pt x="24991" y="27457"/>
                    <a:pt x="24991" y="13652"/>
                  </a:cubicBezTo>
                  <a:lnTo>
                    <a:pt x="24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8072075" y="3820475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720064" y="1732525"/>
            <a:ext cx="35970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>
            <p:ph idx="2" type="pic"/>
          </p:nvPr>
        </p:nvSpPr>
        <p:spPr>
          <a:xfrm>
            <a:off x="-23075" y="0"/>
            <a:ext cx="9167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sap"/>
              <a:buNone/>
              <a:defRPr b="1" sz="35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ollegeboard.org/" TargetMode="External"/><Relationship Id="rId4" Type="http://schemas.openxmlformats.org/officeDocument/2006/relationships/hyperlink" Target="https://www.collegeboard.org/" TargetMode="External"/><Relationship Id="rId5" Type="http://schemas.openxmlformats.org/officeDocument/2006/relationships/hyperlink" Target="https://forms.gle/NrLhRL3MG3KSqw5N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9_Om648E4neKDrNx1mBw7vIqyIF6nrKPs-jMuTNadvM/edit#heading=h.uza6azw08ug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tYD4zIVKZ4MO56q34TYe3__l6UD2jGvZmKGaKeVtS8k/edit#heading=h.odlyxeen0tg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ctrTitle"/>
          </p:nvPr>
        </p:nvSpPr>
        <p:spPr>
          <a:xfrm>
            <a:off x="3552375" y="1481550"/>
            <a:ext cx="48786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SAT &amp; PSAT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720000" y="1381075"/>
            <a:ext cx="7008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Be kind and only ask questions I can answer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66" name="Google Shape;266;p29"/>
          <p:cNvGrpSpPr/>
          <p:nvPr/>
        </p:nvGrpSpPr>
        <p:grpSpPr>
          <a:xfrm>
            <a:off x="1023160" y="2632161"/>
            <a:ext cx="2183962" cy="2278100"/>
            <a:chOff x="-2199200" y="2115750"/>
            <a:chExt cx="2257325" cy="2354625"/>
          </a:xfrm>
        </p:grpSpPr>
        <p:sp>
          <p:nvSpPr>
            <p:cNvPr id="267" name="Google Shape;267;p29"/>
            <p:cNvSpPr/>
            <p:nvPr/>
          </p:nvSpPr>
          <p:spPr>
            <a:xfrm>
              <a:off x="-1251725" y="2274525"/>
              <a:ext cx="468475" cy="377125"/>
            </a:xfrm>
            <a:custGeom>
              <a:rect b="b" l="l" r="r" t="t"/>
              <a:pathLst>
                <a:path extrusionOk="0" h="15085" w="18739">
                  <a:moveTo>
                    <a:pt x="0" y="0"/>
                  </a:moveTo>
                  <a:lnTo>
                    <a:pt x="3654" y="15085"/>
                  </a:lnTo>
                  <a:lnTo>
                    <a:pt x="18739" y="11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-2199200" y="2264950"/>
              <a:ext cx="1812425" cy="2205425"/>
            </a:xfrm>
            <a:custGeom>
              <a:rect b="b" l="l" r="r" t="t"/>
              <a:pathLst>
                <a:path extrusionOk="0" h="88217" w="72497">
                  <a:moveTo>
                    <a:pt x="38282" y="0"/>
                  </a:moveTo>
                  <a:lnTo>
                    <a:pt x="1" y="9270"/>
                  </a:lnTo>
                  <a:lnTo>
                    <a:pt x="19130" y="88216"/>
                  </a:lnTo>
                  <a:lnTo>
                    <a:pt x="72496" y="75285"/>
                  </a:lnTo>
                  <a:lnTo>
                    <a:pt x="57021" y="11431"/>
                  </a:lnTo>
                  <a:lnTo>
                    <a:pt x="38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-1645125" y="4119950"/>
              <a:ext cx="24150" cy="12250"/>
            </a:xfrm>
            <a:custGeom>
              <a:rect b="b" l="l" r="r" t="t"/>
              <a:pathLst>
                <a:path extrusionOk="0" h="490" w="966">
                  <a:moveTo>
                    <a:pt x="790" y="0"/>
                  </a:moveTo>
                  <a:cubicBezTo>
                    <a:pt x="769" y="0"/>
                    <a:pt x="748" y="4"/>
                    <a:pt x="728" y="12"/>
                  </a:cubicBezTo>
                  <a:cubicBezTo>
                    <a:pt x="728" y="12"/>
                    <a:pt x="591" y="73"/>
                    <a:pt x="437" y="119"/>
                  </a:cubicBezTo>
                  <a:cubicBezTo>
                    <a:pt x="292" y="165"/>
                    <a:pt x="139" y="188"/>
                    <a:pt x="139" y="188"/>
                  </a:cubicBezTo>
                  <a:cubicBezTo>
                    <a:pt x="54" y="204"/>
                    <a:pt x="1" y="280"/>
                    <a:pt x="8" y="364"/>
                  </a:cubicBezTo>
                  <a:cubicBezTo>
                    <a:pt x="22" y="439"/>
                    <a:pt x="83" y="490"/>
                    <a:pt x="156" y="490"/>
                  </a:cubicBezTo>
                  <a:cubicBezTo>
                    <a:pt x="165" y="490"/>
                    <a:pt x="175" y="489"/>
                    <a:pt x="184" y="487"/>
                  </a:cubicBezTo>
                  <a:cubicBezTo>
                    <a:pt x="192" y="487"/>
                    <a:pt x="276" y="472"/>
                    <a:pt x="391" y="449"/>
                  </a:cubicBezTo>
                  <a:lnTo>
                    <a:pt x="384" y="441"/>
                  </a:lnTo>
                  <a:cubicBezTo>
                    <a:pt x="430" y="433"/>
                    <a:pt x="476" y="418"/>
                    <a:pt x="529" y="410"/>
                  </a:cubicBezTo>
                  <a:cubicBezTo>
                    <a:pt x="690" y="357"/>
                    <a:pt x="851" y="288"/>
                    <a:pt x="859" y="288"/>
                  </a:cubicBezTo>
                  <a:cubicBezTo>
                    <a:pt x="928" y="250"/>
                    <a:pt x="966" y="165"/>
                    <a:pt x="928" y="89"/>
                  </a:cubicBezTo>
                  <a:cubicBezTo>
                    <a:pt x="905" y="32"/>
                    <a:pt x="848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-1655650" y="4104425"/>
              <a:ext cx="32775" cy="14125"/>
            </a:xfrm>
            <a:custGeom>
              <a:rect b="b" l="l" r="r" t="t"/>
              <a:pathLst>
                <a:path extrusionOk="0" h="565" w="1311">
                  <a:moveTo>
                    <a:pt x="1140" y="1"/>
                  </a:moveTo>
                  <a:cubicBezTo>
                    <a:pt x="1121" y="1"/>
                    <a:pt x="1100" y="5"/>
                    <a:pt x="1080" y="13"/>
                  </a:cubicBezTo>
                  <a:cubicBezTo>
                    <a:pt x="1073" y="13"/>
                    <a:pt x="851" y="112"/>
                    <a:pt x="613" y="173"/>
                  </a:cubicBezTo>
                  <a:cubicBezTo>
                    <a:pt x="383" y="235"/>
                    <a:pt x="146" y="265"/>
                    <a:pt x="138" y="265"/>
                  </a:cubicBezTo>
                  <a:cubicBezTo>
                    <a:pt x="62" y="273"/>
                    <a:pt x="0" y="350"/>
                    <a:pt x="8" y="434"/>
                  </a:cubicBezTo>
                  <a:cubicBezTo>
                    <a:pt x="22" y="513"/>
                    <a:pt x="84" y="565"/>
                    <a:pt x="161" y="565"/>
                  </a:cubicBezTo>
                  <a:cubicBezTo>
                    <a:pt x="166" y="565"/>
                    <a:pt x="171" y="565"/>
                    <a:pt x="176" y="564"/>
                  </a:cubicBezTo>
                  <a:cubicBezTo>
                    <a:pt x="184" y="564"/>
                    <a:pt x="376" y="541"/>
                    <a:pt x="590" y="487"/>
                  </a:cubicBezTo>
                  <a:cubicBezTo>
                    <a:pt x="628" y="480"/>
                    <a:pt x="659" y="472"/>
                    <a:pt x="697" y="465"/>
                  </a:cubicBezTo>
                  <a:cubicBezTo>
                    <a:pt x="950" y="396"/>
                    <a:pt x="1188" y="288"/>
                    <a:pt x="1195" y="288"/>
                  </a:cubicBezTo>
                  <a:cubicBezTo>
                    <a:pt x="1272" y="258"/>
                    <a:pt x="1310" y="166"/>
                    <a:pt x="1272" y="89"/>
                  </a:cubicBezTo>
                  <a:cubicBezTo>
                    <a:pt x="1249" y="32"/>
                    <a:pt x="1197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-1598200" y="4001800"/>
              <a:ext cx="414675" cy="106075"/>
            </a:xfrm>
            <a:custGeom>
              <a:rect b="b" l="l" r="r" t="t"/>
              <a:pathLst>
                <a:path extrusionOk="0" h="4243" w="16587">
                  <a:moveTo>
                    <a:pt x="16419" y="1"/>
                  </a:moveTo>
                  <a:cubicBezTo>
                    <a:pt x="16409" y="1"/>
                    <a:pt x="16398" y="2"/>
                    <a:pt x="16387" y="4"/>
                  </a:cubicBezTo>
                  <a:lnTo>
                    <a:pt x="131" y="3949"/>
                  </a:lnTo>
                  <a:cubicBezTo>
                    <a:pt x="47" y="3964"/>
                    <a:pt x="1" y="4049"/>
                    <a:pt x="16" y="4125"/>
                  </a:cubicBezTo>
                  <a:cubicBezTo>
                    <a:pt x="36" y="4199"/>
                    <a:pt x="97" y="4243"/>
                    <a:pt x="168" y="4243"/>
                  </a:cubicBezTo>
                  <a:cubicBezTo>
                    <a:pt x="178" y="4243"/>
                    <a:pt x="189" y="4242"/>
                    <a:pt x="200" y="4240"/>
                  </a:cubicBezTo>
                  <a:lnTo>
                    <a:pt x="16464" y="295"/>
                  </a:lnTo>
                  <a:cubicBezTo>
                    <a:pt x="16541" y="279"/>
                    <a:pt x="16587" y="195"/>
                    <a:pt x="16571" y="118"/>
                  </a:cubicBezTo>
                  <a:cubicBezTo>
                    <a:pt x="16551" y="45"/>
                    <a:pt x="16490" y="1"/>
                    <a:pt x="16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-1708325" y="4125175"/>
              <a:ext cx="53275" cy="18400"/>
            </a:xfrm>
            <a:custGeom>
              <a:rect b="b" l="l" r="r" t="t"/>
              <a:pathLst>
                <a:path extrusionOk="0" h="736" w="2131">
                  <a:moveTo>
                    <a:pt x="171" y="0"/>
                  </a:moveTo>
                  <a:cubicBezTo>
                    <a:pt x="126" y="0"/>
                    <a:pt x="81" y="20"/>
                    <a:pt x="54" y="56"/>
                  </a:cubicBezTo>
                  <a:cubicBezTo>
                    <a:pt x="1" y="125"/>
                    <a:pt x="8" y="217"/>
                    <a:pt x="77" y="270"/>
                  </a:cubicBezTo>
                  <a:cubicBezTo>
                    <a:pt x="85" y="270"/>
                    <a:pt x="184" y="347"/>
                    <a:pt x="345" y="439"/>
                  </a:cubicBezTo>
                  <a:cubicBezTo>
                    <a:pt x="529" y="538"/>
                    <a:pt x="767" y="630"/>
                    <a:pt x="996" y="676"/>
                  </a:cubicBezTo>
                  <a:cubicBezTo>
                    <a:pt x="1171" y="717"/>
                    <a:pt x="1358" y="736"/>
                    <a:pt x="1528" y="736"/>
                  </a:cubicBezTo>
                  <a:cubicBezTo>
                    <a:pt x="1583" y="736"/>
                    <a:pt x="1636" y="734"/>
                    <a:pt x="1686" y="730"/>
                  </a:cubicBezTo>
                  <a:cubicBezTo>
                    <a:pt x="1862" y="715"/>
                    <a:pt x="1985" y="684"/>
                    <a:pt x="2000" y="684"/>
                  </a:cubicBezTo>
                  <a:cubicBezTo>
                    <a:pt x="2084" y="661"/>
                    <a:pt x="2130" y="584"/>
                    <a:pt x="2107" y="500"/>
                  </a:cubicBezTo>
                  <a:cubicBezTo>
                    <a:pt x="2094" y="436"/>
                    <a:pt x="2033" y="388"/>
                    <a:pt x="1968" y="388"/>
                  </a:cubicBezTo>
                  <a:cubicBezTo>
                    <a:pt x="1956" y="388"/>
                    <a:pt x="1943" y="389"/>
                    <a:pt x="1931" y="393"/>
                  </a:cubicBezTo>
                  <a:cubicBezTo>
                    <a:pt x="1931" y="393"/>
                    <a:pt x="1824" y="416"/>
                    <a:pt x="1663" y="431"/>
                  </a:cubicBezTo>
                  <a:cubicBezTo>
                    <a:pt x="1617" y="435"/>
                    <a:pt x="1569" y="437"/>
                    <a:pt x="1519" y="437"/>
                  </a:cubicBezTo>
                  <a:cubicBezTo>
                    <a:pt x="1369" y="437"/>
                    <a:pt x="1207" y="420"/>
                    <a:pt x="1058" y="385"/>
                  </a:cubicBezTo>
                  <a:cubicBezTo>
                    <a:pt x="859" y="339"/>
                    <a:pt x="644" y="263"/>
                    <a:pt x="491" y="178"/>
                  </a:cubicBezTo>
                  <a:cubicBezTo>
                    <a:pt x="353" y="102"/>
                    <a:pt x="261" y="33"/>
                    <a:pt x="261" y="33"/>
                  </a:cubicBezTo>
                  <a:cubicBezTo>
                    <a:pt x="235" y="10"/>
                    <a:pt x="203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-1704300" y="4116575"/>
              <a:ext cx="26075" cy="50750"/>
            </a:xfrm>
            <a:custGeom>
              <a:rect b="b" l="l" r="r" t="t"/>
              <a:pathLst>
                <a:path extrusionOk="0" h="2030" w="1043">
                  <a:moveTo>
                    <a:pt x="819" y="0"/>
                  </a:moveTo>
                  <a:cubicBezTo>
                    <a:pt x="797" y="0"/>
                    <a:pt x="774" y="6"/>
                    <a:pt x="751" y="17"/>
                  </a:cubicBezTo>
                  <a:cubicBezTo>
                    <a:pt x="675" y="47"/>
                    <a:pt x="644" y="139"/>
                    <a:pt x="675" y="216"/>
                  </a:cubicBezTo>
                  <a:cubicBezTo>
                    <a:pt x="675" y="216"/>
                    <a:pt x="721" y="308"/>
                    <a:pt x="728" y="461"/>
                  </a:cubicBezTo>
                  <a:cubicBezTo>
                    <a:pt x="736" y="630"/>
                    <a:pt x="690" y="844"/>
                    <a:pt x="606" y="1028"/>
                  </a:cubicBezTo>
                  <a:cubicBezTo>
                    <a:pt x="506" y="1243"/>
                    <a:pt x="360" y="1426"/>
                    <a:pt x="261" y="1549"/>
                  </a:cubicBezTo>
                  <a:lnTo>
                    <a:pt x="54" y="1779"/>
                  </a:lnTo>
                  <a:cubicBezTo>
                    <a:pt x="0" y="1840"/>
                    <a:pt x="8" y="1940"/>
                    <a:pt x="69" y="1993"/>
                  </a:cubicBezTo>
                  <a:cubicBezTo>
                    <a:pt x="97" y="2016"/>
                    <a:pt x="134" y="2030"/>
                    <a:pt x="169" y="2030"/>
                  </a:cubicBezTo>
                  <a:cubicBezTo>
                    <a:pt x="182" y="2030"/>
                    <a:pt x="195" y="2028"/>
                    <a:pt x="207" y="2024"/>
                  </a:cubicBezTo>
                  <a:cubicBezTo>
                    <a:pt x="238" y="2016"/>
                    <a:pt x="261" y="2001"/>
                    <a:pt x="284" y="1978"/>
                  </a:cubicBezTo>
                  <a:lnTo>
                    <a:pt x="483" y="1748"/>
                  </a:lnTo>
                  <a:cubicBezTo>
                    <a:pt x="598" y="1610"/>
                    <a:pt x="766" y="1403"/>
                    <a:pt x="874" y="1158"/>
                  </a:cubicBezTo>
                  <a:cubicBezTo>
                    <a:pt x="989" y="928"/>
                    <a:pt x="1042" y="653"/>
                    <a:pt x="1027" y="438"/>
                  </a:cubicBezTo>
                  <a:cubicBezTo>
                    <a:pt x="1012" y="231"/>
                    <a:pt x="958" y="101"/>
                    <a:pt x="950" y="86"/>
                  </a:cubicBezTo>
                  <a:cubicBezTo>
                    <a:pt x="923" y="32"/>
                    <a:pt x="873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-1593975" y="4070000"/>
              <a:ext cx="27400" cy="13775"/>
            </a:xfrm>
            <a:custGeom>
              <a:rect b="b" l="l" r="r" t="t"/>
              <a:pathLst>
                <a:path extrusionOk="0" h="551" w="1096">
                  <a:moveTo>
                    <a:pt x="943" y="1"/>
                  </a:moveTo>
                  <a:cubicBezTo>
                    <a:pt x="935" y="1"/>
                    <a:pt x="927" y="1"/>
                    <a:pt x="919" y="3"/>
                  </a:cubicBezTo>
                  <a:cubicBezTo>
                    <a:pt x="912" y="3"/>
                    <a:pt x="697" y="26"/>
                    <a:pt x="498" y="95"/>
                  </a:cubicBezTo>
                  <a:cubicBezTo>
                    <a:pt x="291" y="164"/>
                    <a:pt x="107" y="263"/>
                    <a:pt x="100" y="271"/>
                  </a:cubicBezTo>
                  <a:cubicBezTo>
                    <a:pt x="23" y="309"/>
                    <a:pt x="0" y="401"/>
                    <a:pt x="38" y="470"/>
                  </a:cubicBezTo>
                  <a:cubicBezTo>
                    <a:pt x="70" y="521"/>
                    <a:pt x="123" y="551"/>
                    <a:pt x="175" y="551"/>
                  </a:cubicBezTo>
                  <a:cubicBezTo>
                    <a:pt x="186" y="551"/>
                    <a:pt x="196" y="549"/>
                    <a:pt x="207" y="547"/>
                  </a:cubicBezTo>
                  <a:cubicBezTo>
                    <a:pt x="222" y="539"/>
                    <a:pt x="230" y="539"/>
                    <a:pt x="245" y="531"/>
                  </a:cubicBezTo>
                  <a:cubicBezTo>
                    <a:pt x="245" y="531"/>
                    <a:pt x="414" y="440"/>
                    <a:pt x="590" y="378"/>
                  </a:cubicBezTo>
                  <a:cubicBezTo>
                    <a:pt x="766" y="325"/>
                    <a:pt x="950" y="302"/>
                    <a:pt x="958" y="302"/>
                  </a:cubicBezTo>
                  <a:cubicBezTo>
                    <a:pt x="1034" y="286"/>
                    <a:pt x="1096" y="210"/>
                    <a:pt x="1088" y="133"/>
                  </a:cubicBezTo>
                  <a:cubicBezTo>
                    <a:pt x="1074" y="58"/>
                    <a:pt x="1011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-1564500" y="4026325"/>
              <a:ext cx="38925" cy="59450"/>
            </a:xfrm>
            <a:custGeom>
              <a:rect b="b" l="l" r="r" t="t"/>
              <a:pathLst>
                <a:path extrusionOk="0" h="2378" w="1557">
                  <a:moveTo>
                    <a:pt x="323" y="317"/>
                  </a:moveTo>
                  <a:cubicBezTo>
                    <a:pt x="430" y="379"/>
                    <a:pt x="476" y="547"/>
                    <a:pt x="484" y="601"/>
                  </a:cubicBezTo>
                  <a:cubicBezTo>
                    <a:pt x="522" y="792"/>
                    <a:pt x="522" y="1007"/>
                    <a:pt x="491" y="1221"/>
                  </a:cubicBezTo>
                  <a:cubicBezTo>
                    <a:pt x="422" y="1007"/>
                    <a:pt x="384" y="792"/>
                    <a:pt x="361" y="593"/>
                  </a:cubicBezTo>
                  <a:lnTo>
                    <a:pt x="323" y="317"/>
                  </a:lnTo>
                  <a:close/>
                  <a:moveTo>
                    <a:pt x="927" y="1622"/>
                  </a:moveTo>
                  <a:cubicBezTo>
                    <a:pt x="998" y="1622"/>
                    <a:pt x="1069" y="1645"/>
                    <a:pt x="1119" y="1696"/>
                  </a:cubicBezTo>
                  <a:cubicBezTo>
                    <a:pt x="1165" y="1742"/>
                    <a:pt x="1196" y="1811"/>
                    <a:pt x="1219" y="1895"/>
                  </a:cubicBezTo>
                  <a:cubicBezTo>
                    <a:pt x="1227" y="1934"/>
                    <a:pt x="1234" y="1980"/>
                    <a:pt x="1242" y="2033"/>
                  </a:cubicBezTo>
                  <a:cubicBezTo>
                    <a:pt x="1242" y="2041"/>
                    <a:pt x="1242" y="2056"/>
                    <a:pt x="1250" y="2064"/>
                  </a:cubicBezTo>
                  <a:cubicBezTo>
                    <a:pt x="1227" y="2074"/>
                    <a:pt x="1200" y="2079"/>
                    <a:pt x="1172" y="2079"/>
                  </a:cubicBezTo>
                  <a:cubicBezTo>
                    <a:pt x="1097" y="2079"/>
                    <a:pt x="1010" y="2045"/>
                    <a:pt x="943" y="1995"/>
                  </a:cubicBezTo>
                  <a:cubicBezTo>
                    <a:pt x="851" y="1926"/>
                    <a:pt x="767" y="1826"/>
                    <a:pt x="690" y="1704"/>
                  </a:cubicBezTo>
                  <a:cubicBezTo>
                    <a:pt x="706" y="1704"/>
                    <a:pt x="729" y="1689"/>
                    <a:pt x="744" y="1681"/>
                  </a:cubicBezTo>
                  <a:cubicBezTo>
                    <a:pt x="793" y="1643"/>
                    <a:pt x="860" y="1622"/>
                    <a:pt x="927" y="1622"/>
                  </a:cubicBezTo>
                  <a:close/>
                  <a:moveTo>
                    <a:pt x="287" y="0"/>
                  </a:moveTo>
                  <a:cubicBezTo>
                    <a:pt x="189" y="0"/>
                    <a:pt x="101" y="45"/>
                    <a:pt x="55" y="118"/>
                  </a:cubicBezTo>
                  <a:cubicBezTo>
                    <a:pt x="1" y="202"/>
                    <a:pt x="16" y="287"/>
                    <a:pt x="24" y="340"/>
                  </a:cubicBezTo>
                  <a:lnTo>
                    <a:pt x="24" y="356"/>
                  </a:lnTo>
                  <a:lnTo>
                    <a:pt x="62" y="631"/>
                  </a:lnTo>
                  <a:cubicBezTo>
                    <a:pt x="116" y="984"/>
                    <a:pt x="192" y="1390"/>
                    <a:pt x="376" y="1750"/>
                  </a:cubicBezTo>
                  <a:cubicBezTo>
                    <a:pt x="476" y="1964"/>
                    <a:pt x="614" y="2125"/>
                    <a:pt x="767" y="2233"/>
                  </a:cubicBezTo>
                  <a:cubicBezTo>
                    <a:pt x="875" y="2317"/>
                    <a:pt x="1026" y="2377"/>
                    <a:pt x="1174" y="2377"/>
                  </a:cubicBezTo>
                  <a:cubicBezTo>
                    <a:pt x="1215" y="2377"/>
                    <a:pt x="1256" y="2373"/>
                    <a:pt x="1296" y="2363"/>
                  </a:cubicBezTo>
                  <a:cubicBezTo>
                    <a:pt x="1357" y="2347"/>
                    <a:pt x="1418" y="2317"/>
                    <a:pt x="1472" y="2278"/>
                  </a:cubicBezTo>
                  <a:cubicBezTo>
                    <a:pt x="1479" y="2271"/>
                    <a:pt x="1487" y="2255"/>
                    <a:pt x="1495" y="2248"/>
                  </a:cubicBezTo>
                  <a:cubicBezTo>
                    <a:pt x="1556" y="2156"/>
                    <a:pt x="1548" y="2056"/>
                    <a:pt x="1541" y="1995"/>
                  </a:cubicBezTo>
                  <a:cubicBezTo>
                    <a:pt x="1533" y="1934"/>
                    <a:pt x="1525" y="1872"/>
                    <a:pt x="1510" y="1826"/>
                  </a:cubicBezTo>
                  <a:cubicBezTo>
                    <a:pt x="1472" y="1681"/>
                    <a:pt x="1418" y="1566"/>
                    <a:pt x="1334" y="1482"/>
                  </a:cubicBezTo>
                  <a:cubicBezTo>
                    <a:pt x="1228" y="1376"/>
                    <a:pt x="1078" y="1320"/>
                    <a:pt x="924" y="1320"/>
                  </a:cubicBezTo>
                  <a:cubicBezTo>
                    <a:pt x="877" y="1320"/>
                    <a:pt x="829" y="1325"/>
                    <a:pt x="782" y="1336"/>
                  </a:cubicBezTo>
                  <a:cubicBezTo>
                    <a:pt x="778" y="1336"/>
                    <a:pt x="776" y="1339"/>
                    <a:pt x="775" y="1341"/>
                  </a:cubicBezTo>
                  <a:lnTo>
                    <a:pt x="775" y="1341"/>
                  </a:lnTo>
                  <a:cubicBezTo>
                    <a:pt x="821" y="1066"/>
                    <a:pt x="828" y="792"/>
                    <a:pt x="782" y="539"/>
                  </a:cubicBezTo>
                  <a:cubicBezTo>
                    <a:pt x="713" y="248"/>
                    <a:pt x="552" y="49"/>
                    <a:pt x="330" y="3"/>
                  </a:cubicBezTo>
                  <a:cubicBezTo>
                    <a:pt x="316" y="1"/>
                    <a:pt x="301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-1443450" y="3997025"/>
              <a:ext cx="38900" cy="59450"/>
            </a:xfrm>
            <a:custGeom>
              <a:rect b="b" l="l" r="r" t="t"/>
              <a:pathLst>
                <a:path extrusionOk="0" h="2378" w="1556">
                  <a:moveTo>
                    <a:pt x="322" y="317"/>
                  </a:moveTo>
                  <a:lnTo>
                    <a:pt x="322" y="317"/>
                  </a:lnTo>
                  <a:cubicBezTo>
                    <a:pt x="430" y="378"/>
                    <a:pt x="476" y="547"/>
                    <a:pt x="483" y="593"/>
                  </a:cubicBezTo>
                  <a:cubicBezTo>
                    <a:pt x="522" y="792"/>
                    <a:pt x="522" y="1007"/>
                    <a:pt x="491" y="1221"/>
                  </a:cubicBezTo>
                  <a:cubicBezTo>
                    <a:pt x="430" y="1007"/>
                    <a:pt x="384" y="792"/>
                    <a:pt x="361" y="593"/>
                  </a:cubicBezTo>
                  <a:lnTo>
                    <a:pt x="322" y="317"/>
                  </a:lnTo>
                  <a:close/>
                  <a:moveTo>
                    <a:pt x="927" y="1622"/>
                  </a:moveTo>
                  <a:cubicBezTo>
                    <a:pt x="997" y="1622"/>
                    <a:pt x="1068" y="1645"/>
                    <a:pt x="1119" y="1696"/>
                  </a:cubicBezTo>
                  <a:cubicBezTo>
                    <a:pt x="1165" y="1742"/>
                    <a:pt x="1196" y="1811"/>
                    <a:pt x="1219" y="1895"/>
                  </a:cubicBezTo>
                  <a:cubicBezTo>
                    <a:pt x="1226" y="1934"/>
                    <a:pt x="1234" y="1980"/>
                    <a:pt x="1242" y="2033"/>
                  </a:cubicBezTo>
                  <a:cubicBezTo>
                    <a:pt x="1242" y="2041"/>
                    <a:pt x="1242" y="2056"/>
                    <a:pt x="1249" y="2064"/>
                  </a:cubicBezTo>
                  <a:cubicBezTo>
                    <a:pt x="1226" y="2074"/>
                    <a:pt x="1201" y="2078"/>
                    <a:pt x="1174" y="2078"/>
                  </a:cubicBezTo>
                  <a:cubicBezTo>
                    <a:pt x="1097" y="2078"/>
                    <a:pt x="1012" y="2041"/>
                    <a:pt x="943" y="1995"/>
                  </a:cubicBezTo>
                  <a:cubicBezTo>
                    <a:pt x="851" y="1926"/>
                    <a:pt x="767" y="1826"/>
                    <a:pt x="690" y="1704"/>
                  </a:cubicBezTo>
                  <a:cubicBezTo>
                    <a:pt x="705" y="1696"/>
                    <a:pt x="728" y="1688"/>
                    <a:pt x="744" y="1681"/>
                  </a:cubicBezTo>
                  <a:cubicBezTo>
                    <a:pt x="792" y="1643"/>
                    <a:pt x="859" y="1622"/>
                    <a:pt x="927" y="1622"/>
                  </a:cubicBezTo>
                  <a:close/>
                  <a:moveTo>
                    <a:pt x="286" y="0"/>
                  </a:moveTo>
                  <a:cubicBezTo>
                    <a:pt x="189" y="0"/>
                    <a:pt x="101" y="44"/>
                    <a:pt x="54" y="118"/>
                  </a:cubicBezTo>
                  <a:cubicBezTo>
                    <a:pt x="1" y="195"/>
                    <a:pt x="16" y="287"/>
                    <a:pt x="24" y="340"/>
                  </a:cubicBezTo>
                  <a:lnTo>
                    <a:pt x="24" y="355"/>
                  </a:lnTo>
                  <a:lnTo>
                    <a:pt x="62" y="631"/>
                  </a:lnTo>
                  <a:cubicBezTo>
                    <a:pt x="108" y="984"/>
                    <a:pt x="192" y="1390"/>
                    <a:pt x="376" y="1750"/>
                  </a:cubicBezTo>
                  <a:cubicBezTo>
                    <a:pt x="476" y="1957"/>
                    <a:pt x="613" y="2125"/>
                    <a:pt x="767" y="2232"/>
                  </a:cubicBezTo>
                  <a:cubicBezTo>
                    <a:pt x="875" y="2317"/>
                    <a:pt x="1026" y="2377"/>
                    <a:pt x="1174" y="2377"/>
                  </a:cubicBezTo>
                  <a:cubicBezTo>
                    <a:pt x="1215" y="2377"/>
                    <a:pt x="1256" y="2373"/>
                    <a:pt x="1295" y="2363"/>
                  </a:cubicBezTo>
                  <a:cubicBezTo>
                    <a:pt x="1357" y="2347"/>
                    <a:pt x="1418" y="2317"/>
                    <a:pt x="1472" y="2278"/>
                  </a:cubicBezTo>
                  <a:cubicBezTo>
                    <a:pt x="1479" y="2263"/>
                    <a:pt x="1487" y="2255"/>
                    <a:pt x="1494" y="2248"/>
                  </a:cubicBezTo>
                  <a:cubicBezTo>
                    <a:pt x="1556" y="2156"/>
                    <a:pt x="1548" y="2056"/>
                    <a:pt x="1540" y="1995"/>
                  </a:cubicBezTo>
                  <a:cubicBezTo>
                    <a:pt x="1533" y="1934"/>
                    <a:pt x="1525" y="1872"/>
                    <a:pt x="1510" y="1819"/>
                  </a:cubicBezTo>
                  <a:cubicBezTo>
                    <a:pt x="1472" y="1681"/>
                    <a:pt x="1418" y="1566"/>
                    <a:pt x="1334" y="1482"/>
                  </a:cubicBezTo>
                  <a:cubicBezTo>
                    <a:pt x="1230" y="1372"/>
                    <a:pt x="1083" y="1319"/>
                    <a:pt x="931" y="1319"/>
                  </a:cubicBezTo>
                  <a:cubicBezTo>
                    <a:pt x="882" y="1319"/>
                    <a:pt x="831" y="1325"/>
                    <a:pt x="782" y="1336"/>
                  </a:cubicBezTo>
                  <a:lnTo>
                    <a:pt x="774" y="1336"/>
                  </a:lnTo>
                  <a:cubicBezTo>
                    <a:pt x="820" y="1068"/>
                    <a:pt x="828" y="792"/>
                    <a:pt x="782" y="539"/>
                  </a:cubicBezTo>
                  <a:cubicBezTo>
                    <a:pt x="713" y="241"/>
                    <a:pt x="552" y="49"/>
                    <a:pt x="330" y="3"/>
                  </a:cubicBezTo>
                  <a:cubicBezTo>
                    <a:pt x="315" y="1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-1522550" y="4025025"/>
              <a:ext cx="32575" cy="14700"/>
            </a:xfrm>
            <a:custGeom>
              <a:rect b="b" l="l" r="r" t="t"/>
              <a:pathLst>
                <a:path extrusionOk="0" h="588" w="1303">
                  <a:moveTo>
                    <a:pt x="1135" y="1"/>
                  </a:moveTo>
                  <a:cubicBezTo>
                    <a:pt x="1130" y="1"/>
                    <a:pt x="1124" y="1"/>
                    <a:pt x="1119" y="2"/>
                  </a:cubicBezTo>
                  <a:cubicBezTo>
                    <a:pt x="1111" y="9"/>
                    <a:pt x="859" y="40"/>
                    <a:pt x="606" y="116"/>
                  </a:cubicBezTo>
                  <a:cubicBezTo>
                    <a:pt x="353" y="193"/>
                    <a:pt x="116" y="300"/>
                    <a:pt x="108" y="300"/>
                  </a:cubicBezTo>
                  <a:cubicBezTo>
                    <a:pt x="31" y="339"/>
                    <a:pt x="1" y="431"/>
                    <a:pt x="31" y="500"/>
                  </a:cubicBezTo>
                  <a:cubicBezTo>
                    <a:pt x="57" y="557"/>
                    <a:pt x="114" y="588"/>
                    <a:pt x="172" y="588"/>
                  </a:cubicBezTo>
                  <a:cubicBezTo>
                    <a:pt x="184" y="588"/>
                    <a:pt x="196" y="586"/>
                    <a:pt x="207" y="584"/>
                  </a:cubicBezTo>
                  <a:cubicBezTo>
                    <a:pt x="215" y="584"/>
                    <a:pt x="223" y="584"/>
                    <a:pt x="230" y="576"/>
                  </a:cubicBezTo>
                  <a:cubicBezTo>
                    <a:pt x="238" y="576"/>
                    <a:pt x="460" y="477"/>
                    <a:pt x="690" y="408"/>
                  </a:cubicBezTo>
                  <a:cubicBezTo>
                    <a:pt x="920" y="339"/>
                    <a:pt x="1157" y="300"/>
                    <a:pt x="1165" y="300"/>
                  </a:cubicBezTo>
                  <a:cubicBezTo>
                    <a:pt x="1242" y="293"/>
                    <a:pt x="1303" y="216"/>
                    <a:pt x="1288" y="132"/>
                  </a:cubicBezTo>
                  <a:cubicBezTo>
                    <a:pt x="1281" y="53"/>
                    <a:pt x="1213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-1515275" y="4014850"/>
              <a:ext cx="18025" cy="33875"/>
            </a:xfrm>
            <a:custGeom>
              <a:rect b="b" l="l" r="r" t="t"/>
              <a:pathLst>
                <a:path extrusionOk="0" h="1355" w="721">
                  <a:moveTo>
                    <a:pt x="165" y="1"/>
                  </a:moveTo>
                  <a:cubicBezTo>
                    <a:pt x="149" y="1"/>
                    <a:pt x="132" y="4"/>
                    <a:pt x="116" y="10"/>
                  </a:cubicBezTo>
                  <a:cubicBezTo>
                    <a:pt x="39" y="41"/>
                    <a:pt x="1" y="125"/>
                    <a:pt x="24" y="202"/>
                  </a:cubicBezTo>
                  <a:lnTo>
                    <a:pt x="407" y="1251"/>
                  </a:lnTo>
                  <a:cubicBezTo>
                    <a:pt x="426" y="1317"/>
                    <a:pt x="485" y="1354"/>
                    <a:pt x="550" y="1354"/>
                  </a:cubicBezTo>
                  <a:cubicBezTo>
                    <a:pt x="561" y="1354"/>
                    <a:pt x="572" y="1353"/>
                    <a:pt x="583" y="1351"/>
                  </a:cubicBezTo>
                  <a:cubicBezTo>
                    <a:pt x="591" y="1351"/>
                    <a:pt x="591" y="1343"/>
                    <a:pt x="598" y="1343"/>
                  </a:cubicBezTo>
                  <a:cubicBezTo>
                    <a:pt x="675" y="1313"/>
                    <a:pt x="721" y="1228"/>
                    <a:pt x="690" y="1152"/>
                  </a:cubicBezTo>
                  <a:lnTo>
                    <a:pt x="307" y="102"/>
                  </a:lnTo>
                  <a:cubicBezTo>
                    <a:pt x="283" y="42"/>
                    <a:pt x="22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1511250" y="4052500"/>
              <a:ext cx="34500" cy="13125"/>
            </a:xfrm>
            <a:custGeom>
              <a:rect b="b" l="l" r="r" t="t"/>
              <a:pathLst>
                <a:path extrusionOk="0" h="525" w="1380">
                  <a:moveTo>
                    <a:pt x="1227" y="0"/>
                  </a:moveTo>
                  <a:cubicBezTo>
                    <a:pt x="1214" y="0"/>
                    <a:pt x="1201" y="2"/>
                    <a:pt x="1188" y="6"/>
                  </a:cubicBezTo>
                  <a:lnTo>
                    <a:pt x="131" y="228"/>
                  </a:lnTo>
                  <a:cubicBezTo>
                    <a:pt x="47" y="251"/>
                    <a:pt x="1" y="327"/>
                    <a:pt x="16" y="404"/>
                  </a:cubicBezTo>
                  <a:cubicBezTo>
                    <a:pt x="29" y="475"/>
                    <a:pt x="91" y="524"/>
                    <a:pt x="156" y="524"/>
                  </a:cubicBezTo>
                  <a:cubicBezTo>
                    <a:pt x="168" y="524"/>
                    <a:pt x="180" y="523"/>
                    <a:pt x="192" y="519"/>
                  </a:cubicBezTo>
                  <a:lnTo>
                    <a:pt x="1249" y="297"/>
                  </a:lnTo>
                  <a:lnTo>
                    <a:pt x="1257" y="297"/>
                  </a:lnTo>
                  <a:cubicBezTo>
                    <a:pt x="1334" y="274"/>
                    <a:pt x="1380" y="197"/>
                    <a:pt x="1364" y="121"/>
                  </a:cubicBezTo>
                  <a:cubicBezTo>
                    <a:pt x="1351" y="50"/>
                    <a:pt x="1295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-1472550" y="3925425"/>
              <a:ext cx="249200" cy="129425"/>
            </a:xfrm>
            <a:custGeom>
              <a:rect b="b" l="l" r="r" t="t"/>
              <a:pathLst>
                <a:path extrusionOk="0" h="5177" w="9968">
                  <a:moveTo>
                    <a:pt x="9808" y="1"/>
                  </a:moveTo>
                  <a:cubicBezTo>
                    <a:pt x="9793" y="1"/>
                    <a:pt x="9777" y="4"/>
                    <a:pt x="9760" y="10"/>
                  </a:cubicBezTo>
                  <a:cubicBezTo>
                    <a:pt x="8343" y="416"/>
                    <a:pt x="6895" y="799"/>
                    <a:pt x="5493" y="1174"/>
                  </a:cubicBezTo>
                  <a:cubicBezTo>
                    <a:pt x="4980" y="1312"/>
                    <a:pt x="4466" y="1442"/>
                    <a:pt x="3953" y="1580"/>
                  </a:cubicBezTo>
                  <a:cubicBezTo>
                    <a:pt x="3019" y="1833"/>
                    <a:pt x="2023" y="2101"/>
                    <a:pt x="1050" y="2384"/>
                  </a:cubicBezTo>
                  <a:lnTo>
                    <a:pt x="682" y="2492"/>
                  </a:lnTo>
                  <a:cubicBezTo>
                    <a:pt x="659" y="2492"/>
                    <a:pt x="644" y="2499"/>
                    <a:pt x="621" y="2507"/>
                  </a:cubicBezTo>
                  <a:cubicBezTo>
                    <a:pt x="513" y="2538"/>
                    <a:pt x="345" y="2584"/>
                    <a:pt x="268" y="2752"/>
                  </a:cubicBezTo>
                  <a:cubicBezTo>
                    <a:pt x="215" y="2890"/>
                    <a:pt x="245" y="3028"/>
                    <a:pt x="268" y="3135"/>
                  </a:cubicBezTo>
                  <a:cubicBezTo>
                    <a:pt x="276" y="3158"/>
                    <a:pt x="276" y="3181"/>
                    <a:pt x="284" y="3212"/>
                  </a:cubicBezTo>
                  <a:lnTo>
                    <a:pt x="483" y="4223"/>
                  </a:lnTo>
                  <a:cubicBezTo>
                    <a:pt x="421" y="4139"/>
                    <a:pt x="353" y="4047"/>
                    <a:pt x="284" y="3963"/>
                  </a:cubicBezTo>
                  <a:cubicBezTo>
                    <a:pt x="253" y="3924"/>
                    <a:pt x="211" y="3904"/>
                    <a:pt x="168" y="3904"/>
                  </a:cubicBezTo>
                  <a:cubicBezTo>
                    <a:pt x="134" y="3904"/>
                    <a:pt x="99" y="3916"/>
                    <a:pt x="69" y="3940"/>
                  </a:cubicBezTo>
                  <a:cubicBezTo>
                    <a:pt x="8" y="3986"/>
                    <a:pt x="0" y="4085"/>
                    <a:pt x="46" y="4146"/>
                  </a:cubicBezTo>
                  <a:cubicBezTo>
                    <a:pt x="284" y="4438"/>
                    <a:pt x="490" y="4759"/>
                    <a:pt x="659" y="5096"/>
                  </a:cubicBezTo>
                  <a:cubicBezTo>
                    <a:pt x="684" y="5147"/>
                    <a:pt x="736" y="5177"/>
                    <a:pt x="792" y="5177"/>
                  </a:cubicBezTo>
                  <a:cubicBezTo>
                    <a:pt x="804" y="5177"/>
                    <a:pt x="816" y="5176"/>
                    <a:pt x="828" y="5173"/>
                  </a:cubicBezTo>
                  <a:cubicBezTo>
                    <a:pt x="828" y="5165"/>
                    <a:pt x="835" y="5165"/>
                    <a:pt x="843" y="5165"/>
                  </a:cubicBezTo>
                  <a:cubicBezTo>
                    <a:pt x="912" y="5142"/>
                    <a:pt x="950" y="5066"/>
                    <a:pt x="935" y="4997"/>
                  </a:cubicBezTo>
                  <a:lnTo>
                    <a:pt x="575" y="3151"/>
                  </a:lnTo>
                  <a:cubicBezTo>
                    <a:pt x="567" y="3128"/>
                    <a:pt x="567" y="3105"/>
                    <a:pt x="559" y="3074"/>
                  </a:cubicBezTo>
                  <a:cubicBezTo>
                    <a:pt x="544" y="2990"/>
                    <a:pt x="529" y="2921"/>
                    <a:pt x="544" y="2867"/>
                  </a:cubicBezTo>
                  <a:cubicBezTo>
                    <a:pt x="559" y="2836"/>
                    <a:pt x="621" y="2813"/>
                    <a:pt x="705" y="2790"/>
                  </a:cubicBezTo>
                  <a:cubicBezTo>
                    <a:pt x="728" y="2790"/>
                    <a:pt x="751" y="2783"/>
                    <a:pt x="766" y="2775"/>
                  </a:cubicBezTo>
                  <a:lnTo>
                    <a:pt x="1126" y="2668"/>
                  </a:lnTo>
                  <a:cubicBezTo>
                    <a:pt x="2107" y="2392"/>
                    <a:pt x="3095" y="2124"/>
                    <a:pt x="4030" y="1871"/>
                  </a:cubicBezTo>
                  <a:cubicBezTo>
                    <a:pt x="4543" y="1733"/>
                    <a:pt x="5056" y="1595"/>
                    <a:pt x="5570" y="1465"/>
                  </a:cubicBezTo>
                  <a:cubicBezTo>
                    <a:pt x="6972" y="1090"/>
                    <a:pt x="8420" y="699"/>
                    <a:pt x="9844" y="293"/>
                  </a:cubicBezTo>
                  <a:cubicBezTo>
                    <a:pt x="9921" y="270"/>
                    <a:pt x="9967" y="193"/>
                    <a:pt x="9944" y="109"/>
                  </a:cubicBezTo>
                  <a:cubicBezTo>
                    <a:pt x="9926" y="47"/>
                    <a:pt x="9872" y="1"/>
                    <a:pt x="9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-1417775" y="3986725"/>
              <a:ext cx="40625" cy="36700"/>
            </a:xfrm>
            <a:custGeom>
              <a:rect b="b" l="l" r="r" t="t"/>
              <a:pathLst>
                <a:path extrusionOk="0" h="1468" w="1625">
                  <a:moveTo>
                    <a:pt x="465" y="1"/>
                  </a:moveTo>
                  <a:cubicBezTo>
                    <a:pt x="379" y="1"/>
                    <a:pt x="293" y="24"/>
                    <a:pt x="222" y="70"/>
                  </a:cubicBezTo>
                  <a:cubicBezTo>
                    <a:pt x="69" y="178"/>
                    <a:pt x="0" y="384"/>
                    <a:pt x="69" y="568"/>
                  </a:cubicBezTo>
                  <a:cubicBezTo>
                    <a:pt x="87" y="627"/>
                    <a:pt x="145" y="663"/>
                    <a:pt x="205" y="663"/>
                  </a:cubicBezTo>
                  <a:cubicBezTo>
                    <a:pt x="224" y="663"/>
                    <a:pt x="243" y="660"/>
                    <a:pt x="261" y="653"/>
                  </a:cubicBezTo>
                  <a:cubicBezTo>
                    <a:pt x="337" y="630"/>
                    <a:pt x="376" y="545"/>
                    <a:pt x="353" y="461"/>
                  </a:cubicBezTo>
                  <a:cubicBezTo>
                    <a:pt x="330" y="415"/>
                    <a:pt x="353" y="346"/>
                    <a:pt x="391" y="323"/>
                  </a:cubicBezTo>
                  <a:cubicBezTo>
                    <a:pt x="414" y="308"/>
                    <a:pt x="441" y="300"/>
                    <a:pt x="467" y="300"/>
                  </a:cubicBezTo>
                  <a:cubicBezTo>
                    <a:pt x="494" y="300"/>
                    <a:pt x="521" y="308"/>
                    <a:pt x="544" y="323"/>
                  </a:cubicBezTo>
                  <a:cubicBezTo>
                    <a:pt x="605" y="377"/>
                    <a:pt x="605" y="484"/>
                    <a:pt x="605" y="530"/>
                  </a:cubicBezTo>
                  <a:cubicBezTo>
                    <a:pt x="605" y="622"/>
                    <a:pt x="567" y="721"/>
                    <a:pt x="521" y="806"/>
                  </a:cubicBezTo>
                  <a:lnTo>
                    <a:pt x="498" y="867"/>
                  </a:lnTo>
                  <a:cubicBezTo>
                    <a:pt x="452" y="959"/>
                    <a:pt x="406" y="1051"/>
                    <a:pt x="383" y="1158"/>
                  </a:cubicBezTo>
                  <a:cubicBezTo>
                    <a:pt x="368" y="1189"/>
                    <a:pt x="360" y="1227"/>
                    <a:pt x="360" y="1258"/>
                  </a:cubicBezTo>
                  <a:cubicBezTo>
                    <a:pt x="353" y="1265"/>
                    <a:pt x="353" y="1273"/>
                    <a:pt x="353" y="1273"/>
                  </a:cubicBezTo>
                  <a:cubicBezTo>
                    <a:pt x="345" y="1357"/>
                    <a:pt x="376" y="1403"/>
                    <a:pt x="406" y="1434"/>
                  </a:cubicBezTo>
                  <a:cubicBezTo>
                    <a:pt x="435" y="1457"/>
                    <a:pt x="474" y="1467"/>
                    <a:pt x="511" y="1467"/>
                  </a:cubicBezTo>
                  <a:cubicBezTo>
                    <a:pt x="522" y="1467"/>
                    <a:pt x="533" y="1466"/>
                    <a:pt x="544" y="1465"/>
                  </a:cubicBezTo>
                  <a:cubicBezTo>
                    <a:pt x="552" y="1457"/>
                    <a:pt x="559" y="1457"/>
                    <a:pt x="559" y="1457"/>
                  </a:cubicBezTo>
                  <a:lnTo>
                    <a:pt x="1433" y="1120"/>
                  </a:lnTo>
                  <a:cubicBezTo>
                    <a:pt x="1494" y="1097"/>
                    <a:pt x="1548" y="1043"/>
                    <a:pt x="1586" y="990"/>
                  </a:cubicBezTo>
                  <a:cubicBezTo>
                    <a:pt x="1624" y="913"/>
                    <a:pt x="1601" y="829"/>
                    <a:pt x="1525" y="783"/>
                  </a:cubicBezTo>
                  <a:cubicBezTo>
                    <a:pt x="1502" y="770"/>
                    <a:pt x="1477" y="764"/>
                    <a:pt x="1453" y="764"/>
                  </a:cubicBezTo>
                  <a:cubicBezTo>
                    <a:pt x="1402" y="764"/>
                    <a:pt x="1351" y="790"/>
                    <a:pt x="1326" y="836"/>
                  </a:cubicBezTo>
                  <a:lnTo>
                    <a:pt x="736" y="1066"/>
                  </a:lnTo>
                  <a:cubicBezTo>
                    <a:pt x="743" y="1043"/>
                    <a:pt x="759" y="1020"/>
                    <a:pt x="766" y="997"/>
                  </a:cubicBezTo>
                  <a:lnTo>
                    <a:pt x="797" y="936"/>
                  </a:lnTo>
                  <a:cubicBezTo>
                    <a:pt x="851" y="821"/>
                    <a:pt x="904" y="683"/>
                    <a:pt x="904" y="538"/>
                  </a:cubicBezTo>
                  <a:cubicBezTo>
                    <a:pt x="912" y="346"/>
                    <a:pt x="851" y="193"/>
                    <a:pt x="736" y="93"/>
                  </a:cubicBezTo>
                  <a:cubicBezTo>
                    <a:pt x="662" y="32"/>
                    <a:pt x="564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361850" y="3999200"/>
              <a:ext cx="44450" cy="15425"/>
            </a:xfrm>
            <a:custGeom>
              <a:rect b="b" l="l" r="r" t="t"/>
              <a:pathLst>
                <a:path extrusionOk="0" h="617" w="1778">
                  <a:moveTo>
                    <a:pt x="1609" y="0"/>
                  </a:moveTo>
                  <a:cubicBezTo>
                    <a:pt x="1594" y="0"/>
                    <a:pt x="1218" y="23"/>
                    <a:pt x="843" y="92"/>
                  </a:cubicBezTo>
                  <a:cubicBezTo>
                    <a:pt x="667" y="115"/>
                    <a:pt x="475" y="154"/>
                    <a:pt x="314" y="192"/>
                  </a:cubicBezTo>
                  <a:cubicBezTo>
                    <a:pt x="253" y="207"/>
                    <a:pt x="161" y="238"/>
                    <a:pt x="100" y="299"/>
                  </a:cubicBezTo>
                  <a:cubicBezTo>
                    <a:pt x="38" y="360"/>
                    <a:pt x="23" y="414"/>
                    <a:pt x="15" y="429"/>
                  </a:cubicBezTo>
                  <a:cubicBezTo>
                    <a:pt x="0" y="514"/>
                    <a:pt x="54" y="590"/>
                    <a:pt x="130" y="613"/>
                  </a:cubicBezTo>
                  <a:cubicBezTo>
                    <a:pt x="142" y="615"/>
                    <a:pt x="153" y="617"/>
                    <a:pt x="164" y="617"/>
                  </a:cubicBezTo>
                  <a:cubicBezTo>
                    <a:pt x="227" y="617"/>
                    <a:pt x="280" y="580"/>
                    <a:pt x="307" y="521"/>
                  </a:cubicBezTo>
                  <a:cubicBezTo>
                    <a:pt x="307" y="514"/>
                    <a:pt x="337" y="498"/>
                    <a:pt x="391" y="483"/>
                  </a:cubicBezTo>
                  <a:cubicBezTo>
                    <a:pt x="536" y="452"/>
                    <a:pt x="720" y="414"/>
                    <a:pt x="889" y="383"/>
                  </a:cubicBezTo>
                  <a:cubicBezTo>
                    <a:pt x="1249" y="322"/>
                    <a:pt x="1624" y="299"/>
                    <a:pt x="1624" y="299"/>
                  </a:cubicBezTo>
                  <a:lnTo>
                    <a:pt x="1655" y="299"/>
                  </a:lnTo>
                  <a:cubicBezTo>
                    <a:pt x="1724" y="284"/>
                    <a:pt x="1778" y="215"/>
                    <a:pt x="1770" y="146"/>
                  </a:cubicBezTo>
                  <a:cubicBezTo>
                    <a:pt x="1762" y="62"/>
                    <a:pt x="1693" y="0"/>
                    <a:pt x="1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308225" y="3961300"/>
              <a:ext cx="32200" cy="49100"/>
            </a:xfrm>
            <a:custGeom>
              <a:rect b="b" l="l" r="r" t="t"/>
              <a:pathLst>
                <a:path extrusionOk="0" h="1964" w="1288">
                  <a:moveTo>
                    <a:pt x="344" y="0"/>
                  </a:moveTo>
                  <a:cubicBezTo>
                    <a:pt x="314" y="0"/>
                    <a:pt x="284" y="9"/>
                    <a:pt x="261" y="30"/>
                  </a:cubicBezTo>
                  <a:cubicBezTo>
                    <a:pt x="192" y="76"/>
                    <a:pt x="176" y="168"/>
                    <a:pt x="222" y="237"/>
                  </a:cubicBezTo>
                  <a:cubicBezTo>
                    <a:pt x="222" y="237"/>
                    <a:pt x="230" y="245"/>
                    <a:pt x="230" y="275"/>
                  </a:cubicBezTo>
                  <a:cubicBezTo>
                    <a:pt x="238" y="306"/>
                    <a:pt x="230" y="375"/>
                    <a:pt x="184" y="520"/>
                  </a:cubicBezTo>
                  <a:cubicBezTo>
                    <a:pt x="107" y="812"/>
                    <a:pt x="46" y="1156"/>
                    <a:pt x="23" y="1463"/>
                  </a:cubicBezTo>
                  <a:cubicBezTo>
                    <a:pt x="16" y="1547"/>
                    <a:pt x="16" y="1631"/>
                    <a:pt x="8" y="1716"/>
                  </a:cubicBezTo>
                  <a:cubicBezTo>
                    <a:pt x="0" y="1846"/>
                    <a:pt x="92" y="1953"/>
                    <a:pt x="207" y="1961"/>
                  </a:cubicBezTo>
                  <a:cubicBezTo>
                    <a:pt x="218" y="1963"/>
                    <a:pt x="228" y="1964"/>
                    <a:pt x="237" y="1964"/>
                  </a:cubicBezTo>
                  <a:cubicBezTo>
                    <a:pt x="260" y="1964"/>
                    <a:pt x="277" y="1958"/>
                    <a:pt x="299" y="1953"/>
                  </a:cubicBezTo>
                  <a:cubicBezTo>
                    <a:pt x="322" y="1945"/>
                    <a:pt x="345" y="1938"/>
                    <a:pt x="360" y="1938"/>
                  </a:cubicBezTo>
                  <a:lnTo>
                    <a:pt x="797" y="1777"/>
                  </a:lnTo>
                  <a:cubicBezTo>
                    <a:pt x="866" y="1754"/>
                    <a:pt x="935" y="1731"/>
                    <a:pt x="996" y="1708"/>
                  </a:cubicBezTo>
                  <a:cubicBezTo>
                    <a:pt x="1180" y="1647"/>
                    <a:pt x="1241" y="1624"/>
                    <a:pt x="1272" y="1532"/>
                  </a:cubicBezTo>
                  <a:cubicBezTo>
                    <a:pt x="1287" y="1493"/>
                    <a:pt x="1280" y="1440"/>
                    <a:pt x="1249" y="1401"/>
                  </a:cubicBezTo>
                  <a:cubicBezTo>
                    <a:pt x="1220" y="1359"/>
                    <a:pt x="1174" y="1333"/>
                    <a:pt x="1127" y="1333"/>
                  </a:cubicBezTo>
                  <a:cubicBezTo>
                    <a:pt x="1098" y="1333"/>
                    <a:pt x="1068" y="1343"/>
                    <a:pt x="1042" y="1363"/>
                  </a:cubicBezTo>
                  <a:cubicBezTo>
                    <a:pt x="1034" y="1363"/>
                    <a:pt x="1027" y="1371"/>
                    <a:pt x="1019" y="1378"/>
                  </a:cubicBezTo>
                  <a:cubicBezTo>
                    <a:pt x="988" y="1394"/>
                    <a:pt x="943" y="1409"/>
                    <a:pt x="897" y="1424"/>
                  </a:cubicBezTo>
                  <a:cubicBezTo>
                    <a:pt x="835" y="1447"/>
                    <a:pt x="766" y="1470"/>
                    <a:pt x="690" y="1501"/>
                  </a:cubicBezTo>
                  <a:lnTo>
                    <a:pt x="314" y="1631"/>
                  </a:lnTo>
                  <a:cubicBezTo>
                    <a:pt x="314" y="1585"/>
                    <a:pt x="322" y="1532"/>
                    <a:pt x="322" y="1478"/>
                  </a:cubicBezTo>
                  <a:cubicBezTo>
                    <a:pt x="345" y="1195"/>
                    <a:pt x="399" y="873"/>
                    <a:pt x="475" y="605"/>
                  </a:cubicBezTo>
                  <a:cubicBezTo>
                    <a:pt x="521" y="444"/>
                    <a:pt x="544" y="337"/>
                    <a:pt x="537" y="252"/>
                  </a:cubicBezTo>
                  <a:cubicBezTo>
                    <a:pt x="529" y="145"/>
                    <a:pt x="483" y="76"/>
                    <a:pt x="468" y="61"/>
                  </a:cubicBezTo>
                  <a:cubicBezTo>
                    <a:pt x="439" y="23"/>
                    <a:pt x="391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-1302875" y="3963175"/>
              <a:ext cx="29900" cy="60600"/>
            </a:xfrm>
            <a:custGeom>
              <a:rect b="b" l="l" r="r" t="t"/>
              <a:pathLst>
                <a:path extrusionOk="0" h="2424" w="1196">
                  <a:moveTo>
                    <a:pt x="172" y="0"/>
                  </a:moveTo>
                  <a:cubicBezTo>
                    <a:pt x="144" y="0"/>
                    <a:pt x="117" y="8"/>
                    <a:pt x="93" y="24"/>
                  </a:cubicBezTo>
                  <a:cubicBezTo>
                    <a:pt x="24" y="62"/>
                    <a:pt x="1" y="154"/>
                    <a:pt x="39" y="223"/>
                  </a:cubicBezTo>
                  <a:cubicBezTo>
                    <a:pt x="39" y="231"/>
                    <a:pt x="108" y="346"/>
                    <a:pt x="185" y="530"/>
                  </a:cubicBezTo>
                  <a:cubicBezTo>
                    <a:pt x="261" y="714"/>
                    <a:pt x="330" y="966"/>
                    <a:pt x="407" y="1219"/>
                  </a:cubicBezTo>
                  <a:lnTo>
                    <a:pt x="422" y="1273"/>
                  </a:lnTo>
                  <a:cubicBezTo>
                    <a:pt x="522" y="1618"/>
                    <a:pt x="614" y="1863"/>
                    <a:pt x="706" y="2031"/>
                  </a:cubicBezTo>
                  <a:cubicBezTo>
                    <a:pt x="805" y="2238"/>
                    <a:pt x="912" y="2361"/>
                    <a:pt x="912" y="2368"/>
                  </a:cubicBezTo>
                  <a:cubicBezTo>
                    <a:pt x="944" y="2407"/>
                    <a:pt x="993" y="2424"/>
                    <a:pt x="1039" y="2424"/>
                  </a:cubicBezTo>
                  <a:cubicBezTo>
                    <a:pt x="1048" y="2424"/>
                    <a:pt x="1057" y="2423"/>
                    <a:pt x="1066" y="2422"/>
                  </a:cubicBezTo>
                  <a:cubicBezTo>
                    <a:pt x="1089" y="2414"/>
                    <a:pt x="1104" y="2407"/>
                    <a:pt x="1127" y="2391"/>
                  </a:cubicBezTo>
                  <a:cubicBezTo>
                    <a:pt x="1188" y="2338"/>
                    <a:pt x="1196" y="2246"/>
                    <a:pt x="1142" y="2177"/>
                  </a:cubicBezTo>
                  <a:cubicBezTo>
                    <a:pt x="1142" y="2177"/>
                    <a:pt x="1058" y="2077"/>
                    <a:pt x="974" y="1901"/>
                  </a:cubicBezTo>
                  <a:cubicBezTo>
                    <a:pt x="889" y="1748"/>
                    <a:pt x="805" y="1510"/>
                    <a:pt x="713" y="1189"/>
                  </a:cubicBezTo>
                  <a:lnTo>
                    <a:pt x="698" y="1135"/>
                  </a:lnTo>
                  <a:cubicBezTo>
                    <a:pt x="614" y="867"/>
                    <a:pt x="545" y="614"/>
                    <a:pt x="468" y="422"/>
                  </a:cubicBezTo>
                  <a:cubicBezTo>
                    <a:pt x="384" y="208"/>
                    <a:pt x="300" y="78"/>
                    <a:pt x="300" y="70"/>
                  </a:cubicBezTo>
                  <a:cubicBezTo>
                    <a:pt x="270" y="25"/>
                    <a:pt x="221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-1265325" y="3984025"/>
              <a:ext cx="21650" cy="30200"/>
            </a:xfrm>
            <a:custGeom>
              <a:rect b="b" l="l" r="r" t="t"/>
              <a:pathLst>
                <a:path extrusionOk="0" h="1208" w="866">
                  <a:moveTo>
                    <a:pt x="452" y="316"/>
                  </a:moveTo>
                  <a:lnTo>
                    <a:pt x="452" y="324"/>
                  </a:lnTo>
                  <a:cubicBezTo>
                    <a:pt x="460" y="332"/>
                    <a:pt x="468" y="339"/>
                    <a:pt x="483" y="347"/>
                  </a:cubicBezTo>
                  <a:cubicBezTo>
                    <a:pt x="483" y="347"/>
                    <a:pt x="491" y="355"/>
                    <a:pt x="498" y="370"/>
                  </a:cubicBezTo>
                  <a:cubicBezTo>
                    <a:pt x="514" y="400"/>
                    <a:pt x="529" y="462"/>
                    <a:pt x="537" y="561"/>
                  </a:cubicBezTo>
                  <a:cubicBezTo>
                    <a:pt x="552" y="661"/>
                    <a:pt x="552" y="753"/>
                    <a:pt x="514" y="829"/>
                  </a:cubicBezTo>
                  <a:cubicBezTo>
                    <a:pt x="498" y="868"/>
                    <a:pt x="460" y="898"/>
                    <a:pt x="429" y="906"/>
                  </a:cubicBezTo>
                  <a:cubicBezTo>
                    <a:pt x="419" y="909"/>
                    <a:pt x="411" y="910"/>
                    <a:pt x="406" y="910"/>
                  </a:cubicBezTo>
                  <a:cubicBezTo>
                    <a:pt x="394" y="910"/>
                    <a:pt x="391" y="906"/>
                    <a:pt x="391" y="906"/>
                  </a:cubicBezTo>
                  <a:cubicBezTo>
                    <a:pt x="322" y="860"/>
                    <a:pt x="307" y="745"/>
                    <a:pt x="307" y="653"/>
                  </a:cubicBezTo>
                  <a:cubicBezTo>
                    <a:pt x="307" y="554"/>
                    <a:pt x="330" y="462"/>
                    <a:pt x="368" y="400"/>
                  </a:cubicBezTo>
                  <a:cubicBezTo>
                    <a:pt x="391" y="355"/>
                    <a:pt x="429" y="332"/>
                    <a:pt x="452" y="316"/>
                  </a:cubicBezTo>
                  <a:close/>
                  <a:moveTo>
                    <a:pt x="523" y="1"/>
                  </a:moveTo>
                  <a:cubicBezTo>
                    <a:pt x="435" y="1"/>
                    <a:pt x="251" y="35"/>
                    <a:pt x="115" y="232"/>
                  </a:cubicBezTo>
                  <a:cubicBezTo>
                    <a:pt x="39" y="347"/>
                    <a:pt x="0" y="500"/>
                    <a:pt x="8" y="661"/>
                  </a:cubicBezTo>
                  <a:cubicBezTo>
                    <a:pt x="8" y="891"/>
                    <a:pt x="85" y="1059"/>
                    <a:pt x="222" y="1151"/>
                  </a:cubicBezTo>
                  <a:cubicBezTo>
                    <a:pt x="281" y="1189"/>
                    <a:pt x="344" y="1208"/>
                    <a:pt x="411" y="1208"/>
                  </a:cubicBezTo>
                  <a:cubicBezTo>
                    <a:pt x="439" y="1208"/>
                    <a:pt x="468" y="1204"/>
                    <a:pt x="498" y="1197"/>
                  </a:cubicBezTo>
                  <a:cubicBezTo>
                    <a:pt x="498" y="1197"/>
                    <a:pt x="506" y="1190"/>
                    <a:pt x="506" y="1190"/>
                  </a:cubicBezTo>
                  <a:cubicBezTo>
                    <a:pt x="621" y="1159"/>
                    <a:pt x="728" y="1075"/>
                    <a:pt x="782" y="967"/>
                  </a:cubicBezTo>
                  <a:cubicBezTo>
                    <a:pt x="866" y="799"/>
                    <a:pt x="851" y="630"/>
                    <a:pt x="835" y="531"/>
                  </a:cubicBezTo>
                  <a:cubicBezTo>
                    <a:pt x="820" y="385"/>
                    <a:pt x="797" y="293"/>
                    <a:pt x="766" y="232"/>
                  </a:cubicBezTo>
                  <a:cubicBezTo>
                    <a:pt x="736" y="171"/>
                    <a:pt x="705" y="140"/>
                    <a:pt x="674" y="117"/>
                  </a:cubicBezTo>
                  <a:cubicBezTo>
                    <a:pt x="659" y="56"/>
                    <a:pt x="613" y="10"/>
                    <a:pt x="552" y="2"/>
                  </a:cubicBezTo>
                  <a:cubicBezTo>
                    <a:pt x="544" y="1"/>
                    <a:pt x="534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-1255175" y="3985450"/>
              <a:ext cx="35825" cy="24650"/>
            </a:xfrm>
            <a:custGeom>
              <a:rect b="b" l="l" r="r" t="t"/>
              <a:pathLst>
                <a:path extrusionOk="0" h="986" w="1433">
                  <a:moveTo>
                    <a:pt x="168" y="1"/>
                  </a:moveTo>
                  <a:cubicBezTo>
                    <a:pt x="145" y="1"/>
                    <a:pt x="122" y="5"/>
                    <a:pt x="100" y="14"/>
                  </a:cubicBezTo>
                  <a:cubicBezTo>
                    <a:pt x="31" y="52"/>
                    <a:pt x="0" y="144"/>
                    <a:pt x="39" y="221"/>
                  </a:cubicBezTo>
                  <a:cubicBezTo>
                    <a:pt x="39" y="221"/>
                    <a:pt x="85" y="305"/>
                    <a:pt x="169" y="420"/>
                  </a:cubicBezTo>
                  <a:cubicBezTo>
                    <a:pt x="261" y="558"/>
                    <a:pt x="391" y="696"/>
                    <a:pt x="521" y="803"/>
                  </a:cubicBezTo>
                  <a:cubicBezTo>
                    <a:pt x="583" y="849"/>
                    <a:pt x="674" y="926"/>
                    <a:pt x="789" y="964"/>
                  </a:cubicBezTo>
                  <a:cubicBezTo>
                    <a:pt x="843" y="977"/>
                    <a:pt x="899" y="986"/>
                    <a:pt x="957" y="986"/>
                  </a:cubicBezTo>
                  <a:cubicBezTo>
                    <a:pt x="1000" y="986"/>
                    <a:pt x="1043" y="981"/>
                    <a:pt x="1088" y="972"/>
                  </a:cubicBezTo>
                  <a:lnTo>
                    <a:pt x="1088" y="964"/>
                  </a:lnTo>
                  <a:cubicBezTo>
                    <a:pt x="1234" y="933"/>
                    <a:pt x="1318" y="887"/>
                    <a:pt x="1333" y="880"/>
                  </a:cubicBezTo>
                  <a:cubicBezTo>
                    <a:pt x="1402" y="841"/>
                    <a:pt x="1433" y="750"/>
                    <a:pt x="1395" y="681"/>
                  </a:cubicBezTo>
                  <a:cubicBezTo>
                    <a:pt x="1369" y="628"/>
                    <a:pt x="1318" y="601"/>
                    <a:pt x="1263" y="601"/>
                  </a:cubicBezTo>
                  <a:cubicBezTo>
                    <a:pt x="1238" y="601"/>
                    <a:pt x="1212" y="607"/>
                    <a:pt x="1188" y="619"/>
                  </a:cubicBezTo>
                  <a:cubicBezTo>
                    <a:pt x="1188" y="619"/>
                    <a:pt x="1126" y="650"/>
                    <a:pt x="1019" y="673"/>
                  </a:cubicBezTo>
                  <a:cubicBezTo>
                    <a:pt x="997" y="677"/>
                    <a:pt x="970" y="682"/>
                    <a:pt x="942" y="682"/>
                  </a:cubicBezTo>
                  <a:cubicBezTo>
                    <a:pt x="922" y="682"/>
                    <a:pt x="901" y="679"/>
                    <a:pt x="881" y="673"/>
                  </a:cubicBezTo>
                  <a:cubicBezTo>
                    <a:pt x="820" y="658"/>
                    <a:pt x="751" y="604"/>
                    <a:pt x="713" y="566"/>
                  </a:cubicBezTo>
                  <a:cubicBezTo>
                    <a:pt x="598" y="481"/>
                    <a:pt x="491" y="359"/>
                    <a:pt x="414" y="244"/>
                  </a:cubicBezTo>
                  <a:cubicBezTo>
                    <a:pt x="345" y="152"/>
                    <a:pt x="307" y="83"/>
                    <a:pt x="307" y="83"/>
                  </a:cubicBezTo>
                  <a:cubicBezTo>
                    <a:pt x="279" y="28"/>
                    <a:pt x="22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-1391350" y="4101250"/>
              <a:ext cx="21475" cy="30200"/>
            </a:xfrm>
            <a:custGeom>
              <a:rect b="b" l="l" r="r" t="t"/>
              <a:pathLst>
                <a:path extrusionOk="0" h="1208" w="859">
                  <a:moveTo>
                    <a:pt x="452" y="316"/>
                  </a:moveTo>
                  <a:cubicBezTo>
                    <a:pt x="460" y="331"/>
                    <a:pt x="468" y="339"/>
                    <a:pt x="483" y="346"/>
                  </a:cubicBezTo>
                  <a:cubicBezTo>
                    <a:pt x="483" y="346"/>
                    <a:pt x="491" y="354"/>
                    <a:pt x="498" y="369"/>
                  </a:cubicBezTo>
                  <a:cubicBezTo>
                    <a:pt x="514" y="400"/>
                    <a:pt x="521" y="461"/>
                    <a:pt x="537" y="561"/>
                  </a:cubicBezTo>
                  <a:cubicBezTo>
                    <a:pt x="544" y="660"/>
                    <a:pt x="552" y="752"/>
                    <a:pt x="514" y="829"/>
                  </a:cubicBezTo>
                  <a:cubicBezTo>
                    <a:pt x="498" y="867"/>
                    <a:pt x="460" y="898"/>
                    <a:pt x="422" y="906"/>
                  </a:cubicBezTo>
                  <a:cubicBezTo>
                    <a:pt x="414" y="908"/>
                    <a:pt x="408" y="909"/>
                    <a:pt x="404" y="909"/>
                  </a:cubicBezTo>
                  <a:cubicBezTo>
                    <a:pt x="394" y="909"/>
                    <a:pt x="391" y="906"/>
                    <a:pt x="391" y="906"/>
                  </a:cubicBezTo>
                  <a:cubicBezTo>
                    <a:pt x="337" y="867"/>
                    <a:pt x="307" y="783"/>
                    <a:pt x="307" y="653"/>
                  </a:cubicBezTo>
                  <a:cubicBezTo>
                    <a:pt x="299" y="553"/>
                    <a:pt x="322" y="461"/>
                    <a:pt x="360" y="400"/>
                  </a:cubicBezTo>
                  <a:cubicBezTo>
                    <a:pt x="391" y="362"/>
                    <a:pt x="422" y="331"/>
                    <a:pt x="452" y="323"/>
                  </a:cubicBezTo>
                  <a:lnTo>
                    <a:pt x="452" y="316"/>
                  </a:lnTo>
                  <a:close/>
                  <a:moveTo>
                    <a:pt x="523" y="0"/>
                  </a:moveTo>
                  <a:cubicBezTo>
                    <a:pt x="433" y="0"/>
                    <a:pt x="244" y="35"/>
                    <a:pt x="115" y="231"/>
                  </a:cubicBezTo>
                  <a:cubicBezTo>
                    <a:pt x="39" y="346"/>
                    <a:pt x="0" y="500"/>
                    <a:pt x="0" y="660"/>
                  </a:cubicBezTo>
                  <a:cubicBezTo>
                    <a:pt x="8" y="890"/>
                    <a:pt x="85" y="1059"/>
                    <a:pt x="223" y="1151"/>
                  </a:cubicBezTo>
                  <a:cubicBezTo>
                    <a:pt x="276" y="1188"/>
                    <a:pt x="341" y="1207"/>
                    <a:pt x="407" y="1207"/>
                  </a:cubicBezTo>
                  <a:cubicBezTo>
                    <a:pt x="435" y="1207"/>
                    <a:pt x="463" y="1204"/>
                    <a:pt x="491" y="1197"/>
                  </a:cubicBezTo>
                  <a:lnTo>
                    <a:pt x="506" y="1197"/>
                  </a:lnTo>
                  <a:cubicBezTo>
                    <a:pt x="621" y="1158"/>
                    <a:pt x="728" y="1074"/>
                    <a:pt x="782" y="967"/>
                  </a:cubicBezTo>
                  <a:cubicBezTo>
                    <a:pt x="858" y="806"/>
                    <a:pt x="843" y="630"/>
                    <a:pt x="835" y="530"/>
                  </a:cubicBezTo>
                  <a:cubicBezTo>
                    <a:pt x="812" y="385"/>
                    <a:pt x="797" y="293"/>
                    <a:pt x="759" y="231"/>
                  </a:cubicBezTo>
                  <a:cubicBezTo>
                    <a:pt x="736" y="178"/>
                    <a:pt x="698" y="140"/>
                    <a:pt x="675" y="117"/>
                  </a:cubicBezTo>
                  <a:cubicBezTo>
                    <a:pt x="659" y="55"/>
                    <a:pt x="606" y="9"/>
                    <a:pt x="552" y="2"/>
                  </a:cubicBezTo>
                  <a:cubicBezTo>
                    <a:pt x="544" y="1"/>
                    <a:pt x="534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-1381200" y="4102750"/>
              <a:ext cx="35650" cy="24575"/>
            </a:xfrm>
            <a:custGeom>
              <a:rect b="b" l="l" r="r" t="t"/>
              <a:pathLst>
                <a:path extrusionOk="0" h="983" w="1426">
                  <a:moveTo>
                    <a:pt x="170" y="0"/>
                  </a:moveTo>
                  <a:cubicBezTo>
                    <a:pt x="146" y="0"/>
                    <a:pt x="122" y="6"/>
                    <a:pt x="100" y="18"/>
                  </a:cubicBezTo>
                  <a:cubicBezTo>
                    <a:pt x="23" y="57"/>
                    <a:pt x="0" y="141"/>
                    <a:pt x="39" y="217"/>
                  </a:cubicBezTo>
                  <a:cubicBezTo>
                    <a:pt x="39" y="217"/>
                    <a:pt x="85" y="309"/>
                    <a:pt x="161" y="417"/>
                  </a:cubicBezTo>
                  <a:cubicBezTo>
                    <a:pt x="261" y="554"/>
                    <a:pt x="391" y="692"/>
                    <a:pt x="514" y="800"/>
                  </a:cubicBezTo>
                  <a:cubicBezTo>
                    <a:pt x="575" y="846"/>
                    <a:pt x="675" y="922"/>
                    <a:pt x="782" y="961"/>
                  </a:cubicBezTo>
                  <a:cubicBezTo>
                    <a:pt x="835" y="974"/>
                    <a:pt x="894" y="982"/>
                    <a:pt x="955" y="982"/>
                  </a:cubicBezTo>
                  <a:cubicBezTo>
                    <a:pt x="998" y="982"/>
                    <a:pt x="1043" y="978"/>
                    <a:pt x="1088" y="968"/>
                  </a:cubicBezTo>
                  <a:cubicBezTo>
                    <a:pt x="1226" y="930"/>
                    <a:pt x="1318" y="884"/>
                    <a:pt x="1326" y="884"/>
                  </a:cubicBezTo>
                  <a:cubicBezTo>
                    <a:pt x="1402" y="846"/>
                    <a:pt x="1425" y="754"/>
                    <a:pt x="1387" y="677"/>
                  </a:cubicBezTo>
                  <a:cubicBezTo>
                    <a:pt x="1360" y="629"/>
                    <a:pt x="1311" y="599"/>
                    <a:pt x="1257" y="599"/>
                  </a:cubicBezTo>
                  <a:cubicBezTo>
                    <a:pt x="1234" y="599"/>
                    <a:pt x="1211" y="604"/>
                    <a:pt x="1188" y="616"/>
                  </a:cubicBezTo>
                  <a:cubicBezTo>
                    <a:pt x="1188" y="616"/>
                    <a:pt x="1119" y="646"/>
                    <a:pt x="1019" y="677"/>
                  </a:cubicBezTo>
                  <a:cubicBezTo>
                    <a:pt x="1000" y="681"/>
                    <a:pt x="977" y="685"/>
                    <a:pt x="952" y="685"/>
                  </a:cubicBezTo>
                  <a:cubicBezTo>
                    <a:pt x="927" y="685"/>
                    <a:pt x="901" y="681"/>
                    <a:pt x="874" y="669"/>
                  </a:cubicBezTo>
                  <a:cubicBezTo>
                    <a:pt x="812" y="654"/>
                    <a:pt x="751" y="600"/>
                    <a:pt x="705" y="570"/>
                  </a:cubicBezTo>
                  <a:cubicBezTo>
                    <a:pt x="598" y="478"/>
                    <a:pt x="491" y="363"/>
                    <a:pt x="406" y="248"/>
                  </a:cubicBezTo>
                  <a:cubicBezTo>
                    <a:pt x="337" y="148"/>
                    <a:pt x="299" y="80"/>
                    <a:pt x="299" y="80"/>
                  </a:cubicBezTo>
                  <a:cubicBezTo>
                    <a:pt x="273" y="27"/>
                    <a:pt x="22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-1228375" y="3969050"/>
              <a:ext cx="32600" cy="33825"/>
            </a:xfrm>
            <a:custGeom>
              <a:rect b="b" l="l" r="r" t="t"/>
              <a:pathLst>
                <a:path extrusionOk="0" h="1353" w="1304">
                  <a:moveTo>
                    <a:pt x="569" y="0"/>
                  </a:moveTo>
                  <a:cubicBezTo>
                    <a:pt x="465" y="0"/>
                    <a:pt x="329" y="48"/>
                    <a:pt x="223" y="187"/>
                  </a:cubicBezTo>
                  <a:cubicBezTo>
                    <a:pt x="70" y="371"/>
                    <a:pt x="1" y="716"/>
                    <a:pt x="169" y="999"/>
                  </a:cubicBezTo>
                  <a:cubicBezTo>
                    <a:pt x="290" y="1233"/>
                    <a:pt x="540" y="1353"/>
                    <a:pt x="749" y="1353"/>
                  </a:cubicBezTo>
                  <a:cubicBezTo>
                    <a:pt x="793" y="1353"/>
                    <a:pt x="835" y="1347"/>
                    <a:pt x="874" y="1337"/>
                  </a:cubicBezTo>
                  <a:cubicBezTo>
                    <a:pt x="897" y="1337"/>
                    <a:pt x="913" y="1329"/>
                    <a:pt x="928" y="1321"/>
                  </a:cubicBezTo>
                  <a:cubicBezTo>
                    <a:pt x="1050" y="1283"/>
                    <a:pt x="1135" y="1222"/>
                    <a:pt x="1181" y="1168"/>
                  </a:cubicBezTo>
                  <a:cubicBezTo>
                    <a:pt x="1234" y="1122"/>
                    <a:pt x="1257" y="1084"/>
                    <a:pt x="1265" y="1068"/>
                  </a:cubicBezTo>
                  <a:cubicBezTo>
                    <a:pt x="1303" y="999"/>
                    <a:pt x="1280" y="915"/>
                    <a:pt x="1204" y="869"/>
                  </a:cubicBezTo>
                  <a:cubicBezTo>
                    <a:pt x="1181" y="854"/>
                    <a:pt x="1156" y="847"/>
                    <a:pt x="1131" y="847"/>
                  </a:cubicBezTo>
                  <a:cubicBezTo>
                    <a:pt x="1080" y="847"/>
                    <a:pt x="1030" y="876"/>
                    <a:pt x="1004" y="923"/>
                  </a:cubicBezTo>
                  <a:cubicBezTo>
                    <a:pt x="1004" y="923"/>
                    <a:pt x="989" y="938"/>
                    <a:pt x="974" y="954"/>
                  </a:cubicBezTo>
                  <a:cubicBezTo>
                    <a:pt x="943" y="984"/>
                    <a:pt x="905" y="1015"/>
                    <a:pt x="828" y="1038"/>
                  </a:cubicBezTo>
                  <a:cubicBezTo>
                    <a:pt x="807" y="1046"/>
                    <a:pt x="781" y="1050"/>
                    <a:pt x="751" y="1050"/>
                  </a:cubicBezTo>
                  <a:cubicBezTo>
                    <a:pt x="645" y="1050"/>
                    <a:pt x="502" y="992"/>
                    <a:pt x="430" y="854"/>
                  </a:cubicBezTo>
                  <a:cubicBezTo>
                    <a:pt x="330" y="685"/>
                    <a:pt x="384" y="463"/>
                    <a:pt x="453" y="371"/>
                  </a:cubicBezTo>
                  <a:cubicBezTo>
                    <a:pt x="504" y="307"/>
                    <a:pt x="555" y="302"/>
                    <a:pt x="579" y="302"/>
                  </a:cubicBezTo>
                  <a:cubicBezTo>
                    <a:pt x="584" y="302"/>
                    <a:pt x="588" y="302"/>
                    <a:pt x="591" y="302"/>
                  </a:cubicBezTo>
                  <a:cubicBezTo>
                    <a:pt x="596" y="303"/>
                    <a:pt x="601" y="303"/>
                    <a:pt x="606" y="303"/>
                  </a:cubicBezTo>
                  <a:cubicBezTo>
                    <a:pt x="670" y="303"/>
                    <a:pt x="730" y="259"/>
                    <a:pt x="752" y="195"/>
                  </a:cubicBezTo>
                  <a:cubicBezTo>
                    <a:pt x="775" y="126"/>
                    <a:pt x="744" y="57"/>
                    <a:pt x="683" y="19"/>
                  </a:cubicBezTo>
                  <a:cubicBezTo>
                    <a:pt x="667" y="11"/>
                    <a:pt x="652" y="11"/>
                    <a:pt x="629" y="4"/>
                  </a:cubicBezTo>
                  <a:lnTo>
                    <a:pt x="614" y="4"/>
                  </a:lnTo>
                  <a:cubicBezTo>
                    <a:pt x="600" y="2"/>
                    <a:pt x="585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-1440200" y="4088625"/>
              <a:ext cx="54800" cy="63950"/>
            </a:xfrm>
            <a:custGeom>
              <a:rect b="b" l="l" r="r" t="t"/>
              <a:pathLst>
                <a:path extrusionOk="0" h="2558" w="2192">
                  <a:moveTo>
                    <a:pt x="594" y="0"/>
                  </a:moveTo>
                  <a:cubicBezTo>
                    <a:pt x="389" y="0"/>
                    <a:pt x="198" y="81"/>
                    <a:pt x="100" y="215"/>
                  </a:cubicBezTo>
                  <a:cubicBezTo>
                    <a:pt x="39" y="292"/>
                    <a:pt x="16" y="369"/>
                    <a:pt x="9" y="415"/>
                  </a:cubicBezTo>
                  <a:cubicBezTo>
                    <a:pt x="1" y="461"/>
                    <a:pt x="1" y="499"/>
                    <a:pt x="1" y="507"/>
                  </a:cubicBezTo>
                  <a:cubicBezTo>
                    <a:pt x="9" y="583"/>
                    <a:pt x="77" y="645"/>
                    <a:pt x="154" y="645"/>
                  </a:cubicBezTo>
                  <a:cubicBezTo>
                    <a:pt x="238" y="645"/>
                    <a:pt x="300" y="576"/>
                    <a:pt x="300" y="491"/>
                  </a:cubicBezTo>
                  <a:cubicBezTo>
                    <a:pt x="300" y="491"/>
                    <a:pt x="300" y="484"/>
                    <a:pt x="307" y="468"/>
                  </a:cubicBezTo>
                  <a:cubicBezTo>
                    <a:pt x="307" y="453"/>
                    <a:pt x="315" y="422"/>
                    <a:pt x="338" y="392"/>
                  </a:cubicBezTo>
                  <a:cubicBezTo>
                    <a:pt x="375" y="348"/>
                    <a:pt x="474" y="299"/>
                    <a:pt x="604" y="299"/>
                  </a:cubicBezTo>
                  <a:cubicBezTo>
                    <a:pt x="634" y="299"/>
                    <a:pt x="665" y="302"/>
                    <a:pt x="698" y="307"/>
                  </a:cubicBezTo>
                  <a:cubicBezTo>
                    <a:pt x="744" y="315"/>
                    <a:pt x="805" y="361"/>
                    <a:pt x="821" y="438"/>
                  </a:cubicBezTo>
                  <a:cubicBezTo>
                    <a:pt x="836" y="514"/>
                    <a:pt x="821" y="606"/>
                    <a:pt x="767" y="744"/>
                  </a:cubicBezTo>
                  <a:cubicBezTo>
                    <a:pt x="652" y="1028"/>
                    <a:pt x="552" y="1319"/>
                    <a:pt x="483" y="1602"/>
                  </a:cubicBezTo>
                  <a:cubicBezTo>
                    <a:pt x="445" y="1748"/>
                    <a:pt x="415" y="1901"/>
                    <a:pt x="392" y="2054"/>
                  </a:cubicBezTo>
                  <a:lnTo>
                    <a:pt x="338" y="2384"/>
                  </a:lnTo>
                  <a:cubicBezTo>
                    <a:pt x="330" y="2452"/>
                    <a:pt x="369" y="2514"/>
                    <a:pt x="430" y="2544"/>
                  </a:cubicBezTo>
                  <a:cubicBezTo>
                    <a:pt x="457" y="2553"/>
                    <a:pt x="481" y="2557"/>
                    <a:pt x="503" y="2557"/>
                  </a:cubicBezTo>
                  <a:cubicBezTo>
                    <a:pt x="518" y="2557"/>
                    <a:pt x="532" y="2555"/>
                    <a:pt x="545" y="2552"/>
                  </a:cubicBezTo>
                  <a:cubicBezTo>
                    <a:pt x="568" y="2544"/>
                    <a:pt x="591" y="2537"/>
                    <a:pt x="606" y="2529"/>
                  </a:cubicBezTo>
                  <a:cubicBezTo>
                    <a:pt x="606" y="2529"/>
                    <a:pt x="614" y="2521"/>
                    <a:pt x="629" y="2521"/>
                  </a:cubicBezTo>
                  <a:lnTo>
                    <a:pt x="2077" y="2023"/>
                  </a:lnTo>
                  <a:cubicBezTo>
                    <a:pt x="2154" y="2000"/>
                    <a:pt x="2192" y="1916"/>
                    <a:pt x="2169" y="1832"/>
                  </a:cubicBezTo>
                  <a:cubicBezTo>
                    <a:pt x="2144" y="1770"/>
                    <a:pt x="2085" y="1733"/>
                    <a:pt x="2023" y="1733"/>
                  </a:cubicBezTo>
                  <a:cubicBezTo>
                    <a:pt x="2007" y="1733"/>
                    <a:pt x="1992" y="1736"/>
                    <a:pt x="1977" y="1740"/>
                  </a:cubicBezTo>
                  <a:lnTo>
                    <a:pt x="667" y="2192"/>
                  </a:lnTo>
                  <a:lnTo>
                    <a:pt x="683" y="2108"/>
                  </a:lnTo>
                  <a:cubicBezTo>
                    <a:pt x="706" y="1962"/>
                    <a:pt x="736" y="1817"/>
                    <a:pt x="775" y="1679"/>
                  </a:cubicBezTo>
                  <a:cubicBezTo>
                    <a:pt x="844" y="1403"/>
                    <a:pt x="935" y="1127"/>
                    <a:pt x="1050" y="851"/>
                  </a:cubicBezTo>
                  <a:cubicBezTo>
                    <a:pt x="1096" y="729"/>
                    <a:pt x="1158" y="553"/>
                    <a:pt x="1112" y="376"/>
                  </a:cubicBezTo>
                  <a:cubicBezTo>
                    <a:pt x="1081" y="193"/>
                    <a:pt x="928" y="47"/>
                    <a:pt x="752" y="16"/>
                  </a:cubicBezTo>
                  <a:cubicBezTo>
                    <a:pt x="699" y="5"/>
                    <a:pt x="646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-1268400" y="2941150"/>
              <a:ext cx="24350" cy="11600"/>
            </a:xfrm>
            <a:custGeom>
              <a:rect b="b" l="l" r="r" t="t"/>
              <a:pathLst>
                <a:path extrusionOk="0" h="464" w="974">
                  <a:moveTo>
                    <a:pt x="799" y="0"/>
                  </a:moveTo>
                  <a:cubicBezTo>
                    <a:pt x="781" y="0"/>
                    <a:pt x="762" y="4"/>
                    <a:pt x="744" y="11"/>
                  </a:cubicBezTo>
                  <a:lnTo>
                    <a:pt x="751" y="11"/>
                  </a:lnTo>
                  <a:cubicBezTo>
                    <a:pt x="751" y="11"/>
                    <a:pt x="598" y="65"/>
                    <a:pt x="453" y="103"/>
                  </a:cubicBezTo>
                  <a:cubicBezTo>
                    <a:pt x="299" y="141"/>
                    <a:pt x="146" y="164"/>
                    <a:pt x="146" y="164"/>
                  </a:cubicBezTo>
                  <a:cubicBezTo>
                    <a:pt x="62" y="172"/>
                    <a:pt x="1" y="248"/>
                    <a:pt x="8" y="325"/>
                  </a:cubicBezTo>
                  <a:cubicBezTo>
                    <a:pt x="23" y="404"/>
                    <a:pt x="85" y="464"/>
                    <a:pt x="163" y="464"/>
                  </a:cubicBezTo>
                  <a:cubicBezTo>
                    <a:pt x="167" y="464"/>
                    <a:pt x="172" y="463"/>
                    <a:pt x="177" y="463"/>
                  </a:cubicBezTo>
                  <a:cubicBezTo>
                    <a:pt x="185" y="463"/>
                    <a:pt x="269" y="448"/>
                    <a:pt x="384" y="425"/>
                  </a:cubicBezTo>
                  <a:cubicBezTo>
                    <a:pt x="430" y="417"/>
                    <a:pt x="476" y="409"/>
                    <a:pt x="522" y="394"/>
                  </a:cubicBezTo>
                  <a:cubicBezTo>
                    <a:pt x="690" y="356"/>
                    <a:pt x="851" y="287"/>
                    <a:pt x="859" y="287"/>
                  </a:cubicBezTo>
                  <a:cubicBezTo>
                    <a:pt x="935" y="256"/>
                    <a:pt x="974" y="172"/>
                    <a:pt x="943" y="95"/>
                  </a:cubicBezTo>
                  <a:cubicBezTo>
                    <a:pt x="920" y="37"/>
                    <a:pt x="860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-1278150" y="2925450"/>
              <a:ext cx="32950" cy="13125"/>
            </a:xfrm>
            <a:custGeom>
              <a:rect b="b" l="l" r="r" t="t"/>
              <a:pathLst>
                <a:path extrusionOk="0" h="525" w="1318">
                  <a:moveTo>
                    <a:pt x="1146" y="0"/>
                  </a:moveTo>
                  <a:cubicBezTo>
                    <a:pt x="1127" y="0"/>
                    <a:pt x="1108" y="4"/>
                    <a:pt x="1088" y="11"/>
                  </a:cubicBezTo>
                  <a:cubicBezTo>
                    <a:pt x="1088" y="11"/>
                    <a:pt x="858" y="95"/>
                    <a:pt x="621" y="149"/>
                  </a:cubicBezTo>
                  <a:cubicBezTo>
                    <a:pt x="391" y="202"/>
                    <a:pt x="146" y="225"/>
                    <a:pt x="138" y="225"/>
                  </a:cubicBezTo>
                  <a:cubicBezTo>
                    <a:pt x="61" y="233"/>
                    <a:pt x="0" y="302"/>
                    <a:pt x="8" y="386"/>
                  </a:cubicBezTo>
                  <a:cubicBezTo>
                    <a:pt x="8" y="466"/>
                    <a:pt x="76" y="525"/>
                    <a:pt x="154" y="525"/>
                  </a:cubicBezTo>
                  <a:cubicBezTo>
                    <a:pt x="159" y="525"/>
                    <a:pt x="164" y="524"/>
                    <a:pt x="169" y="524"/>
                  </a:cubicBezTo>
                  <a:cubicBezTo>
                    <a:pt x="176" y="524"/>
                    <a:pt x="368" y="509"/>
                    <a:pt x="582" y="463"/>
                  </a:cubicBezTo>
                  <a:cubicBezTo>
                    <a:pt x="621" y="455"/>
                    <a:pt x="651" y="447"/>
                    <a:pt x="689" y="440"/>
                  </a:cubicBezTo>
                  <a:cubicBezTo>
                    <a:pt x="942" y="386"/>
                    <a:pt x="1187" y="294"/>
                    <a:pt x="1195" y="294"/>
                  </a:cubicBezTo>
                  <a:cubicBezTo>
                    <a:pt x="1272" y="264"/>
                    <a:pt x="1318" y="179"/>
                    <a:pt x="1287" y="95"/>
                  </a:cubicBezTo>
                  <a:cubicBezTo>
                    <a:pt x="1264" y="36"/>
                    <a:pt x="120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-1220525" y="2796975"/>
              <a:ext cx="418700" cy="133425"/>
            </a:xfrm>
            <a:custGeom>
              <a:rect b="b" l="l" r="r" t="t"/>
              <a:pathLst>
                <a:path extrusionOk="0" h="5337" w="16748">
                  <a:moveTo>
                    <a:pt x="12258" y="729"/>
                  </a:moveTo>
                  <a:cubicBezTo>
                    <a:pt x="12312" y="898"/>
                    <a:pt x="12358" y="1105"/>
                    <a:pt x="12412" y="1304"/>
                  </a:cubicBezTo>
                  <a:lnTo>
                    <a:pt x="12419" y="1358"/>
                  </a:lnTo>
                  <a:cubicBezTo>
                    <a:pt x="12435" y="1411"/>
                    <a:pt x="12450" y="1465"/>
                    <a:pt x="12465" y="1518"/>
                  </a:cubicBezTo>
                  <a:lnTo>
                    <a:pt x="12090" y="1633"/>
                  </a:lnTo>
                  <a:lnTo>
                    <a:pt x="12082" y="1633"/>
                  </a:lnTo>
                  <a:cubicBezTo>
                    <a:pt x="12090" y="1580"/>
                    <a:pt x="12098" y="1534"/>
                    <a:pt x="12098" y="1480"/>
                  </a:cubicBezTo>
                  <a:cubicBezTo>
                    <a:pt x="12128" y="1235"/>
                    <a:pt x="12190" y="974"/>
                    <a:pt x="12258" y="729"/>
                  </a:cubicBezTo>
                  <a:close/>
                  <a:moveTo>
                    <a:pt x="6689" y="1503"/>
                  </a:moveTo>
                  <a:cubicBezTo>
                    <a:pt x="6789" y="1572"/>
                    <a:pt x="6827" y="1741"/>
                    <a:pt x="6835" y="1794"/>
                  </a:cubicBezTo>
                  <a:cubicBezTo>
                    <a:pt x="6865" y="1993"/>
                    <a:pt x="6857" y="2200"/>
                    <a:pt x="6812" y="2415"/>
                  </a:cubicBezTo>
                  <a:cubicBezTo>
                    <a:pt x="6758" y="2200"/>
                    <a:pt x="6727" y="1978"/>
                    <a:pt x="6712" y="1779"/>
                  </a:cubicBezTo>
                  <a:lnTo>
                    <a:pt x="6689" y="1503"/>
                  </a:lnTo>
                  <a:close/>
                  <a:moveTo>
                    <a:pt x="7217" y="2834"/>
                  </a:moveTo>
                  <a:cubicBezTo>
                    <a:pt x="7291" y="2834"/>
                    <a:pt x="7367" y="2858"/>
                    <a:pt x="7417" y="2913"/>
                  </a:cubicBezTo>
                  <a:cubicBezTo>
                    <a:pt x="7463" y="2966"/>
                    <a:pt x="7493" y="3035"/>
                    <a:pt x="7509" y="3120"/>
                  </a:cubicBezTo>
                  <a:cubicBezTo>
                    <a:pt x="7524" y="3166"/>
                    <a:pt x="7524" y="3204"/>
                    <a:pt x="7532" y="3257"/>
                  </a:cubicBezTo>
                  <a:cubicBezTo>
                    <a:pt x="7532" y="3273"/>
                    <a:pt x="7532" y="3280"/>
                    <a:pt x="7532" y="3296"/>
                  </a:cubicBezTo>
                  <a:cubicBezTo>
                    <a:pt x="7514" y="3302"/>
                    <a:pt x="7494" y="3305"/>
                    <a:pt x="7472" y="3305"/>
                  </a:cubicBezTo>
                  <a:cubicBezTo>
                    <a:pt x="7394" y="3305"/>
                    <a:pt x="7299" y="3264"/>
                    <a:pt x="7233" y="3204"/>
                  </a:cubicBezTo>
                  <a:cubicBezTo>
                    <a:pt x="7141" y="3135"/>
                    <a:pt x="7064" y="3035"/>
                    <a:pt x="6995" y="2905"/>
                  </a:cubicBezTo>
                  <a:cubicBezTo>
                    <a:pt x="7011" y="2905"/>
                    <a:pt x="7034" y="2897"/>
                    <a:pt x="7049" y="2882"/>
                  </a:cubicBezTo>
                  <a:cubicBezTo>
                    <a:pt x="7094" y="2851"/>
                    <a:pt x="7155" y="2834"/>
                    <a:pt x="7217" y="2834"/>
                  </a:cubicBezTo>
                  <a:close/>
                  <a:moveTo>
                    <a:pt x="1801" y="2461"/>
                  </a:moveTo>
                  <a:lnTo>
                    <a:pt x="1801" y="2461"/>
                  </a:lnTo>
                  <a:cubicBezTo>
                    <a:pt x="1901" y="2530"/>
                    <a:pt x="1939" y="2698"/>
                    <a:pt x="1947" y="2752"/>
                  </a:cubicBezTo>
                  <a:cubicBezTo>
                    <a:pt x="1977" y="2951"/>
                    <a:pt x="1970" y="3158"/>
                    <a:pt x="1924" y="3372"/>
                  </a:cubicBezTo>
                  <a:cubicBezTo>
                    <a:pt x="1870" y="3158"/>
                    <a:pt x="1847" y="2936"/>
                    <a:pt x="1824" y="2736"/>
                  </a:cubicBezTo>
                  <a:lnTo>
                    <a:pt x="1801" y="2461"/>
                  </a:lnTo>
                  <a:close/>
                  <a:moveTo>
                    <a:pt x="2329" y="3791"/>
                  </a:moveTo>
                  <a:cubicBezTo>
                    <a:pt x="2404" y="3791"/>
                    <a:pt x="2479" y="3816"/>
                    <a:pt x="2529" y="3870"/>
                  </a:cubicBezTo>
                  <a:cubicBezTo>
                    <a:pt x="2575" y="3924"/>
                    <a:pt x="2606" y="3993"/>
                    <a:pt x="2629" y="4077"/>
                  </a:cubicBezTo>
                  <a:cubicBezTo>
                    <a:pt x="2636" y="4123"/>
                    <a:pt x="2636" y="4161"/>
                    <a:pt x="2644" y="4215"/>
                  </a:cubicBezTo>
                  <a:cubicBezTo>
                    <a:pt x="2644" y="4230"/>
                    <a:pt x="2644" y="4238"/>
                    <a:pt x="2644" y="4246"/>
                  </a:cubicBezTo>
                  <a:cubicBezTo>
                    <a:pt x="2623" y="4255"/>
                    <a:pt x="2600" y="4259"/>
                    <a:pt x="2575" y="4259"/>
                  </a:cubicBezTo>
                  <a:cubicBezTo>
                    <a:pt x="2498" y="4259"/>
                    <a:pt x="2409" y="4219"/>
                    <a:pt x="2345" y="4161"/>
                  </a:cubicBezTo>
                  <a:cubicBezTo>
                    <a:pt x="2253" y="4092"/>
                    <a:pt x="2177" y="3993"/>
                    <a:pt x="2108" y="3863"/>
                  </a:cubicBezTo>
                  <a:cubicBezTo>
                    <a:pt x="2123" y="3863"/>
                    <a:pt x="2146" y="3855"/>
                    <a:pt x="2161" y="3840"/>
                  </a:cubicBezTo>
                  <a:cubicBezTo>
                    <a:pt x="2207" y="3808"/>
                    <a:pt x="2268" y="3791"/>
                    <a:pt x="2329" y="3791"/>
                  </a:cubicBezTo>
                  <a:close/>
                  <a:moveTo>
                    <a:pt x="12179" y="1"/>
                  </a:moveTo>
                  <a:cubicBezTo>
                    <a:pt x="12150" y="1"/>
                    <a:pt x="12122" y="8"/>
                    <a:pt x="12098" y="25"/>
                  </a:cubicBezTo>
                  <a:cubicBezTo>
                    <a:pt x="12029" y="78"/>
                    <a:pt x="12013" y="162"/>
                    <a:pt x="12059" y="231"/>
                  </a:cubicBezTo>
                  <a:cubicBezTo>
                    <a:pt x="12059" y="231"/>
                    <a:pt x="12059" y="247"/>
                    <a:pt x="12067" y="277"/>
                  </a:cubicBezTo>
                  <a:cubicBezTo>
                    <a:pt x="12067" y="308"/>
                    <a:pt x="12059" y="369"/>
                    <a:pt x="12006" y="515"/>
                  </a:cubicBezTo>
                  <a:cubicBezTo>
                    <a:pt x="11914" y="806"/>
                    <a:pt x="11837" y="1143"/>
                    <a:pt x="11799" y="1442"/>
                  </a:cubicBezTo>
                  <a:cubicBezTo>
                    <a:pt x="11791" y="1534"/>
                    <a:pt x="11783" y="1618"/>
                    <a:pt x="11776" y="1695"/>
                  </a:cubicBezTo>
                  <a:cubicBezTo>
                    <a:pt x="11760" y="1832"/>
                    <a:pt x="11845" y="1940"/>
                    <a:pt x="11967" y="1955"/>
                  </a:cubicBezTo>
                  <a:cubicBezTo>
                    <a:pt x="11978" y="1958"/>
                    <a:pt x="11988" y="1958"/>
                    <a:pt x="11998" y="1958"/>
                  </a:cubicBezTo>
                  <a:cubicBezTo>
                    <a:pt x="12018" y="1958"/>
                    <a:pt x="12036" y="1955"/>
                    <a:pt x="12052" y="1955"/>
                  </a:cubicBezTo>
                  <a:cubicBezTo>
                    <a:pt x="12082" y="1947"/>
                    <a:pt x="12098" y="1940"/>
                    <a:pt x="12121" y="1932"/>
                  </a:cubicBezTo>
                  <a:lnTo>
                    <a:pt x="12542" y="1802"/>
                  </a:lnTo>
                  <a:cubicBezTo>
                    <a:pt x="12588" y="1932"/>
                    <a:pt x="12626" y="2047"/>
                    <a:pt x="12672" y="2131"/>
                  </a:cubicBezTo>
                  <a:cubicBezTo>
                    <a:pt x="12764" y="2346"/>
                    <a:pt x="12856" y="2468"/>
                    <a:pt x="12864" y="2476"/>
                  </a:cubicBezTo>
                  <a:cubicBezTo>
                    <a:pt x="12879" y="2507"/>
                    <a:pt x="12910" y="2522"/>
                    <a:pt x="12940" y="2530"/>
                  </a:cubicBezTo>
                  <a:lnTo>
                    <a:pt x="7654" y="3564"/>
                  </a:lnTo>
                  <a:cubicBezTo>
                    <a:pt x="7685" y="3549"/>
                    <a:pt x="7716" y="3533"/>
                    <a:pt x="7739" y="3518"/>
                  </a:cubicBezTo>
                  <a:cubicBezTo>
                    <a:pt x="7754" y="3503"/>
                    <a:pt x="7761" y="3495"/>
                    <a:pt x="7769" y="3487"/>
                  </a:cubicBezTo>
                  <a:cubicBezTo>
                    <a:pt x="7838" y="3403"/>
                    <a:pt x="7830" y="3296"/>
                    <a:pt x="7823" y="3234"/>
                  </a:cubicBezTo>
                  <a:cubicBezTo>
                    <a:pt x="7823" y="3173"/>
                    <a:pt x="7815" y="3120"/>
                    <a:pt x="7800" y="3066"/>
                  </a:cubicBezTo>
                  <a:cubicBezTo>
                    <a:pt x="7777" y="2920"/>
                    <a:pt x="7716" y="2805"/>
                    <a:pt x="7639" y="2714"/>
                  </a:cubicBezTo>
                  <a:cubicBezTo>
                    <a:pt x="7534" y="2596"/>
                    <a:pt x="7375" y="2534"/>
                    <a:pt x="7213" y="2534"/>
                  </a:cubicBezTo>
                  <a:cubicBezTo>
                    <a:pt x="7173" y="2534"/>
                    <a:pt x="7134" y="2537"/>
                    <a:pt x="7095" y="2545"/>
                  </a:cubicBezTo>
                  <a:lnTo>
                    <a:pt x="7087" y="2545"/>
                  </a:lnTo>
                  <a:cubicBezTo>
                    <a:pt x="7149" y="2277"/>
                    <a:pt x="7164" y="2001"/>
                    <a:pt x="7133" y="1748"/>
                  </a:cubicBezTo>
                  <a:cubicBezTo>
                    <a:pt x="7080" y="1449"/>
                    <a:pt x="6926" y="1250"/>
                    <a:pt x="6704" y="1197"/>
                  </a:cubicBezTo>
                  <a:cubicBezTo>
                    <a:pt x="6682" y="1192"/>
                    <a:pt x="6660" y="1190"/>
                    <a:pt x="6639" y="1190"/>
                  </a:cubicBezTo>
                  <a:cubicBezTo>
                    <a:pt x="6550" y="1190"/>
                    <a:pt x="6472" y="1228"/>
                    <a:pt x="6428" y="1296"/>
                  </a:cubicBezTo>
                  <a:cubicBezTo>
                    <a:pt x="6367" y="1373"/>
                    <a:pt x="6375" y="1465"/>
                    <a:pt x="6383" y="1518"/>
                  </a:cubicBezTo>
                  <a:lnTo>
                    <a:pt x="6383" y="1534"/>
                  </a:lnTo>
                  <a:lnTo>
                    <a:pt x="6405" y="1810"/>
                  </a:lnTo>
                  <a:cubicBezTo>
                    <a:pt x="6444" y="2162"/>
                    <a:pt x="6505" y="2568"/>
                    <a:pt x="6674" y="2943"/>
                  </a:cubicBezTo>
                  <a:cubicBezTo>
                    <a:pt x="6766" y="3158"/>
                    <a:pt x="6896" y="3326"/>
                    <a:pt x="7041" y="3441"/>
                  </a:cubicBezTo>
                  <a:cubicBezTo>
                    <a:pt x="7156" y="3533"/>
                    <a:pt x="7317" y="3602"/>
                    <a:pt x="7470" y="3602"/>
                  </a:cubicBezTo>
                  <a:lnTo>
                    <a:pt x="2767" y="4521"/>
                  </a:lnTo>
                  <a:cubicBezTo>
                    <a:pt x="2797" y="4514"/>
                    <a:pt x="2828" y="4499"/>
                    <a:pt x="2851" y="4476"/>
                  </a:cubicBezTo>
                  <a:cubicBezTo>
                    <a:pt x="2866" y="4468"/>
                    <a:pt x="2874" y="4453"/>
                    <a:pt x="2881" y="4445"/>
                  </a:cubicBezTo>
                  <a:cubicBezTo>
                    <a:pt x="2950" y="4361"/>
                    <a:pt x="2943" y="4261"/>
                    <a:pt x="2935" y="4192"/>
                  </a:cubicBezTo>
                  <a:cubicBezTo>
                    <a:pt x="2935" y="4131"/>
                    <a:pt x="2927" y="4077"/>
                    <a:pt x="2912" y="4024"/>
                  </a:cubicBezTo>
                  <a:cubicBezTo>
                    <a:pt x="2881" y="3878"/>
                    <a:pt x="2828" y="3763"/>
                    <a:pt x="2751" y="3679"/>
                  </a:cubicBezTo>
                  <a:cubicBezTo>
                    <a:pt x="2646" y="3555"/>
                    <a:pt x="2486" y="3491"/>
                    <a:pt x="2324" y="3491"/>
                  </a:cubicBezTo>
                  <a:cubicBezTo>
                    <a:pt x="2285" y="3491"/>
                    <a:pt x="2246" y="3495"/>
                    <a:pt x="2207" y="3503"/>
                  </a:cubicBezTo>
                  <a:lnTo>
                    <a:pt x="2200" y="3503"/>
                  </a:lnTo>
                  <a:cubicBezTo>
                    <a:pt x="2261" y="3234"/>
                    <a:pt x="2276" y="2966"/>
                    <a:pt x="2238" y="2706"/>
                  </a:cubicBezTo>
                  <a:cubicBezTo>
                    <a:pt x="2192" y="2407"/>
                    <a:pt x="2039" y="2208"/>
                    <a:pt x="1817" y="2154"/>
                  </a:cubicBezTo>
                  <a:cubicBezTo>
                    <a:pt x="1795" y="2150"/>
                    <a:pt x="1773" y="2148"/>
                    <a:pt x="1752" y="2148"/>
                  </a:cubicBezTo>
                  <a:cubicBezTo>
                    <a:pt x="1662" y="2148"/>
                    <a:pt x="1584" y="2186"/>
                    <a:pt x="1541" y="2254"/>
                  </a:cubicBezTo>
                  <a:cubicBezTo>
                    <a:pt x="1480" y="2330"/>
                    <a:pt x="1487" y="2422"/>
                    <a:pt x="1495" y="2476"/>
                  </a:cubicBezTo>
                  <a:lnTo>
                    <a:pt x="1495" y="2491"/>
                  </a:lnTo>
                  <a:lnTo>
                    <a:pt x="1518" y="2767"/>
                  </a:lnTo>
                  <a:cubicBezTo>
                    <a:pt x="1556" y="3120"/>
                    <a:pt x="1617" y="3526"/>
                    <a:pt x="1786" y="3901"/>
                  </a:cubicBezTo>
                  <a:cubicBezTo>
                    <a:pt x="1878" y="4115"/>
                    <a:pt x="2000" y="4284"/>
                    <a:pt x="2154" y="4399"/>
                  </a:cubicBezTo>
                  <a:cubicBezTo>
                    <a:pt x="2269" y="4491"/>
                    <a:pt x="2422" y="4560"/>
                    <a:pt x="2583" y="4560"/>
                  </a:cubicBezTo>
                  <a:lnTo>
                    <a:pt x="139" y="5042"/>
                  </a:lnTo>
                  <a:cubicBezTo>
                    <a:pt x="55" y="5058"/>
                    <a:pt x="1" y="5134"/>
                    <a:pt x="16" y="5219"/>
                  </a:cubicBezTo>
                  <a:cubicBezTo>
                    <a:pt x="30" y="5286"/>
                    <a:pt x="91" y="5336"/>
                    <a:pt x="164" y="5336"/>
                  </a:cubicBezTo>
                  <a:cubicBezTo>
                    <a:pt x="173" y="5336"/>
                    <a:pt x="183" y="5335"/>
                    <a:pt x="192" y="5334"/>
                  </a:cubicBezTo>
                  <a:lnTo>
                    <a:pt x="16610" y="2116"/>
                  </a:lnTo>
                  <a:cubicBezTo>
                    <a:pt x="16694" y="2101"/>
                    <a:pt x="16748" y="2024"/>
                    <a:pt x="16732" y="1940"/>
                  </a:cubicBezTo>
                  <a:cubicBezTo>
                    <a:pt x="16719" y="1872"/>
                    <a:pt x="16657" y="1822"/>
                    <a:pt x="16585" y="1822"/>
                  </a:cubicBezTo>
                  <a:cubicBezTo>
                    <a:pt x="16576" y="1822"/>
                    <a:pt x="16566" y="1823"/>
                    <a:pt x="16556" y="1825"/>
                  </a:cubicBezTo>
                  <a:lnTo>
                    <a:pt x="13078" y="2507"/>
                  </a:lnTo>
                  <a:cubicBezTo>
                    <a:pt x="13139" y="2453"/>
                    <a:pt x="13155" y="2361"/>
                    <a:pt x="13101" y="2300"/>
                  </a:cubicBezTo>
                  <a:cubicBezTo>
                    <a:pt x="13101" y="2292"/>
                    <a:pt x="13025" y="2193"/>
                    <a:pt x="12940" y="2009"/>
                  </a:cubicBezTo>
                  <a:cubicBezTo>
                    <a:pt x="12910" y="1932"/>
                    <a:pt x="12871" y="1832"/>
                    <a:pt x="12833" y="1718"/>
                  </a:cubicBezTo>
                  <a:cubicBezTo>
                    <a:pt x="12963" y="1672"/>
                    <a:pt x="13017" y="1649"/>
                    <a:pt x="13048" y="1580"/>
                  </a:cubicBezTo>
                  <a:cubicBezTo>
                    <a:pt x="13063" y="1534"/>
                    <a:pt x="13055" y="1480"/>
                    <a:pt x="13032" y="1442"/>
                  </a:cubicBezTo>
                  <a:cubicBezTo>
                    <a:pt x="13002" y="1392"/>
                    <a:pt x="12953" y="1368"/>
                    <a:pt x="12903" y="1368"/>
                  </a:cubicBezTo>
                  <a:cubicBezTo>
                    <a:pt x="12876" y="1368"/>
                    <a:pt x="12849" y="1375"/>
                    <a:pt x="12825" y="1388"/>
                  </a:cubicBezTo>
                  <a:cubicBezTo>
                    <a:pt x="12818" y="1396"/>
                    <a:pt x="12810" y="1403"/>
                    <a:pt x="12802" y="1411"/>
                  </a:cubicBezTo>
                  <a:cubicBezTo>
                    <a:pt x="12787" y="1411"/>
                    <a:pt x="12772" y="1419"/>
                    <a:pt x="12749" y="1426"/>
                  </a:cubicBezTo>
                  <a:cubicBezTo>
                    <a:pt x="12733" y="1381"/>
                    <a:pt x="12726" y="1335"/>
                    <a:pt x="12710" y="1281"/>
                  </a:cubicBezTo>
                  <a:lnTo>
                    <a:pt x="12695" y="1227"/>
                  </a:lnTo>
                  <a:cubicBezTo>
                    <a:pt x="12634" y="959"/>
                    <a:pt x="12565" y="706"/>
                    <a:pt x="12496" y="507"/>
                  </a:cubicBezTo>
                  <a:cubicBezTo>
                    <a:pt x="12427" y="293"/>
                    <a:pt x="12350" y="162"/>
                    <a:pt x="12350" y="155"/>
                  </a:cubicBezTo>
                  <a:cubicBezTo>
                    <a:pt x="12350" y="155"/>
                    <a:pt x="12343" y="155"/>
                    <a:pt x="12343" y="147"/>
                  </a:cubicBezTo>
                  <a:cubicBezTo>
                    <a:pt x="12335" y="109"/>
                    <a:pt x="12320" y="78"/>
                    <a:pt x="12312" y="70"/>
                  </a:cubicBezTo>
                  <a:cubicBezTo>
                    <a:pt x="12282" y="26"/>
                    <a:pt x="12230" y="1"/>
                    <a:pt x="1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-1331400" y="2935025"/>
              <a:ext cx="52700" cy="50025"/>
            </a:xfrm>
            <a:custGeom>
              <a:rect b="b" l="l" r="r" t="t"/>
              <a:pathLst>
                <a:path extrusionOk="0" h="2001" w="2108">
                  <a:moveTo>
                    <a:pt x="982" y="0"/>
                  </a:moveTo>
                  <a:cubicBezTo>
                    <a:pt x="964" y="0"/>
                    <a:pt x="945" y="4"/>
                    <a:pt x="927" y="11"/>
                  </a:cubicBezTo>
                  <a:cubicBezTo>
                    <a:pt x="851" y="41"/>
                    <a:pt x="812" y="133"/>
                    <a:pt x="843" y="210"/>
                  </a:cubicBezTo>
                  <a:cubicBezTo>
                    <a:pt x="843" y="210"/>
                    <a:pt x="881" y="302"/>
                    <a:pt x="881" y="455"/>
                  </a:cubicBezTo>
                  <a:cubicBezTo>
                    <a:pt x="889" y="524"/>
                    <a:pt x="874" y="601"/>
                    <a:pt x="858" y="677"/>
                  </a:cubicBezTo>
                  <a:cubicBezTo>
                    <a:pt x="728" y="631"/>
                    <a:pt x="590" y="570"/>
                    <a:pt x="483" y="501"/>
                  </a:cubicBezTo>
                  <a:cubicBezTo>
                    <a:pt x="353" y="417"/>
                    <a:pt x="268" y="348"/>
                    <a:pt x="268" y="348"/>
                  </a:cubicBezTo>
                  <a:cubicBezTo>
                    <a:pt x="237" y="324"/>
                    <a:pt x="202" y="312"/>
                    <a:pt x="167" y="312"/>
                  </a:cubicBezTo>
                  <a:cubicBezTo>
                    <a:pt x="124" y="312"/>
                    <a:pt x="83" y="329"/>
                    <a:pt x="54" y="363"/>
                  </a:cubicBezTo>
                  <a:cubicBezTo>
                    <a:pt x="0" y="424"/>
                    <a:pt x="8" y="516"/>
                    <a:pt x="69" y="578"/>
                  </a:cubicBezTo>
                  <a:cubicBezTo>
                    <a:pt x="69" y="578"/>
                    <a:pt x="169" y="662"/>
                    <a:pt x="330" y="762"/>
                  </a:cubicBezTo>
                  <a:cubicBezTo>
                    <a:pt x="452" y="838"/>
                    <a:pt x="605" y="907"/>
                    <a:pt x="766" y="961"/>
                  </a:cubicBezTo>
                  <a:cubicBezTo>
                    <a:pt x="759" y="984"/>
                    <a:pt x="751" y="1007"/>
                    <a:pt x="736" y="1022"/>
                  </a:cubicBezTo>
                  <a:cubicBezTo>
                    <a:pt x="628" y="1229"/>
                    <a:pt x="475" y="1413"/>
                    <a:pt x="368" y="1528"/>
                  </a:cubicBezTo>
                  <a:lnTo>
                    <a:pt x="161" y="1750"/>
                  </a:lnTo>
                  <a:cubicBezTo>
                    <a:pt x="100" y="1811"/>
                    <a:pt x="108" y="1903"/>
                    <a:pt x="161" y="1964"/>
                  </a:cubicBezTo>
                  <a:cubicBezTo>
                    <a:pt x="189" y="1987"/>
                    <a:pt x="225" y="2001"/>
                    <a:pt x="261" y="2001"/>
                  </a:cubicBezTo>
                  <a:cubicBezTo>
                    <a:pt x="274" y="2001"/>
                    <a:pt x="287" y="1999"/>
                    <a:pt x="299" y="1995"/>
                  </a:cubicBezTo>
                  <a:cubicBezTo>
                    <a:pt x="322" y="1995"/>
                    <a:pt x="353" y="1980"/>
                    <a:pt x="376" y="1957"/>
                  </a:cubicBezTo>
                  <a:lnTo>
                    <a:pt x="590" y="1734"/>
                  </a:lnTo>
                  <a:cubicBezTo>
                    <a:pt x="705" y="1604"/>
                    <a:pt x="881" y="1405"/>
                    <a:pt x="1004" y="1168"/>
                  </a:cubicBezTo>
                  <a:cubicBezTo>
                    <a:pt x="1027" y="1129"/>
                    <a:pt x="1042" y="1083"/>
                    <a:pt x="1057" y="1045"/>
                  </a:cubicBezTo>
                  <a:cubicBezTo>
                    <a:pt x="1238" y="1085"/>
                    <a:pt x="1419" y="1108"/>
                    <a:pt x="1584" y="1108"/>
                  </a:cubicBezTo>
                  <a:cubicBezTo>
                    <a:pt x="1608" y="1108"/>
                    <a:pt x="1632" y="1107"/>
                    <a:pt x="1655" y="1106"/>
                  </a:cubicBezTo>
                  <a:cubicBezTo>
                    <a:pt x="1831" y="1099"/>
                    <a:pt x="1954" y="1076"/>
                    <a:pt x="1969" y="1076"/>
                  </a:cubicBezTo>
                  <a:lnTo>
                    <a:pt x="1977" y="1076"/>
                  </a:lnTo>
                  <a:cubicBezTo>
                    <a:pt x="2053" y="1060"/>
                    <a:pt x="2107" y="984"/>
                    <a:pt x="2092" y="899"/>
                  </a:cubicBezTo>
                  <a:cubicBezTo>
                    <a:pt x="2078" y="825"/>
                    <a:pt x="2011" y="774"/>
                    <a:pt x="1942" y="774"/>
                  </a:cubicBezTo>
                  <a:cubicBezTo>
                    <a:pt x="1933" y="774"/>
                    <a:pt x="1924" y="775"/>
                    <a:pt x="1915" y="777"/>
                  </a:cubicBezTo>
                  <a:lnTo>
                    <a:pt x="1915" y="784"/>
                  </a:lnTo>
                  <a:cubicBezTo>
                    <a:pt x="1915" y="784"/>
                    <a:pt x="1808" y="800"/>
                    <a:pt x="1640" y="807"/>
                  </a:cubicBezTo>
                  <a:cubicBezTo>
                    <a:pt x="1621" y="808"/>
                    <a:pt x="1601" y="809"/>
                    <a:pt x="1581" y="809"/>
                  </a:cubicBezTo>
                  <a:cubicBezTo>
                    <a:pt x="1448" y="809"/>
                    <a:pt x="1296" y="788"/>
                    <a:pt x="1149" y="762"/>
                  </a:cubicBezTo>
                  <a:cubicBezTo>
                    <a:pt x="1172" y="654"/>
                    <a:pt x="1188" y="547"/>
                    <a:pt x="1188" y="447"/>
                  </a:cubicBezTo>
                  <a:cubicBezTo>
                    <a:pt x="1180" y="241"/>
                    <a:pt x="1126" y="110"/>
                    <a:pt x="1119" y="95"/>
                  </a:cubicBezTo>
                  <a:cubicBezTo>
                    <a:pt x="1095" y="36"/>
                    <a:pt x="1040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-1215150" y="2893700"/>
              <a:ext cx="27600" cy="12775"/>
            </a:xfrm>
            <a:custGeom>
              <a:rect b="b" l="l" r="r" t="t"/>
              <a:pathLst>
                <a:path extrusionOk="0" h="511" w="1104">
                  <a:moveTo>
                    <a:pt x="949" y="1"/>
                  </a:moveTo>
                  <a:cubicBezTo>
                    <a:pt x="945" y="1"/>
                    <a:pt x="940" y="1"/>
                    <a:pt x="935" y="1"/>
                  </a:cubicBezTo>
                  <a:cubicBezTo>
                    <a:pt x="927" y="1"/>
                    <a:pt x="713" y="17"/>
                    <a:pt x="514" y="78"/>
                  </a:cubicBezTo>
                  <a:cubicBezTo>
                    <a:pt x="307" y="132"/>
                    <a:pt x="115" y="223"/>
                    <a:pt x="108" y="231"/>
                  </a:cubicBezTo>
                  <a:cubicBezTo>
                    <a:pt x="31" y="269"/>
                    <a:pt x="0" y="354"/>
                    <a:pt x="39" y="430"/>
                  </a:cubicBezTo>
                  <a:cubicBezTo>
                    <a:pt x="64" y="481"/>
                    <a:pt x="116" y="511"/>
                    <a:pt x="168" y="511"/>
                  </a:cubicBezTo>
                  <a:cubicBezTo>
                    <a:pt x="178" y="511"/>
                    <a:pt x="189" y="510"/>
                    <a:pt x="200" y="507"/>
                  </a:cubicBezTo>
                  <a:cubicBezTo>
                    <a:pt x="215" y="507"/>
                    <a:pt x="230" y="499"/>
                    <a:pt x="238" y="499"/>
                  </a:cubicBezTo>
                  <a:cubicBezTo>
                    <a:pt x="246" y="499"/>
                    <a:pt x="414" y="415"/>
                    <a:pt x="590" y="361"/>
                  </a:cubicBezTo>
                  <a:cubicBezTo>
                    <a:pt x="767" y="315"/>
                    <a:pt x="958" y="300"/>
                    <a:pt x="958" y="300"/>
                  </a:cubicBezTo>
                  <a:cubicBezTo>
                    <a:pt x="1042" y="292"/>
                    <a:pt x="1104" y="216"/>
                    <a:pt x="1096" y="132"/>
                  </a:cubicBezTo>
                  <a:cubicBezTo>
                    <a:pt x="1089" y="59"/>
                    <a:pt x="1027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-1141800" y="2841200"/>
              <a:ext cx="32775" cy="34225"/>
            </a:xfrm>
            <a:custGeom>
              <a:rect b="b" l="l" r="r" t="t"/>
              <a:pathLst>
                <a:path extrusionOk="0" h="1369" w="1311">
                  <a:moveTo>
                    <a:pt x="494" y="0"/>
                  </a:moveTo>
                  <a:cubicBezTo>
                    <a:pt x="478" y="0"/>
                    <a:pt x="461" y="3"/>
                    <a:pt x="445" y="10"/>
                  </a:cubicBezTo>
                  <a:cubicBezTo>
                    <a:pt x="361" y="33"/>
                    <a:pt x="322" y="117"/>
                    <a:pt x="345" y="194"/>
                  </a:cubicBezTo>
                  <a:lnTo>
                    <a:pt x="460" y="577"/>
                  </a:lnTo>
                  <a:cubicBezTo>
                    <a:pt x="276" y="630"/>
                    <a:pt x="123" y="692"/>
                    <a:pt x="116" y="692"/>
                  </a:cubicBezTo>
                  <a:cubicBezTo>
                    <a:pt x="39" y="722"/>
                    <a:pt x="1" y="814"/>
                    <a:pt x="31" y="891"/>
                  </a:cubicBezTo>
                  <a:cubicBezTo>
                    <a:pt x="59" y="953"/>
                    <a:pt x="117" y="984"/>
                    <a:pt x="179" y="984"/>
                  </a:cubicBezTo>
                  <a:cubicBezTo>
                    <a:pt x="186" y="984"/>
                    <a:pt x="193" y="984"/>
                    <a:pt x="200" y="983"/>
                  </a:cubicBezTo>
                  <a:cubicBezTo>
                    <a:pt x="207" y="975"/>
                    <a:pt x="215" y="975"/>
                    <a:pt x="230" y="967"/>
                  </a:cubicBezTo>
                  <a:cubicBezTo>
                    <a:pt x="230" y="967"/>
                    <a:pt x="376" y="914"/>
                    <a:pt x="552" y="860"/>
                  </a:cubicBezTo>
                  <a:lnTo>
                    <a:pt x="675" y="1259"/>
                  </a:lnTo>
                  <a:cubicBezTo>
                    <a:pt x="695" y="1325"/>
                    <a:pt x="755" y="1369"/>
                    <a:pt x="821" y="1369"/>
                  </a:cubicBezTo>
                  <a:cubicBezTo>
                    <a:pt x="831" y="1369"/>
                    <a:pt x="841" y="1368"/>
                    <a:pt x="851" y="1366"/>
                  </a:cubicBezTo>
                  <a:cubicBezTo>
                    <a:pt x="851" y="1366"/>
                    <a:pt x="859" y="1366"/>
                    <a:pt x="866" y="1358"/>
                  </a:cubicBezTo>
                  <a:cubicBezTo>
                    <a:pt x="943" y="1335"/>
                    <a:pt x="989" y="1251"/>
                    <a:pt x="966" y="1174"/>
                  </a:cubicBezTo>
                  <a:lnTo>
                    <a:pt x="843" y="791"/>
                  </a:lnTo>
                  <a:cubicBezTo>
                    <a:pt x="1020" y="753"/>
                    <a:pt x="1165" y="738"/>
                    <a:pt x="1165" y="738"/>
                  </a:cubicBezTo>
                  <a:cubicBezTo>
                    <a:pt x="1249" y="730"/>
                    <a:pt x="1311" y="653"/>
                    <a:pt x="1303" y="577"/>
                  </a:cubicBezTo>
                  <a:cubicBezTo>
                    <a:pt x="1296" y="497"/>
                    <a:pt x="1227" y="438"/>
                    <a:pt x="1155" y="438"/>
                  </a:cubicBezTo>
                  <a:cubicBezTo>
                    <a:pt x="1151" y="438"/>
                    <a:pt x="1146" y="438"/>
                    <a:pt x="1142" y="439"/>
                  </a:cubicBezTo>
                  <a:cubicBezTo>
                    <a:pt x="1127" y="439"/>
                    <a:pt x="958" y="462"/>
                    <a:pt x="751" y="500"/>
                  </a:cubicBezTo>
                  <a:lnTo>
                    <a:pt x="629" y="102"/>
                  </a:lnTo>
                  <a:cubicBezTo>
                    <a:pt x="611" y="42"/>
                    <a:pt x="555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-1131650" y="2880075"/>
              <a:ext cx="34700" cy="12000"/>
            </a:xfrm>
            <a:custGeom>
              <a:rect b="b" l="l" r="r" t="t"/>
              <a:pathLst>
                <a:path extrusionOk="0" h="480" w="1388">
                  <a:moveTo>
                    <a:pt x="1229" y="0"/>
                  </a:moveTo>
                  <a:cubicBezTo>
                    <a:pt x="1221" y="0"/>
                    <a:pt x="1212" y="1"/>
                    <a:pt x="1203" y="2"/>
                  </a:cubicBezTo>
                  <a:lnTo>
                    <a:pt x="139" y="186"/>
                  </a:lnTo>
                  <a:lnTo>
                    <a:pt x="131" y="186"/>
                  </a:lnTo>
                  <a:cubicBezTo>
                    <a:pt x="54" y="202"/>
                    <a:pt x="1" y="278"/>
                    <a:pt x="16" y="355"/>
                  </a:cubicBezTo>
                  <a:cubicBezTo>
                    <a:pt x="30" y="429"/>
                    <a:pt x="91" y="480"/>
                    <a:pt x="164" y="480"/>
                  </a:cubicBezTo>
                  <a:cubicBezTo>
                    <a:pt x="173" y="480"/>
                    <a:pt x="182" y="479"/>
                    <a:pt x="192" y="477"/>
                  </a:cubicBezTo>
                  <a:lnTo>
                    <a:pt x="1257" y="301"/>
                  </a:lnTo>
                  <a:cubicBezTo>
                    <a:pt x="1334" y="286"/>
                    <a:pt x="1387" y="209"/>
                    <a:pt x="1380" y="125"/>
                  </a:cubicBezTo>
                  <a:cubicBezTo>
                    <a:pt x="1366" y="56"/>
                    <a:pt x="1303" y="0"/>
                    <a:pt x="1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-1091625" y="2764300"/>
              <a:ext cx="253425" cy="119375"/>
            </a:xfrm>
            <a:custGeom>
              <a:rect b="b" l="l" r="r" t="t"/>
              <a:pathLst>
                <a:path extrusionOk="0" h="4775" w="10137">
                  <a:moveTo>
                    <a:pt x="9976" y="1"/>
                  </a:moveTo>
                  <a:cubicBezTo>
                    <a:pt x="9963" y="1"/>
                    <a:pt x="9950" y="3"/>
                    <a:pt x="9937" y="6"/>
                  </a:cubicBezTo>
                  <a:cubicBezTo>
                    <a:pt x="8504" y="351"/>
                    <a:pt x="7041" y="673"/>
                    <a:pt x="5624" y="979"/>
                  </a:cubicBezTo>
                  <a:cubicBezTo>
                    <a:pt x="5103" y="1094"/>
                    <a:pt x="4582" y="1209"/>
                    <a:pt x="4069" y="1324"/>
                  </a:cubicBezTo>
                  <a:cubicBezTo>
                    <a:pt x="3119" y="1531"/>
                    <a:pt x="2115" y="1761"/>
                    <a:pt x="1127" y="1990"/>
                  </a:cubicBezTo>
                  <a:lnTo>
                    <a:pt x="759" y="2082"/>
                  </a:lnTo>
                  <a:cubicBezTo>
                    <a:pt x="736" y="2090"/>
                    <a:pt x="721" y="2090"/>
                    <a:pt x="698" y="2098"/>
                  </a:cubicBezTo>
                  <a:cubicBezTo>
                    <a:pt x="591" y="2121"/>
                    <a:pt x="422" y="2159"/>
                    <a:pt x="338" y="2327"/>
                  </a:cubicBezTo>
                  <a:cubicBezTo>
                    <a:pt x="277" y="2465"/>
                    <a:pt x="300" y="2603"/>
                    <a:pt x="315" y="2710"/>
                  </a:cubicBezTo>
                  <a:cubicBezTo>
                    <a:pt x="323" y="2733"/>
                    <a:pt x="323" y="2756"/>
                    <a:pt x="330" y="2787"/>
                  </a:cubicBezTo>
                  <a:lnTo>
                    <a:pt x="483" y="3806"/>
                  </a:lnTo>
                  <a:cubicBezTo>
                    <a:pt x="422" y="3714"/>
                    <a:pt x="361" y="3622"/>
                    <a:pt x="292" y="3530"/>
                  </a:cubicBezTo>
                  <a:cubicBezTo>
                    <a:pt x="264" y="3493"/>
                    <a:pt x="219" y="3473"/>
                    <a:pt x="173" y="3473"/>
                  </a:cubicBezTo>
                  <a:cubicBezTo>
                    <a:pt x="143" y="3473"/>
                    <a:pt x="112" y="3481"/>
                    <a:pt x="85" y="3500"/>
                  </a:cubicBezTo>
                  <a:cubicBezTo>
                    <a:pt x="16" y="3553"/>
                    <a:pt x="1" y="3645"/>
                    <a:pt x="54" y="3714"/>
                  </a:cubicBezTo>
                  <a:cubicBezTo>
                    <a:pt x="269" y="4013"/>
                    <a:pt x="460" y="4342"/>
                    <a:pt x="621" y="4687"/>
                  </a:cubicBezTo>
                  <a:cubicBezTo>
                    <a:pt x="647" y="4739"/>
                    <a:pt x="701" y="4775"/>
                    <a:pt x="759" y="4775"/>
                  </a:cubicBezTo>
                  <a:cubicBezTo>
                    <a:pt x="769" y="4775"/>
                    <a:pt x="780" y="4774"/>
                    <a:pt x="790" y="4771"/>
                  </a:cubicBezTo>
                  <a:lnTo>
                    <a:pt x="798" y="4771"/>
                  </a:lnTo>
                  <a:cubicBezTo>
                    <a:pt x="874" y="4748"/>
                    <a:pt x="920" y="4679"/>
                    <a:pt x="905" y="4603"/>
                  </a:cubicBezTo>
                  <a:lnTo>
                    <a:pt x="621" y="2749"/>
                  </a:lnTo>
                  <a:cubicBezTo>
                    <a:pt x="621" y="2718"/>
                    <a:pt x="614" y="2695"/>
                    <a:pt x="614" y="2665"/>
                  </a:cubicBezTo>
                  <a:cubicBezTo>
                    <a:pt x="598" y="2580"/>
                    <a:pt x="591" y="2511"/>
                    <a:pt x="606" y="2458"/>
                  </a:cubicBezTo>
                  <a:cubicBezTo>
                    <a:pt x="629" y="2427"/>
                    <a:pt x="683" y="2412"/>
                    <a:pt x="767" y="2389"/>
                  </a:cubicBezTo>
                  <a:cubicBezTo>
                    <a:pt x="790" y="2381"/>
                    <a:pt x="813" y="2381"/>
                    <a:pt x="836" y="2373"/>
                  </a:cubicBezTo>
                  <a:lnTo>
                    <a:pt x="1196" y="2289"/>
                  </a:lnTo>
                  <a:cubicBezTo>
                    <a:pt x="2184" y="2052"/>
                    <a:pt x="3188" y="1829"/>
                    <a:pt x="4130" y="1615"/>
                  </a:cubicBezTo>
                  <a:cubicBezTo>
                    <a:pt x="4651" y="1500"/>
                    <a:pt x="5172" y="1393"/>
                    <a:pt x="5693" y="1278"/>
                  </a:cubicBezTo>
                  <a:cubicBezTo>
                    <a:pt x="7102" y="964"/>
                    <a:pt x="8573" y="642"/>
                    <a:pt x="10006" y="297"/>
                  </a:cubicBezTo>
                  <a:cubicBezTo>
                    <a:pt x="10090" y="282"/>
                    <a:pt x="10136" y="198"/>
                    <a:pt x="10121" y="121"/>
                  </a:cubicBezTo>
                  <a:cubicBezTo>
                    <a:pt x="10102" y="50"/>
                    <a:pt x="10044" y="1"/>
                    <a:pt x="9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-1035300" y="2817650"/>
              <a:ext cx="40050" cy="36700"/>
            </a:xfrm>
            <a:custGeom>
              <a:rect b="b" l="l" r="r" t="t"/>
              <a:pathLst>
                <a:path extrusionOk="0" h="1468" w="1602">
                  <a:moveTo>
                    <a:pt x="460" y="1"/>
                  </a:moveTo>
                  <a:cubicBezTo>
                    <a:pt x="383" y="1"/>
                    <a:pt x="306" y="21"/>
                    <a:pt x="238" y="63"/>
                  </a:cubicBezTo>
                  <a:cubicBezTo>
                    <a:pt x="77" y="163"/>
                    <a:pt x="0" y="362"/>
                    <a:pt x="61" y="546"/>
                  </a:cubicBezTo>
                  <a:cubicBezTo>
                    <a:pt x="80" y="614"/>
                    <a:pt x="139" y="652"/>
                    <a:pt x="201" y="652"/>
                  </a:cubicBezTo>
                  <a:cubicBezTo>
                    <a:pt x="216" y="652"/>
                    <a:pt x="231" y="650"/>
                    <a:pt x="245" y="645"/>
                  </a:cubicBezTo>
                  <a:cubicBezTo>
                    <a:pt x="322" y="622"/>
                    <a:pt x="368" y="538"/>
                    <a:pt x="345" y="462"/>
                  </a:cubicBezTo>
                  <a:cubicBezTo>
                    <a:pt x="330" y="408"/>
                    <a:pt x="352" y="347"/>
                    <a:pt x="391" y="324"/>
                  </a:cubicBezTo>
                  <a:cubicBezTo>
                    <a:pt x="412" y="309"/>
                    <a:pt x="439" y="302"/>
                    <a:pt x="466" y="302"/>
                  </a:cubicBezTo>
                  <a:cubicBezTo>
                    <a:pt x="495" y="302"/>
                    <a:pt x="524" y="311"/>
                    <a:pt x="544" y="331"/>
                  </a:cubicBezTo>
                  <a:cubicBezTo>
                    <a:pt x="605" y="385"/>
                    <a:pt x="598" y="492"/>
                    <a:pt x="598" y="538"/>
                  </a:cubicBezTo>
                  <a:cubicBezTo>
                    <a:pt x="590" y="630"/>
                    <a:pt x="544" y="730"/>
                    <a:pt x="506" y="806"/>
                  </a:cubicBezTo>
                  <a:lnTo>
                    <a:pt x="467" y="868"/>
                  </a:lnTo>
                  <a:cubicBezTo>
                    <a:pt x="421" y="960"/>
                    <a:pt x="375" y="1051"/>
                    <a:pt x="345" y="1151"/>
                  </a:cubicBezTo>
                  <a:cubicBezTo>
                    <a:pt x="330" y="1189"/>
                    <a:pt x="322" y="1220"/>
                    <a:pt x="314" y="1258"/>
                  </a:cubicBezTo>
                  <a:cubicBezTo>
                    <a:pt x="314" y="1258"/>
                    <a:pt x="314" y="1266"/>
                    <a:pt x="314" y="1274"/>
                  </a:cubicBezTo>
                  <a:cubicBezTo>
                    <a:pt x="299" y="1350"/>
                    <a:pt x="330" y="1404"/>
                    <a:pt x="360" y="1427"/>
                  </a:cubicBezTo>
                  <a:cubicBezTo>
                    <a:pt x="384" y="1457"/>
                    <a:pt x="421" y="1468"/>
                    <a:pt x="462" y="1468"/>
                  </a:cubicBezTo>
                  <a:cubicBezTo>
                    <a:pt x="474" y="1468"/>
                    <a:pt x="486" y="1467"/>
                    <a:pt x="498" y="1465"/>
                  </a:cubicBezTo>
                  <a:lnTo>
                    <a:pt x="513" y="1465"/>
                  </a:lnTo>
                  <a:lnTo>
                    <a:pt x="1394" y="1166"/>
                  </a:lnTo>
                  <a:cubicBezTo>
                    <a:pt x="1463" y="1143"/>
                    <a:pt x="1517" y="1097"/>
                    <a:pt x="1555" y="1036"/>
                  </a:cubicBezTo>
                  <a:cubicBezTo>
                    <a:pt x="1601" y="967"/>
                    <a:pt x="1578" y="875"/>
                    <a:pt x="1509" y="829"/>
                  </a:cubicBezTo>
                  <a:cubicBezTo>
                    <a:pt x="1485" y="816"/>
                    <a:pt x="1458" y="809"/>
                    <a:pt x="1430" y="809"/>
                  </a:cubicBezTo>
                  <a:cubicBezTo>
                    <a:pt x="1378" y="809"/>
                    <a:pt x="1327" y="833"/>
                    <a:pt x="1302" y="883"/>
                  </a:cubicBezTo>
                  <a:lnTo>
                    <a:pt x="697" y="1082"/>
                  </a:lnTo>
                  <a:cubicBezTo>
                    <a:pt x="713" y="1059"/>
                    <a:pt x="728" y="1036"/>
                    <a:pt x="736" y="1013"/>
                  </a:cubicBezTo>
                  <a:lnTo>
                    <a:pt x="774" y="952"/>
                  </a:lnTo>
                  <a:cubicBezTo>
                    <a:pt x="827" y="837"/>
                    <a:pt x="889" y="707"/>
                    <a:pt x="896" y="554"/>
                  </a:cubicBezTo>
                  <a:cubicBezTo>
                    <a:pt x="912" y="370"/>
                    <a:pt x="858" y="209"/>
                    <a:pt x="743" y="109"/>
                  </a:cubicBezTo>
                  <a:cubicBezTo>
                    <a:pt x="668" y="38"/>
                    <a:pt x="565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-980150" y="2833975"/>
              <a:ext cx="44650" cy="13700"/>
            </a:xfrm>
            <a:custGeom>
              <a:rect b="b" l="l" r="r" t="t"/>
              <a:pathLst>
                <a:path extrusionOk="0" h="548" w="1786">
                  <a:moveTo>
                    <a:pt x="1632" y="0"/>
                  </a:moveTo>
                  <a:cubicBezTo>
                    <a:pt x="1609" y="0"/>
                    <a:pt x="1234" y="8"/>
                    <a:pt x="858" y="54"/>
                  </a:cubicBezTo>
                  <a:cubicBezTo>
                    <a:pt x="682" y="77"/>
                    <a:pt x="491" y="100"/>
                    <a:pt x="330" y="130"/>
                  </a:cubicBezTo>
                  <a:cubicBezTo>
                    <a:pt x="261" y="146"/>
                    <a:pt x="169" y="176"/>
                    <a:pt x="100" y="230"/>
                  </a:cubicBezTo>
                  <a:cubicBezTo>
                    <a:pt x="46" y="284"/>
                    <a:pt x="23" y="337"/>
                    <a:pt x="16" y="360"/>
                  </a:cubicBezTo>
                  <a:cubicBezTo>
                    <a:pt x="0" y="437"/>
                    <a:pt x="46" y="521"/>
                    <a:pt x="123" y="544"/>
                  </a:cubicBezTo>
                  <a:cubicBezTo>
                    <a:pt x="135" y="547"/>
                    <a:pt x="147" y="548"/>
                    <a:pt x="158" y="548"/>
                  </a:cubicBezTo>
                  <a:cubicBezTo>
                    <a:pt x="217" y="548"/>
                    <a:pt x="274" y="517"/>
                    <a:pt x="299" y="460"/>
                  </a:cubicBezTo>
                  <a:cubicBezTo>
                    <a:pt x="307" y="452"/>
                    <a:pt x="338" y="437"/>
                    <a:pt x="383" y="429"/>
                  </a:cubicBezTo>
                  <a:cubicBezTo>
                    <a:pt x="537" y="398"/>
                    <a:pt x="721" y="368"/>
                    <a:pt x="889" y="352"/>
                  </a:cubicBezTo>
                  <a:cubicBezTo>
                    <a:pt x="1257" y="307"/>
                    <a:pt x="1632" y="299"/>
                    <a:pt x="1632" y="299"/>
                  </a:cubicBezTo>
                  <a:lnTo>
                    <a:pt x="1663" y="299"/>
                  </a:lnTo>
                  <a:cubicBezTo>
                    <a:pt x="1732" y="284"/>
                    <a:pt x="1785" y="222"/>
                    <a:pt x="1778" y="146"/>
                  </a:cubicBezTo>
                  <a:cubicBezTo>
                    <a:pt x="1778" y="61"/>
                    <a:pt x="1709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-883250" y="2821775"/>
              <a:ext cx="45625" cy="30150"/>
            </a:xfrm>
            <a:custGeom>
              <a:rect b="b" l="l" r="r" t="t"/>
              <a:pathLst>
                <a:path extrusionOk="0" h="1206" w="1825">
                  <a:moveTo>
                    <a:pt x="468" y="320"/>
                  </a:moveTo>
                  <a:cubicBezTo>
                    <a:pt x="476" y="327"/>
                    <a:pt x="484" y="335"/>
                    <a:pt x="499" y="343"/>
                  </a:cubicBezTo>
                  <a:cubicBezTo>
                    <a:pt x="499" y="343"/>
                    <a:pt x="506" y="350"/>
                    <a:pt x="514" y="373"/>
                  </a:cubicBezTo>
                  <a:cubicBezTo>
                    <a:pt x="529" y="404"/>
                    <a:pt x="537" y="465"/>
                    <a:pt x="545" y="565"/>
                  </a:cubicBezTo>
                  <a:cubicBezTo>
                    <a:pt x="552" y="664"/>
                    <a:pt x="552" y="756"/>
                    <a:pt x="506" y="833"/>
                  </a:cubicBezTo>
                  <a:cubicBezTo>
                    <a:pt x="491" y="863"/>
                    <a:pt x="453" y="894"/>
                    <a:pt x="415" y="902"/>
                  </a:cubicBezTo>
                  <a:cubicBezTo>
                    <a:pt x="407" y="904"/>
                    <a:pt x="401" y="905"/>
                    <a:pt x="396" y="905"/>
                  </a:cubicBezTo>
                  <a:cubicBezTo>
                    <a:pt x="386" y="905"/>
                    <a:pt x="381" y="902"/>
                    <a:pt x="376" y="902"/>
                  </a:cubicBezTo>
                  <a:cubicBezTo>
                    <a:pt x="315" y="848"/>
                    <a:pt x="307" y="733"/>
                    <a:pt x="307" y="649"/>
                  </a:cubicBezTo>
                  <a:cubicBezTo>
                    <a:pt x="307" y="549"/>
                    <a:pt x="338" y="450"/>
                    <a:pt x="376" y="396"/>
                  </a:cubicBezTo>
                  <a:cubicBezTo>
                    <a:pt x="407" y="358"/>
                    <a:pt x="438" y="335"/>
                    <a:pt x="468" y="320"/>
                  </a:cubicBezTo>
                  <a:close/>
                  <a:moveTo>
                    <a:pt x="530" y="1"/>
                  </a:moveTo>
                  <a:cubicBezTo>
                    <a:pt x="433" y="1"/>
                    <a:pt x="263" y="39"/>
                    <a:pt x="139" y="220"/>
                  </a:cubicBezTo>
                  <a:cubicBezTo>
                    <a:pt x="54" y="327"/>
                    <a:pt x="9" y="480"/>
                    <a:pt x="9" y="641"/>
                  </a:cubicBezTo>
                  <a:cubicBezTo>
                    <a:pt x="1" y="871"/>
                    <a:pt x="62" y="1040"/>
                    <a:pt x="200" y="1139"/>
                  </a:cubicBezTo>
                  <a:cubicBezTo>
                    <a:pt x="261" y="1182"/>
                    <a:pt x="337" y="1205"/>
                    <a:pt x="411" y="1205"/>
                  </a:cubicBezTo>
                  <a:cubicBezTo>
                    <a:pt x="430" y="1205"/>
                    <a:pt x="449" y="1204"/>
                    <a:pt x="468" y="1201"/>
                  </a:cubicBezTo>
                  <a:cubicBezTo>
                    <a:pt x="476" y="1201"/>
                    <a:pt x="476" y="1193"/>
                    <a:pt x="484" y="1193"/>
                  </a:cubicBezTo>
                  <a:cubicBezTo>
                    <a:pt x="598" y="1170"/>
                    <a:pt x="713" y="1086"/>
                    <a:pt x="767" y="978"/>
                  </a:cubicBezTo>
                  <a:cubicBezTo>
                    <a:pt x="805" y="917"/>
                    <a:pt x="821" y="856"/>
                    <a:pt x="836" y="795"/>
                  </a:cubicBezTo>
                  <a:cubicBezTo>
                    <a:pt x="859" y="825"/>
                    <a:pt x="890" y="856"/>
                    <a:pt x="913" y="879"/>
                  </a:cubicBezTo>
                  <a:cubicBezTo>
                    <a:pt x="974" y="932"/>
                    <a:pt x="1066" y="1009"/>
                    <a:pt x="1173" y="1047"/>
                  </a:cubicBezTo>
                  <a:cubicBezTo>
                    <a:pt x="1234" y="1068"/>
                    <a:pt x="1302" y="1078"/>
                    <a:pt x="1373" y="1078"/>
                  </a:cubicBezTo>
                  <a:cubicBezTo>
                    <a:pt x="1408" y="1078"/>
                    <a:pt x="1444" y="1075"/>
                    <a:pt x="1479" y="1070"/>
                  </a:cubicBezTo>
                  <a:cubicBezTo>
                    <a:pt x="1617" y="1040"/>
                    <a:pt x="1709" y="1001"/>
                    <a:pt x="1725" y="994"/>
                  </a:cubicBezTo>
                  <a:cubicBezTo>
                    <a:pt x="1794" y="955"/>
                    <a:pt x="1824" y="871"/>
                    <a:pt x="1794" y="795"/>
                  </a:cubicBezTo>
                  <a:cubicBezTo>
                    <a:pt x="1766" y="740"/>
                    <a:pt x="1716" y="709"/>
                    <a:pt x="1662" y="709"/>
                  </a:cubicBezTo>
                  <a:cubicBezTo>
                    <a:pt x="1640" y="709"/>
                    <a:pt x="1617" y="714"/>
                    <a:pt x="1594" y="726"/>
                  </a:cubicBezTo>
                  <a:cubicBezTo>
                    <a:pt x="1594" y="726"/>
                    <a:pt x="1525" y="756"/>
                    <a:pt x="1426" y="772"/>
                  </a:cubicBezTo>
                  <a:cubicBezTo>
                    <a:pt x="1407" y="775"/>
                    <a:pt x="1384" y="779"/>
                    <a:pt x="1359" y="779"/>
                  </a:cubicBezTo>
                  <a:cubicBezTo>
                    <a:pt x="1334" y="779"/>
                    <a:pt x="1307" y="775"/>
                    <a:pt x="1280" y="764"/>
                  </a:cubicBezTo>
                  <a:cubicBezTo>
                    <a:pt x="1219" y="741"/>
                    <a:pt x="1158" y="695"/>
                    <a:pt x="1119" y="657"/>
                  </a:cubicBezTo>
                  <a:cubicBezTo>
                    <a:pt x="1012" y="557"/>
                    <a:pt x="905" y="442"/>
                    <a:pt x="828" y="320"/>
                  </a:cubicBezTo>
                  <a:cubicBezTo>
                    <a:pt x="767" y="220"/>
                    <a:pt x="736" y="151"/>
                    <a:pt x="736" y="151"/>
                  </a:cubicBezTo>
                  <a:cubicBezTo>
                    <a:pt x="721" y="128"/>
                    <a:pt x="706" y="113"/>
                    <a:pt x="690" y="97"/>
                  </a:cubicBezTo>
                  <a:cubicBezTo>
                    <a:pt x="667" y="51"/>
                    <a:pt x="629" y="21"/>
                    <a:pt x="583" y="5"/>
                  </a:cubicBezTo>
                  <a:cubicBezTo>
                    <a:pt x="570" y="3"/>
                    <a:pt x="55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-1014425" y="2933350"/>
              <a:ext cx="45600" cy="30050"/>
            </a:xfrm>
            <a:custGeom>
              <a:rect b="b" l="l" r="r" t="t"/>
              <a:pathLst>
                <a:path extrusionOk="0" h="1202" w="1824">
                  <a:moveTo>
                    <a:pt x="467" y="315"/>
                  </a:moveTo>
                  <a:cubicBezTo>
                    <a:pt x="475" y="323"/>
                    <a:pt x="483" y="338"/>
                    <a:pt x="498" y="346"/>
                  </a:cubicBezTo>
                  <a:cubicBezTo>
                    <a:pt x="498" y="346"/>
                    <a:pt x="498" y="354"/>
                    <a:pt x="513" y="369"/>
                  </a:cubicBezTo>
                  <a:cubicBezTo>
                    <a:pt x="521" y="399"/>
                    <a:pt x="536" y="461"/>
                    <a:pt x="544" y="560"/>
                  </a:cubicBezTo>
                  <a:cubicBezTo>
                    <a:pt x="552" y="660"/>
                    <a:pt x="552" y="752"/>
                    <a:pt x="506" y="829"/>
                  </a:cubicBezTo>
                  <a:cubicBezTo>
                    <a:pt x="490" y="867"/>
                    <a:pt x="452" y="890"/>
                    <a:pt x="414" y="897"/>
                  </a:cubicBezTo>
                  <a:cubicBezTo>
                    <a:pt x="406" y="900"/>
                    <a:pt x="400" y="901"/>
                    <a:pt x="395" y="901"/>
                  </a:cubicBezTo>
                  <a:cubicBezTo>
                    <a:pt x="386" y="901"/>
                    <a:pt x="381" y="897"/>
                    <a:pt x="376" y="897"/>
                  </a:cubicBezTo>
                  <a:cubicBezTo>
                    <a:pt x="330" y="859"/>
                    <a:pt x="307" y="775"/>
                    <a:pt x="307" y="645"/>
                  </a:cubicBezTo>
                  <a:cubicBezTo>
                    <a:pt x="307" y="545"/>
                    <a:pt x="330" y="453"/>
                    <a:pt x="376" y="392"/>
                  </a:cubicBezTo>
                  <a:cubicBezTo>
                    <a:pt x="406" y="354"/>
                    <a:pt x="437" y="331"/>
                    <a:pt x="467" y="315"/>
                  </a:cubicBezTo>
                  <a:close/>
                  <a:moveTo>
                    <a:pt x="521" y="1"/>
                  </a:moveTo>
                  <a:cubicBezTo>
                    <a:pt x="424" y="1"/>
                    <a:pt x="259" y="46"/>
                    <a:pt x="138" y="216"/>
                  </a:cubicBezTo>
                  <a:cubicBezTo>
                    <a:pt x="54" y="323"/>
                    <a:pt x="8" y="476"/>
                    <a:pt x="8" y="637"/>
                  </a:cubicBezTo>
                  <a:cubicBezTo>
                    <a:pt x="0" y="867"/>
                    <a:pt x="69" y="1035"/>
                    <a:pt x="199" y="1143"/>
                  </a:cubicBezTo>
                  <a:cubicBezTo>
                    <a:pt x="257" y="1183"/>
                    <a:pt x="329" y="1202"/>
                    <a:pt x="400" y="1202"/>
                  </a:cubicBezTo>
                  <a:cubicBezTo>
                    <a:pt x="422" y="1202"/>
                    <a:pt x="445" y="1200"/>
                    <a:pt x="467" y="1196"/>
                  </a:cubicBezTo>
                  <a:lnTo>
                    <a:pt x="483" y="1196"/>
                  </a:lnTo>
                  <a:cubicBezTo>
                    <a:pt x="598" y="1166"/>
                    <a:pt x="713" y="1081"/>
                    <a:pt x="766" y="974"/>
                  </a:cubicBezTo>
                  <a:cubicBezTo>
                    <a:pt x="805" y="920"/>
                    <a:pt x="820" y="859"/>
                    <a:pt x="835" y="798"/>
                  </a:cubicBezTo>
                  <a:cubicBezTo>
                    <a:pt x="858" y="821"/>
                    <a:pt x="889" y="851"/>
                    <a:pt x="912" y="874"/>
                  </a:cubicBezTo>
                  <a:cubicBezTo>
                    <a:pt x="973" y="928"/>
                    <a:pt x="1065" y="1005"/>
                    <a:pt x="1172" y="1043"/>
                  </a:cubicBezTo>
                  <a:cubicBezTo>
                    <a:pt x="1230" y="1067"/>
                    <a:pt x="1293" y="1079"/>
                    <a:pt x="1359" y="1079"/>
                  </a:cubicBezTo>
                  <a:cubicBezTo>
                    <a:pt x="1398" y="1079"/>
                    <a:pt x="1438" y="1075"/>
                    <a:pt x="1479" y="1066"/>
                  </a:cubicBezTo>
                  <a:cubicBezTo>
                    <a:pt x="1617" y="1043"/>
                    <a:pt x="1709" y="997"/>
                    <a:pt x="1724" y="989"/>
                  </a:cubicBezTo>
                  <a:cubicBezTo>
                    <a:pt x="1793" y="959"/>
                    <a:pt x="1823" y="867"/>
                    <a:pt x="1793" y="790"/>
                  </a:cubicBezTo>
                  <a:cubicBezTo>
                    <a:pt x="1765" y="739"/>
                    <a:pt x="1711" y="709"/>
                    <a:pt x="1655" y="709"/>
                  </a:cubicBezTo>
                  <a:cubicBezTo>
                    <a:pt x="1634" y="709"/>
                    <a:pt x="1614" y="713"/>
                    <a:pt x="1594" y="721"/>
                  </a:cubicBezTo>
                  <a:cubicBezTo>
                    <a:pt x="1594" y="721"/>
                    <a:pt x="1525" y="752"/>
                    <a:pt x="1425" y="775"/>
                  </a:cubicBezTo>
                  <a:cubicBezTo>
                    <a:pt x="1409" y="778"/>
                    <a:pt x="1391" y="780"/>
                    <a:pt x="1371" y="780"/>
                  </a:cubicBezTo>
                  <a:cubicBezTo>
                    <a:pt x="1342" y="780"/>
                    <a:pt x="1311" y="776"/>
                    <a:pt x="1280" y="767"/>
                  </a:cubicBezTo>
                  <a:cubicBezTo>
                    <a:pt x="1218" y="744"/>
                    <a:pt x="1157" y="691"/>
                    <a:pt x="1119" y="652"/>
                  </a:cubicBezTo>
                  <a:cubicBezTo>
                    <a:pt x="1011" y="560"/>
                    <a:pt x="904" y="438"/>
                    <a:pt x="835" y="315"/>
                  </a:cubicBezTo>
                  <a:cubicBezTo>
                    <a:pt x="766" y="223"/>
                    <a:pt x="736" y="147"/>
                    <a:pt x="736" y="147"/>
                  </a:cubicBezTo>
                  <a:cubicBezTo>
                    <a:pt x="720" y="124"/>
                    <a:pt x="705" y="108"/>
                    <a:pt x="690" y="93"/>
                  </a:cubicBezTo>
                  <a:cubicBezTo>
                    <a:pt x="667" y="47"/>
                    <a:pt x="628" y="16"/>
                    <a:pt x="582" y="9"/>
                  </a:cubicBezTo>
                  <a:cubicBezTo>
                    <a:pt x="568" y="4"/>
                    <a:pt x="54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-845700" y="2808575"/>
              <a:ext cx="32200" cy="34075"/>
            </a:xfrm>
            <a:custGeom>
              <a:rect b="b" l="l" r="r" t="t"/>
              <a:pathLst>
                <a:path extrusionOk="0" h="1363" w="1288">
                  <a:moveTo>
                    <a:pt x="589" y="1"/>
                  </a:moveTo>
                  <a:cubicBezTo>
                    <a:pt x="489" y="1"/>
                    <a:pt x="354" y="38"/>
                    <a:pt x="246" y="166"/>
                  </a:cubicBezTo>
                  <a:cubicBezTo>
                    <a:pt x="85" y="342"/>
                    <a:pt x="0" y="694"/>
                    <a:pt x="154" y="985"/>
                  </a:cubicBezTo>
                  <a:cubicBezTo>
                    <a:pt x="273" y="1232"/>
                    <a:pt x="532" y="1362"/>
                    <a:pt x="753" y="1362"/>
                  </a:cubicBezTo>
                  <a:cubicBezTo>
                    <a:pt x="787" y="1362"/>
                    <a:pt x="820" y="1359"/>
                    <a:pt x="851" y="1353"/>
                  </a:cubicBezTo>
                  <a:cubicBezTo>
                    <a:pt x="866" y="1346"/>
                    <a:pt x="881" y="1346"/>
                    <a:pt x="904" y="1338"/>
                  </a:cubicBezTo>
                  <a:cubicBezTo>
                    <a:pt x="1027" y="1307"/>
                    <a:pt x="1111" y="1238"/>
                    <a:pt x="1165" y="1192"/>
                  </a:cubicBezTo>
                  <a:cubicBezTo>
                    <a:pt x="1211" y="1146"/>
                    <a:pt x="1234" y="1108"/>
                    <a:pt x="1241" y="1100"/>
                  </a:cubicBezTo>
                  <a:cubicBezTo>
                    <a:pt x="1287" y="1031"/>
                    <a:pt x="1264" y="939"/>
                    <a:pt x="1196" y="894"/>
                  </a:cubicBezTo>
                  <a:cubicBezTo>
                    <a:pt x="1171" y="877"/>
                    <a:pt x="1144" y="870"/>
                    <a:pt x="1117" y="870"/>
                  </a:cubicBezTo>
                  <a:cubicBezTo>
                    <a:pt x="1067" y="870"/>
                    <a:pt x="1018" y="895"/>
                    <a:pt x="989" y="939"/>
                  </a:cubicBezTo>
                  <a:cubicBezTo>
                    <a:pt x="989" y="939"/>
                    <a:pt x="981" y="955"/>
                    <a:pt x="958" y="970"/>
                  </a:cubicBezTo>
                  <a:cubicBezTo>
                    <a:pt x="935" y="1001"/>
                    <a:pt x="889" y="1031"/>
                    <a:pt x="812" y="1047"/>
                  </a:cubicBezTo>
                  <a:cubicBezTo>
                    <a:pt x="794" y="1054"/>
                    <a:pt x="771" y="1058"/>
                    <a:pt x="746" y="1058"/>
                  </a:cubicBezTo>
                  <a:cubicBezTo>
                    <a:pt x="639" y="1058"/>
                    <a:pt x="490" y="990"/>
                    <a:pt x="422" y="848"/>
                  </a:cubicBezTo>
                  <a:cubicBezTo>
                    <a:pt x="330" y="671"/>
                    <a:pt x="391" y="457"/>
                    <a:pt x="468" y="365"/>
                  </a:cubicBezTo>
                  <a:cubicBezTo>
                    <a:pt x="514" y="313"/>
                    <a:pt x="560" y="300"/>
                    <a:pt x="586" y="300"/>
                  </a:cubicBezTo>
                  <a:cubicBezTo>
                    <a:pt x="595" y="300"/>
                    <a:pt x="602" y="302"/>
                    <a:pt x="606" y="304"/>
                  </a:cubicBezTo>
                  <a:cubicBezTo>
                    <a:pt x="611" y="304"/>
                    <a:pt x="617" y="305"/>
                    <a:pt x="623" y="305"/>
                  </a:cubicBezTo>
                  <a:cubicBezTo>
                    <a:pt x="686" y="305"/>
                    <a:pt x="746" y="267"/>
                    <a:pt x="774" y="204"/>
                  </a:cubicBezTo>
                  <a:cubicBezTo>
                    <a:pt x="797" y="135"/>
                    <a:pt x="774" y="58"/>
                    <a:pt x="705" y="28"/>
                  </a:cubicBezTo>
                  <a:cubicBezTo>
                    <a:pt x="698" y="20"/>
                    <a:pt x="682" y="13"/>
                    <a:pt x="659" y="5"/>
                  </a:cubicBezTo>
                  <a:lnTo>
                    <a:pt x="644" y="5"/>
                  </a:lnTo>
                  <a:cubicBezTo>
                    <a:pt x="627" y="2"/>
                    <a:pt x="60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-1062500" y="2918650"/>
              <a:ext cx="53250" cy="63700"/>
            </a:xfrm>
            <a:custGeom>
              <a:rect b="b" l="l" r="r" t="t"/>
              <a:pathLst>
                <a:path extrusionOk="0" h="2548" w="2130">
                  <a:moveTo>
                    <a:pt x="587" y="0"/>
                  </a:moveTo>
                  <a:cubicBezTo>
                    <a:pt x="395" y="0"/>
                    <a:pt x="214" y="69"/>
                    <a:pt x="115" y="191"/>
                  </a:cubicBezTo>
                  <a:cubicBezTo>
                    <a:pt x="54" y="267"/>
                    <a:pt x="23" y="336"/>
                    <a:pt x="16" y="390"/>
                  </a:cubicBezTo>
                  <a:cubicBezTo>
                    <a:pt x="0" y="436"/>
                    <a:pt x="0" y="467"/>
                    <a:pt x="0" y="482"/>
                  </a:cubicBezTo>
                  <a:cubicBezTo>
                    <a:pt x="8" y="558"/>
                    <a:pt x="69" y="620"/>
                    <a:pt x="153" y="620"/>
                  </a:cubicBezTo>
                  <a:cubicBezTo>
                    <a:pt x="157" y="620"/>
                    <a:pt x="161" y="620"/>
                    <a:pt x="165" y="620"/>
                  </a:cubicBezTo>
                  <a:cubicBezTo>
                    <a:pt x="237" y="620"/>
                    <a:pt x="299" y="555"/>
                    <a:pt x="307" y="482"/>
                  </a:cubicBezTo>
                  <a:cubicBezTo>
                    <a:pt x="307" y="474"/>
                    <a:pt x="307" y="467"/>
                    <a:pt x="307" y="459"/>
                  </a:cubicBezTo>
                  <a:cubicBezTo>
                    <a:pt x="314" y="436"/>
                    <a:pt x="322" y="413"/>
                    <a:pt x="345" y="382"/>
                  </a:cubicBezTo>
                  <a:cubicBezTo>
                    <a:pt x="380" y="341"/>
                    <a:pt x="469" y="300"/>
                    <a:pt x="587" y="300"/>
                  </a:cubicBezTo>
                  <a:cubicBezTo>
                    <a:pt x="624" y="300"/>
                    <a:pt x="663" y="304"/>
                    <a:pt x="705" y="313"/>
                  </a:cubicBezTo>
                  <a:cubicBezTo>
                    <a:pt x="759" y="329"/>
                    <a:pt x="812" y="375"/>
                    <a:pt x="828" y="451"/>
                  </a:cubicBezTo>
                  <a:cubicBezTo>
                    <a:pt x="843" y="520"/>
                    <a:pt x="820" y="620"/>
                    <a:pt x="759" y="750"/>
                  </a:cubicBezTo>
                  <a:cubicBezTo>
                    <a:pt x="628" y="1033"/>
                    <a:pt x="521" y="1317"/>
                    <a:pt x="437" y="1593"/>
                  </a:cubicBezTo>
                  <a:cubicBezTo>
                    <a:pt x="399" y="1738"/>
                    <a:pt x="353" y="1891"/>
                    <a:pt x="322" y="2045"/>
                  </a:cubicBezTo>
                  <a:lnTo>
                    <a:pt x="261" y="2374"/>
                  </a:lnTo>
                  <a:cubicBezTo>
                    <a:pt x="245" y="2435"/>
                    <a:pt x="284" y="2504"/>
                    <a:pt x="345" y="2535"/>
                  </a:cubicBezTo>
                  <a:cubicBezTo>
                    <a:pt x="367" y="2544"/>
                    <a:pt x="390" y="2548"/>
                    <a:pt x="412" y="2548"/>
                  </a:cubicBezTo>
                  <a:cubicBezTo>
                    <a:pt x="428" y="2548"/>
                    <a:pt x="444" y="2546"/>
                    <a:pt x="460" y="2543"/>
                  </a:cubicBezTo>
                  <a:cubicBezTo>
                    <a:pt x="483" y="2543"/>
                    <a:pt x="498" y="2535"/>
                    <a:pt x="514" y="2527"/>
                  </a:cubicBezTo>
                  <a:cubicBezTo>
                    <a:pt x="521" y="2527"/>
                    <a:pt x="529" y="2520"/>
                    <a:pt x="544" y="2520"/>
                  </a:cubicBezTo>
                  <a:lnTo>
                    <a:pt x="2007" y="2091"/>
                  </a:lnTo>
                  <a:cubicBezTo>
                    <a:pt x="2084" y="2068"/>
                    <a:pt x="2130" y="1983"/>
                    <a:pt x="2107" y="1899"/>
                  </a:cubicBezTo>
                  <a:cubicBezTo>
                    <a:pt x="2088" y="1836"/>
                    <a:pt x="2027" y="1794"/>
                    <a:pt x="1964" y="1794"/>
                  </a:cubicBezTo>
                  <a:cubicBezTo>
                    <a:pt x="1950" y="1794"/>
                    <a:pt x="1937" y="1796"/>
                    <a:pt x="1923" y="1800"/>
                  </a:cubicBezTo>
                  <a:lnTo>
                    <a:pt x="598" y="2190"/>
                  </a:lnTo>
                  <a:lnTo>
                    <a:pt x="613" y="2106"/>
                  </a:lnTo>
                  <a:cubicBezTo>
                    <a:pt x="651" y="1960"/>
                    <a:pt x="682" y="1823"/>
                    <a:pt x="728" y="1685"/>
                  </a:cubicBezTo>
                  <a:cubicBezTo>
                    <a:pt x="805" y="1417"/>
                    <a:pt x="904" y="1148"/>
                    <a:pt x="1034" y="873"/>
                  </a:cubicBezTo>
                  <a:cubicBezTo>
                    <a:pt x="1088" y="750"/>
                    <a:pt x="1157" y="574"/>
                    <a:pt x="1119" y="398"/>
                  </a:cubicBezTo>
                  <a:cubicBezTo>
                    <a:pt x="1096" y="214"/>
                    <a:pt x="950" y="61"/>
                    <a:pt x="774" y="22"/>
                  </a:cubicBezTo>
                  <a:cubicBezTo>
                    <a:pt x="712" y="7"/>
                    <a:pt x="649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-1164400" y="3475175"/>
              <a:ext cx="16700" cy="60375"/>
            </a:xfrm>
            <a:custGeom>
              <a:rect b="b" l="l" r="r" t="t"/>
              <a:pathLst>
                <a:path extrusionOk="0" h="2415" w="668">
                  <a:moveTo>
                    <a:pt x="501" y="0"/>
                  </a:moveTo>
                  <a:cubicBezTo>
                    <a:pt x="429" y="0"/>
                    <a:pt x="361" y="59"/>
                    <a:pt x="361" y="139"/>
                  </a:cubicBezTo>
                  <a:cubicBezTo>
                    <a:pt x="361" y="147"/>
                    <a:pt x="330" y="675"/>
                    <a:pt x="246" y="1196"/>
                  </a:cubicBezTo>
                  <a:cubicBezTo>
                    <a:pt x="169" y="1709"/>
                    <a:pt x="24" y="2223"/>
                    <a:pt x="24" y="2223"/>
                  </a:cubicBezTo>
                  <a:cubicBezTo>
                    <a:pt x="1" y="2307"/>
                    <a:pt x="47" y="2391"/>
                    <a:pt x="131" y="2414"/>
                  </a:cubicBezTo>
                  <a:lnTo>
                    <a:pt x="200" y="2414"/>
                  </a:lnTo>
                  <a:cubicBezTo>
                    <a:pt x="253" y="2399"/>
                    <a:pt x="299" y="2361"/>
                    <a:pt x="315" y="2307"/>
                  </a:cubicBezTo>
                  <a:cubicBezTo>
                    <a:pt x="315" y="2284"/>
                    <a:pt x="460" y="1771"/>
                    <a:pt x="545" y="1242"/>
                  </a:cubicBezTo>
                  <a:cubicBezTo>
                    <a:pt x="629" y="706"/>
                    <a:pt x="659" y="177"/>
                    <a:pt x="659" y="154"/>
                  </a:cubicBezTo>
                  <a:cubicBezTo>
                    <a:pt x="667" y="70"/>
                    <a:pt x="598" y="1"/>
                    <a:pt x="514" y="1"/>
                  </a:cubicBezTo>
                  <a:cubicBezTo>
                    <a:pt x="510" y="1"/>
                    <a:pt x="505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-1131850" y="3504600"/>
              <a:ext cx="53675" cy="17675"/>
            </a:xfrm>
            <a:custGeom>
              <a:rect b="b" l="l" r="r" t="t"/>
              <a:pathLst>
                <a:path extrusionOk="0" h="707" w="2147">
                  <a:moveTo>
                    <a:pt x="290" y="1"/>
                  </a:moveTo>
                  <a:cubicBezTo>
                    <a:pt x="272" y="1"/>
                    <a:pt x="255" y="2"/>
                    <a:pt x="238" y="4"/>
                  </a:cubicBezTo>
                  <a:cubicBezTo>
                    <a:pt x="170" y="4"/>
                    <a:pt x="124" y="27"/>
                    <a:pt x="108" y="34"/>
                  </a:cubicBezTo>
                  <a:cubicBezTo>
                    <a:pt x="32" y="73"/>
                    <a:pt x="1" y="165"/>
                    <a:pt x="32" y="234"/>
                  </a:cubicBezTo>
                  <a:cubicBezTo>
                    <a:pt x="60" y="290"/>
                    <a:pt x="114" y="322"/>
                    <a:pt x="171" y="322"/>
                  </a:cubicBezTo>
                  <a:cubicBezTo>
                    <a:pt x="191" y="322"/>
                    <a:pt x="211" y="318"/>
                    <a:pt x="231" y="310"/>
                  </a:cubicBezTo>
                  <a:cubicBezTo>
                    <a:pt x="231" y="310"/>
                    <a:pt x="246" y="303"/>
                    <a:pt x="261" y="303"/>
                  </a:cubicBezTo>
                  <a:cubicBezTo>
                    <a:pt x="277" y="303"/>
                    <a:pt x="323" y="303"/>
                    <a:pt x="422" y="326"/>
                  </a:cubicBezTo>
                  <a:lnTo>
                    <a:pt x="1947" y="701"/>
                  </a:lnTo>
                  <a:cubicBezTo>
                    <a:pt x="1958" y="705"/>
                    <a:pt x="1970" y="707"/>
                    <a:pt x="1981" y="707"/>
                  </a:cubicBezTo>
                  <a:cubicBezTo>
                    <a:pt x="1993" y="707"/>
                    <a:pt x="2004" y="705"/>
                    <a:pt x="2016" y="701"/>
                  </a:cubicBezTo>
                  <a:cubicBezTo>
                    <a:pt x="2069" y="686"/>
                    <a:pt x="2115" y="647"/>
                    <a:pt x="2131" y="586"/>
                  </a:cubicBezTo>
                  <a:cubicBezTo>
                    <a:pt x="2146" y="509"/>
                    <a:pt x="2100" y="425"/>
                    <a:pt x="2016" y="410"/>
                  </a:cubicBezTo>
                  <a:lnTo>
                    <a:pt x="499" y="34"/>
                  </a:lnTo>
                  <a:cubicBezTo>
                    <a:pt x="417" y="11"/>
                    <a:pt x="34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-1111925" y="3489525"/>
              <a:ext cx="10575" cy="48125"/>
            </a:xfrm>
            <a:custGeom>
              <a:rect b="b" l="l" r="r" t="t"/>
              <a:pathLst>
                <a:path extrusionOk="0" h="1925" w="423">
                  <a:moveTo>
                    <a:pt x="236" y="1"/>
                  </a:moveTo>
                  <a:cubicBezTo>
                    <a:pt x="232" y="1"/>
                    <a:pt x="227" y="1"/>
                    <a:pt x="223" y="2"/>
                  </a:cubicBezTo>
                  <a:cubicBezTo>
                    <a:pt x="139" y="9"/>
                    <a:pt x="77" y="78"/>
                    <a:pt x="85" y="162"/>
                  </a:cubicBezTo>
                  <a:cubicBezTo>
                    <a:pt x="85" y="170"/>
                    <a:pt x="123" y="568"/>
                    <a:pt x="100" y="959"/>
                  </a:cubicBezTo>
                  <a:cubicBezTo>
                    <a:pt x="85" y="1350"/>
                    <a:pt x="8" y="1748"/>
                    <a:pt x="8" y="1748"/>
                  </a:cubicBezTo>
                  <a:cubicBezTo>
                    <a:pt x="1" y="1833"/>
                    <a:pt x="54" y="1909"/>
                    <a:pt x="131" y="1924"/>
                  </a:cubicBezTo>
                  <a:lnTo>
                    <a:pt x="192" y="1924"/>
                  </a:lnTo>
                  <a:cubicBezTo>
                    <a:pt x="246" y="1909"/>
                    <a:pt x="292" y="1863"/>
                    <a:pt x="307" y="1802"/>
                  </a:cubicBezTo>
                  <a:cubicBezTo>
                    <a:pt x="307" y="1787"/>
                    <a:pt x="384" y="1388"/>
                    <a:pt x="399" y="974"/>
                  </a:cubicBezTo>
                  <a:cubicBezTo>
                    <a:pt x="422" y="561"/>
                    <a:pt x="384" y="155"/>
                    <a:pt x="384" y="139"/>
                  </a:cubicBezTo>
                  <a:cubicBezTo>
                    <a:pt x="377" y="60"/>
                    <a:pt x="30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-1064225" y="3507450"/>
              <a:ext cx="42525" cy="35525"/>
            </a:xfrm>
            <a:custGeom>
              <a:rect b="b" l="l" r="r" t="t"/>
              <a:pathLst>
                <a:path extrusionOk="0" h="1421" w="1701">
                  <a:moveTo>
                    <a:pt x="175" y="1"/>
                  </a:moveTo>
                  <a:cubicBezTo>
                    <a:pt x="155" y="1"/>
                    <a:pt x="135" y="4"/>
                    <a:pt x="115" y="12"/>
                  </a:cubicBezTo>
                  <a:cubicBezTo>
                    <a:pt x="39" y="51"/>
                    <a:pt x="0" y="135"/>
                    <a:pt x="39" y="212"/>
                  </a:cubicBezTo>
                  <a:cubicBezTo>
                    <a:pt x="39" y="219"/>
                    <a:pt x="92" y="326"/>
                    <a:pt x="192" y="480"/>
                  </a:cubicBezTo>
                  <a:cubicBezTo>
                    <a:pt x="299" y="641"/>
                    <a:pt x="468" y="824"/>
                    <a:pt x="644" y="970"/>
                  </a:cubicBezTo>
                  <a:cubicBezTo>
                    <a:pt x="812" y="1108"/>
                    <a:pt x="1019" y="1238"/>
                    <a:pt x="1203" y="1315"/>
                  </a:cubicBezTo>
                  <a:cubicBezTo>
                    <a:pt x="1372" y="1384"/>
                    <a:pt x="1494" y="1414"/>
                    <a:pt x="1502" y="1414"/>
                  </a:cubicBezTo>
                  <a:cubicBezTo>
                    <a:pt x="1513" y="1418"/>
                    <a:pt x="1525" y="1420"/>
                    <a:pt x="1536" y="1420"/>
                  </a:cubicBezTo>
                  <a:cubicBezTo>
                    <a:pt x="1548" y="1420"/>
                    <a:pt x="1559" y="1418"/>
                    <a:pt x="1571" y="1414"/>
                  </a:cubicBezTo>
                  <a:cubicBezTo>
                    <a:pt x="1624" y="1399"/>
                    <a:pt x="1663" y="1361"/>
                    <a:pt x="1678" y="1299"/>
                  </a:cubicBezTo>
                  <a:cubicBezTo>
                    <a:pt x="1701" y="1223"/>
                    <a:pt x="1647" y="1138"/>
                    <a:pt x="1571" y="1123"/>
                  </a:cubicBezTo>
                  <a:cubicBezTo>
                    <a:pt x="1563" y="1123"/>
                    <a:pt x="1464" y="1093"/>
                    <a:pt x="1326" y="1031"/>
                  </a:cubicBezTo>
                  <a:cubicBezTo>
                    <a:pt x="1165" y="970"/>
                    <a:pt x="981" y="855"/>
                    <a:pt x="828" y="732"/>
                  </a:cubicBezTo>
                  <a:cubicBezTo>
                    <a:pt x="682" y="610"/>
                    <a:pt x="537" y="457"/>
                    <a:pt x="437" y="311"/>
                  </a:cubicBezTo>
                  <a:cubicBezTo>
                    <a:pt x="353" y="181"/>
                    <a:pt x="307" y="89"/>
                    <a:pt x="307" y="89"/>
                  </a:cubicBezTo>
                  <a:cubicBezTo>
                    <a:pt x="284" y="32"/>
                    <a:pt x="23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-1075925" y="3508875"/>
              <a:ext cx="40825" cy="37300"/>
            </a:xfrm>
            <a:custGeom>
              <a:rect b="b" l="l" r="r" t="t"/>
              <a:pathLst>
                <a:path extrusionOk="0" h="1492" w="1633">
                  <a:moveTo>
                    <a:pt x="1474" y="1"/>
                  </a:moveTo>
                  <a:cubicBezTo>
                    <a:pt x="1396" y="1"/>
                    <a:pt x="1334" y="67"/>
                    <a:pt x="1326" y="147"/>
                  </a:cubicBezTo>
                  <a:cubicBezTo>
                    <a:pt x="1326" y="147"/>
                    <a:pt x="1319" y="239"/>
                    <a:pt x="1265" y="369"/>
                  </a:cubicBezTo>
                  <a:cubicBezTo>
                    <a:pt x="1204" y="522"/>
                    <a:pt x="1066" y="691"/>
                    <a:pt x="913" y="806"/>
                  </a:cubicBezTo>
                  <a:cubicBezTo>
                    <a:pt x="736" y="944"/>
                    <a:pt x="522" y="1036"/>
                    <a:pt x="384" y="1097"/>
                  </a:cubicBezTo>
                  <a:lnTo>
                    <a:pt x="116" y="1204"/>
                  </a:lnTo>
                  <a:cubicBezTo>
                    <a:pt x="39" y="1235"/>
                    <a:pt x="1" y="1319"/>
                    <a:pt x="32" y="1396"/>
                  </a:cubicBezTo>
                  <a:cubicBezTo>
                    <a:pt x="57" y="1459"/>
                    <a:pt x="115" y="1491"/>
                    <a:pt x="173" y="1491"/>
                  </a:cubicBezTo>
                  <a:cubicBezTo>
                    <a:pt x="185" y="1491"/>
                    <a:pt x="196" y="1490"/>
                    <a:pt x="208" y="1488"/>
                  </a:cubicBezTo>
                  <a:cubicBezTo>
                    <a:pt x="215" y="1488"/>
                    <a:pt x="223" y="1488"/>
                    <a:pt x="231" y="1480"/>
                  </a:cubicBezTo>
                  <a:lnTo>
                    <a:pt x="499" y="1373"/>
                  </a:lnTo>
                  <a:cubicBezTo>
                    <a:pt x="660" y="1304"/>
                    <a:pt x="890" y="1204"/>
                    <a:pt x="1096" y="1043"/>
                  </a:cubicBezTo>
                  <a:cubicBezTo>
                    <a:pt x="1288" y="898"/>
                    <a:pt x="1457" y="683"/>
                    <a:pt x="1541" y="492"/>
                  </a:cubicBezTo>
                  <a:cubicBezTo>
                    <a:pt x="1617" y="308"/>
                    <a:pt x="1625" y="170"/>
                    <a:pt x="1625" y="155"/>
                  </a:cubicBezTo>
                  <a:cubicBezTo>
                    <a:pt x="1633" y="78"/>
                    <a:pt x="1564" y="9"/>
                    <a:pt x="1487" y="1"/>
                  </a:cubicBezTo>
                  <a:cubicBezTo>
                    <a:pt x="1483" y="1"/>
                    <a:pt x="1479" y="1"/>
                    <a:pt x="1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-1200400" y="3448250"/>
              <a:ext cx="36225" cy="104825"/>
            </a:xfrm>
            <a:custGeom>
              <a:rect b="b" l="l" r="r" t="t"/>
              <a:pathLst>
                <a:path extrusionOk="0" h="4193" w="1449">
                  <a:moveTo>
                    <a:pt x="1283" y="1"/>
                  </a:moveTo>
                  <a:cubicBezTo>
                    <a:pt x="1249" y="1"/>
                    <a:pt x="1215" y="13"/>
                    <a:pt x="1188" y="36"/>
                  </a:cubicBezTo>
                  <a:cubicBezTo>
                    <a:pt x="1180" y="44"/>
                    <a:pt x="958" y="228"/>
                    <a:pt x="743" y="580"/>
                  </a:cubicBezTo>
                  <a:cubicBezTo>
                    <a:pt x="537" y="909"/>
                    <a:pt x="345" y="1400"/>
                    <a:pt x="215" y="1967"/>
                  </a:cubicBezTo>
                  <a:cubicBezTo>
                    <a:pt x="108" y="2380"/>
                    <a:pt x="0" y="2978"/>
                    <a:pt x="77" y="3453"/>
                  </a:cubicBezTo>
                  <a:cubicBezTo>
                    <a:pt x="100" y="3644"/>
                    <a:pt x="154" y="3821"/>
                    <a:pt x="223" y="3951"/>
                  </a:cubicBezTo>
                  <a:cubicBezTo>
                    <a:pt x="276" y="4066"/>
                    <a:pt x="314" y="4119"/>
                    <a:pt x="322" y="4127"/>
                  </a:cubicBezTo>
                  <a:cubicBezTo>
                    <a:pt x="346" y="4170"/>
                    <a:pt x="395" y="4193"/>
                    <a:pt x="441" y="4193"/>
                  </a:cubicBezTo>
                  <a:cubicBezTo>
                    <a:pt x="453" y="4193"/>
                    <a:pt x="464" y="4191"/>
                    <a:pt x="475" y="4188"/>
                  </a:cubicBezTo>
                  <a:cubicBezTo>
                    <a:pt x="491" y="4188"/>
                    <a:pt x="506" y="4181"/>
                    <a:pt x="521" y="4165"/>
                  </a:cubicBezTo>
                  <a:cubicBezTo>
                    <a:pt x="590" y="4119"/>
                    <a:pt x="613" y="4027"/>
                    <a:pt x="567" y="3958"/>
                  </a:cubicBezTo>
                  <a:cubicBezTo>
                    <a:pt x="567" y="3958"/>
                    <a:pt x="537" y="3913"/>
                    <a:pt x="491" y="3821"/>
                  </a:cubicBezTo>
                  <a:cubicBezTo>
                    <a:pt x="437" y="3713"/>
                    <a:pt x="391" y="3560"/>
                    <a:pt x="368" y="3407"/>
                  </a:cubicBezTo>
                  <a:cubicBezTo>
                    <a:pt x="314" y="3077"/>
                    <a:pt x="360" y="2587"/>
                    <a:pt x="506" y="2036"/>
                  </a:cubicBezTo>
                  <a:cubicBezTo>
                    <a:pt x="629" y="1507"/>
                    <a:pt x="805" y="1032"/>
                    <a:pt x="996" y="733"/>
                  </a:cubicBezTo>
                  <a:cubicBezTo>
                    <a:pt x="1180" y="427"/>
                    <a:pt x="1372" y="274"/>
                    <a:pt x="1379" y="266"/>
                  </a:cubicBezTo>
                  <a:cubicBezTo>
                    <a:pt x="1441" y="212"/>
                    <a:pt x="1448" y="120"/>
                    <a:pt x="1395" y="59"/>
                  </a:cubicBezTo>
                  <a:cubicBezTo>
                    <a:pt x="1369" y="20"/>
                    <a:pt x="1326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-1029950" y="3485875"/>
              <a:ext cx="26650" cy="94975"/>
            </a:xfrm>
            <a:custGeom>
              <a:rect b="b" l="l" r="r" t="t"/>
              <a:pathLst>
                <a:path extrusionOk="0" h="3799" w="1066">
                  <a:moveTo>
                    <a:pt x="563" y="1"/>
                  </a:moveTo>
                  <a:cubicBezTo>
                    <a:pt x="541" y="1"/>
                    <a:pt x="519" y="6"/>
                    <a:pt x="499" y="17"/>
                  </a:cubicBezTo>
                  <a:cubicBezTo>
                    <a:pt x="422" y="48"/>
                    <a:pt x="391" y="140"/>
                    <a:pt x="422" y="216"/>
                  </a:cubicBezTo>
                  <a:cubicBezTo>
                    <a:pt x="430" y="216"/>
                    <a:pt x="522" y="423"/>
                    <a:pt x="613" y="745"/>
                  </a:cubicBezTo>
                  <a:cubicBezTo>
                    <a:pt x="713" y="1120"/>
                    <a:pt x="767" y="1572"/>
                    <a:pt x="744" y="1979"/>
                  </a:cubicBezTo>
                  <a:cubicBezTo>
                    <a:pt x="721" y="2438"/>
                    <a:pt x="606" y="2875"/>
                    <a:pt x="437" y="3151"/>
                  </a:cubicBezTo>
                  <a:cubicBezTo>
                    <a:pt x="361" y="3289"/>
                    <a:pt x="269" y="3380"/>
                    <a:pt x="207" y="3442"/>
                  </a:cubicBezTo>
                  <a:cubicBezTo>
                    <a:pt x="138" y="3495"/>
                    <a:pt x="100" y="3518"/>
                    <a:pt x="100" y="3518"/>
                  </a:cubicBezTo>
                  <a:cubicBezTo>
                    <a:pt x="31" y="3564"/>
                    <a:pt x="1" y="3656"/>
                    <a:pt x="47" y="3725"/>
                  </a:cubicBezTo>
                  <a:cubicBezTo>
                    <a:pt x="71" y="3774"/>
                    <a:pt x="120" y="3799"/>
                    <a:pt x="170" y="3799"/>
                  </a:cubicBezTo>
                  <a:cubicBezTo>
                    <a:pt x="183" y="3799"/>
                    <a:pt x="195" y="3797"/>
                    <a:pt x="207" y="3794"/>
                  </a:cubicBezTo>
                  <a:cubicBezTo>
                    <a:pt x="223" y="3794"/>
                    <a:pt x="238" y="3786"/>
                    <a:pt x="246" y="3779"/>
                  </a:cubicBezTo>
                  <a:cubicBezTo>
                    <a:pt x="253" y="3779"/>
                    <a:pt x="315" y="3741"/>
                    <a:pt x="399" y="3664"/>
                  </a:cubicBezTo>
                  <a:cubicBezTo>
                    <a:pt x="483" y="3595"/>
                    <a:pt x="598" y="3472"/>
                    <a:pt x="698" y="3304"/>
                  </a:cubicBezTo>
                  <a:cubicBezTo>
                    <a:pt x="889" y="2990"/>
                    <a:pt x="1012" y="2507"/>
                    <a:pt x="1042" y="1994"/>
                  </a:cubicBezTo>
                  <a:cubicBezTo>
                    <a:pt x="1065" y="1557"/>
                    <a:pt x="1012" y="1075"/>
                    <a:pt x="897" y="661"/>
                  </a:cubicBezTo>
                  <a:cubicBezTo>
                    <a:pt x="805" y="316"/>
                    <a:pt x="698" y="94"/>
                    <a:pt x="698" y="86"/>
                  </a:cubicBezTo>
                  <a:cubicBezTo>
                    <a:pt x="671" y="32"/>
                    <a:pt x="617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-996625" y="3476825"/>
              <a:ext cx="33150" cy="35925"/>
            </a:xfrm>
            <a:custGeom>
              <a:rect b="b" l="l" r="r" t="t"/>
              <a:pathLst>
                <a:path extrusionOk="0" h="1437" w="1326">
                  <a:moveTo>
                    <a:pt x="521" y="1"/>
                  </a:moveTo>
                  <a:cubicBezTo>
                    <a:pt x="503" y="1"/>
                    <a:pt x="486" y="2"/>
                    <a:pt x="468" y="4"/>
                  </a:cubicBezTo>
                  <a:cubicBezTo>
                    <a:pt x="292" y="19"/>
                    <a:pt x="138" y="172"/>
                    <a:pt x="116" y="356"/>
                  </a:cubicBezTo>
                  <a:cubicBezTo>
                    <a:pt x="108" y="441"/>
                    <a:pt x="161" y="517"/>
                    <a:pt x="246" y="525"/>
                  </a:cubicBezTo>
                  <a:cubicBezTo>
                    <a:pt x="254" y="526"/>
                    <a:pt x="262" y="527"/>
                    <a:pt x="270" y="527"/>
                  </a:cubicBezTo>
                  <a:cubicBezTo>
                    <a:pt x="338" y="527"/>
                    <a:pt x="401" y="470"/>
                    <a:pt x="414" y="395"/>
                  </a:cubicBezTo>
                  <a:cubicBezTo>
                    <a:pt x="422" y="349"/>
                    <a:pt x="460" y="303"/>
                    <a:pt x="506" y="303"/>
                  </a:cubicBezTo>
                  <a:cubicBezTo>
                    <a:pt x="511" y="302"/>
                    <a:pt x="516" y="302"/>
                    <a:pt x="521" y="302"/>
                  </a:cubicBezTo>
                  <a:cubicBezTo>
                    <a:pt x="563" y="302"/>
                    <a:pt x="607" y="330"/>
                    <a:pt x="621" y="364"/>
                  </a:cubicBezTo>
                  <a:cubicBezTo>
                    <a:pt x="652" y="433"/>
                    <a:pt x="613" y="525"/>
                    <a:pt x="590" y="563"/>
                  </a:cubicBezTo>
                  <a:cubicBezTo>
                    <a:pt x="552" y="640"/>
                    <a:pt x="476" y="709"/>
                    <a:pt x="399" y="762"/>
                  </a:cubicBezTo>
                  <a:lnTo>
                    <a:pt x="353" y="801"/>
                  </a:lnTo>
                  <a:cubicBezTo>
                    <a:pt x="276" y="862"/>
                    <a:pt x="192" y="916"/>
                    <a:pt x="123" y="992"/>
                  </a:cubicBezTo>
                  <a:cubicBezTo>
                    <a:pt x="100" y="1023"/>
                    <a:pt x="77" y="1046"/>
                    <a:pt x="62" y="1076"/>
                  </a:cubicBezTo>
                  <a:cubicBezTo>
                    <a:pt x="54" y="1076"/>
                    <a:pt x="54" y="1084"/>
                    <a:pt x="54" y="1084"/>
                  </a:cubicBezTo>
                  <a:cubicBezTo>
                    <a:pt x="1" y="1153"/>
                    <a:pt x="8" y="1214"/>
                    <a:pt x="24" y="1253"/>
                  </a:cubicBezTo>
                  <a:cubicBezTo>
                    <a:pt x="47" y="1299"/>
                    <a:pt x="100" y="1337"/>
                    <a:pt x="154" y="1345"/>
                  </a:cubicBezTo>
                  <a:lnTo>
                    <a:pt x="1042" y="1437"/>
                  </a:lnTo>
                  <a:cubicBezTo>
                    <a:pt x="1073" y="1437"/>
                    <a:pt x="1104" y="1437"/>
                    <a:pt x="1142" y="1429"/>
                  </a:cubicBezTo>
                  <a:cubicBezTo>
                    <a:pt x="1173" y="1421"/>
                    <a:pt x="1203" y="1406"/>
                    <a:pt x="1234" y="1391"/>
                  </a:cubicBezTo>
                  <a:cubicBezTo>
                    <a:pt x="1303" y="1345"/>
                    <a:pt x="1326" y="1253"/>
                    <a:pt x="1280" y="1184"/>
                  </a:cubicBezTo>
                  <a:cubicBezTo>
                    <a:pt x="1250" y="1139"/>
                    <a:pt x="1201" y="1114"/>
                    <a:pt x="1152" y="1114"/>
                  </a:cubicBezTo>
                  <a:cubicBezTo>
                    <a:pt x="1125" y="1114"/>
                    <a:pt x="1098" y="1121"/>
                    <a:pt x="1073" y="1138"/>
                  </a:cubicBezTo>
                  <a:lnTo>
                    <a:pt x="483" y="1076"/>
                  </a:lnTo>
                  <a:cubicBezTo>
                    <a:pt x="499" y="1061"/>
                    <a:pt x="514" y="1053"/>
                    <a:pt x="529" y="1038"/>
                  </a:cubicBezTo>
                  <a:lnTo>
                    <a:pt x="583" y="1000"/>
                  </a:lnTo>
                  <a:cubicBezTo>
                    <a:pt x="682" y="923"/>
                    <a:pt x="790" y="831"/>
                    <a:pt x="859" y="701"/>
                  </a:cubicBezTo>
                  <a:cubicBezTo>
                    <a:pt x="943" y="540"/>
                    <a:pt x="958" y="379"/>
                    <a:pt x="905" y="249"/>
                  </a:cubicBezTo>
                  <a:cubicBezTo>
                    <a:pt x="842" y="97"/>
                    <a:pt x="686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-1197150" y="2355550"/>
              <a:ext cx="325625" cy="291400"/>
            </a:xfrm>
            <a:custGeom>
              <a:rect b="b" l="l" r="r" t="t"/>
              <a:pathLst>
                <a:path extrusionOk="0" h="11656" w="13025">
                  <a:moveTo>
                    <a:pt x="3211" y="0"/>
                  </a:moveTo>
                  <a:cubicBezTo>
                    <a:pt x="3188" y="0"/>
                    <a:pt x="3157" y="0"/>
                    <a:pt x="3134" y="15"/>
                  </a:cubicBezTo>
                  <a:cubicBezTo>
                    <a:pt x="3126" y="15"/>
                    <a:pt x="3004" y="92"/>
                    <a:pt x="2782" y="253"/>
                  </a:cubicBezTo>
                  <a:cubicBezTo>
                    <a:pt x="2452" y="498"/>
                    <a:pt x="2161" y="751"/>
                    <a:pt x="1878" y="1050"/>
                  </a:cubicBezTo>
                  <a:cubicBezTo>
                    <a:pt x="1456" y="1486"/>
                    <a:pt x="1096" y="2000"/>
                    <a:pt x="797" y="2559"/>
                  </a:cubicBezTo>
                  <a:cubicBezTo>
                    <a:pt x="437" y="3256"/>
                    <a:pt x="200" y="4053"/>
                    <a:pt x="108" y="4865"/>
                  </a:cubicBezTo>
                  <a:cubicBezTo>
                    <a:pt x="1" y="5853"/>
                    <a:pt x="115" y="6826"/>
                    <a:pt x="422" y="7684"/>
                  </a:cubicBezTo>
                  <a:cubicBezTo>
                    <a:pt x="721" y="8557"/>
                    <a:pt x="1395" y="9385"/>
                    <a:pt x="2414" y="10135"/>
                  </a:cubicBezTo>
                  <a:cubicBezTo>
                    <a:pt x="3333" y="10825"/>
                    <a:pt x="4398" y="11300"/>
                    <a:pt x="5486" y="11522"/>
                  </a:cubicBezTo>
                  <a:cubicBezTo>
                    <a:pt x="5922" y="11611"/>
                    <a:pt x="6367" y="11655"/>
                    <a:pt x="6808" y="11655"/>
                  </a:cubicBezTo>
                  <a:cubicBezTo>
                    <a:pt x="7320" y="11655"/>
                    <a:pt x="7827" y="11595"/>
                    <a:pt x="8313" y="11476"/>
                  </a:cubicBezTo>
                  <a:cubicBezTo>
                    <a:pt x="8535" y="11423"/>
                    <a:pt x="8749" y="11361"/>
                    <a:pt x="8964" y="11277"/>
                  </a:cubicBezTo>
                  <a:cubicBezTo>
                    <a:pt x="9439" y="11101"/>
                    <a:pt x="9929" y="10871"/>
                    <a:pt x="10542" y="10519"/>
                  </a:cubicBezTo>
                  <a:lnTo>
                    <a:pt x="10649" y="10457"/>
                  </a:lnTo>
                  <a:cubicBezTo>
                    <a:pt x="11109" y="10189"/>
                    <a:pt x="11584" y="9913"/>
                    <a:pt x="11982" y="9538"/>
                  </a:cubicBezTo>
                  <a:cubicBezTo>
                    <a:pt x="12411" y="9147"/>
                    <a:pt x="12725" y="8611"/>
                    <a:pt x="12871" y="8029"/>
                  </a:cubicBezTo>
                  <a:cubicBezTo>
                    <a:pt x="12994" y="7538"/>
                    <a:pt x="13024" y="6987"/>
                    <a:pt x="12963" y="6343"/>
                  </a:cubicBezTo>
                  <a:cubicBezTo>
                    <a:pt x="12963" y="6313"/>
                    <a:pt x="12963" y="6282"/>
                    <a:pt x="12955" y="6251"/>
                  </a:cubicBezTo>
                  <a:cubicBezTo>
                    <a:pt x="12856" y="6244"/>
                    <a:pt x="12748" y="6228"/>
                    <a:pt x="12649" y="6221"/>
                  </a:cubicBezTo>
                  <a:lnTo>
                    <a:pt x="12649" y="6221"/>
                  </a:lnTo>
                  <a:cubicBezTo>
                    <a:pt x="12656" y="6267"/>
                    <a:pt x="12664" y="6320"/>
                    <a:pt x="12664" y="6366"/>
                  </a:cubicBezTo>
                  <a:cubicBezTo>
                    <a:pt x="12725" y="6979"/>
                    <a:pt x="12695" y="7500"/>
                    <a:pt x="12580" y="7960"/>
                  </a:cubicBezTo>
                  <a:cubicBezTo>
                    <a:pt x="12450" y="8481"/>
                    <a:pt x="12166" y="8971"/>
                    <a:pt x="11783" y="9323"/>
                  </a:cubicBezTo>
                  <a:cubicBezTo>
                    <a:pt x="11408" y="9668"/>
                    <a:pt x="10948" y="9936"/>
                    <a:pt x="10496" y="10197"/>
                  </a:cubicBezTo>
                  <a:lnTo>
                    <a:pt x="10389" y="10258"/>
                  </a:lnTo>
                  <a:cubicBezTo>
                    <a:pt x="9791" y="10603"/>
                    <a:pt x="9324" y="10833"/>
                    <a:pt x="8857" y="11001"/>
                  </a:cubicBezTo>
                  <a:cubicBezTo>
                    <a:pt x="8226" y="11235"/>
                    <a:pt x="7534" y="11353"/>
                    <a:pt x="6829" y="11353"/>
                  </a:cubicBezTo>
                  <a:cubicBezTo>
                    <a:pt x="6402" y="11353"/>
                    <a:pt x="5971" y="11310"/>
                    <a:pt x="5547" y="11223"/>
                  </a:cubicBezTo>
                  <a:cubicBezTo>
                    <a:pt x="4498" y="11016"/>
                    <a:pt x="3479" y="10557"/>
                    <a:pt x="2590" y="9898"/>
                  </a:cubicBezTo>
                  <a:cubicBezTo>
                    <a:pt x="1625" y="9186"/>
                    <a:pt x="989" y="8404"/>
                    <a:pt x="705" y="7584"/>
                  </a:cubicBezTo>
                  <a:cubicBezTo>
                    <a:pt x="407" y="6765"/>
                    <a:pt x="307" y="5838"/>
                    <a:pt x="407" y="4895"/>
                  </a:cubicBezTo>
                  <a:cubicBezTo>
                    <a:pt x="491" y="4122"/>
                    <a:pt x="721" y="3363"/>
                    <a:pt x="1065" y="2697"/>
                  </a:cubicBezTo>
                  <a:cubicBezTo>
                    <a:pt x="1349" y="2160"/>
                    <a:pt x="1694" y="1678"/>
                    <a:pt x="2100" y="1256"/>
                  </a:cubicBezTo>
                  <a:cubicBezTo>
                    <a:pt x="2360" y="973"/>
                    <a:pt x="2644" y="728"/>
                    <a:pt x="2958" y="498"/>
                  </a:cubicBezTo>
                  <a:cubicBezTo>
                    <a:pt x="3165" y="345"/>
                    <a:pt x="3287" y="276"/>
                    <a:pt x="3287" y="276"/>
                  </a:cubicBezTo>
                  <a:cubicBezTo>
                    <a:pt x="3302" y="261"/>
                    <a:pt x="3318" y="245"/>
                    <a:pt x="3333" y="230"/>
                  </a:cubicBezTo>
                  <a:cubicBezTo>
                    <a:pt x="3295" y="153"/>
                    <a:pt x="3249" y="77"/>
                    <a:pt x="3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-970200" y="2990400"/>
              <a:ext cx="29725" cy="62650"/>
            </a:xfrm>
            <a:custGeom>
              <a:rect b="b" l="l" r="r" t="t"/>
              <a:pathLst>
                <a:path extrusionOk="0" h="2506" w="1189">
                  <a:moveTo>
                    <a:pt x="1075" y="1"/>
                  </a:moveTo>
                  <a:cubicBezTo>
                    <a:pt x="1036" y="1"/>
                    <a:pt x="998" y="22"/>
                    <a:pt x="981" y="56"/>
                  </a:cubicBezTo>
                  <a:cubicBezTo>
                    <a:pt x="981" y="63"/>
                    <a:pt x="706" y="630"/>
                    <a:pt x="468" y="1197"/>
                  </a:cubicBezTo>
                  <a:cubicBezTo>
                    <a:pt x="223" y="1772"/>
                    <a:pt x="16" y="2362"/>
                    <a:pt x="16" y="2369"/>
                  </a:cubicBezTo>
                  <a:cubicBezTo>
                    <a:pt x="1" y="2423"/>
                    <a:pt x="24" y="2477"/>
                    <a:pt x="77" y="2500"/>
                  </a:cubicBezTo>
                  <a:cubicBezTo>
                    <a:pt x="89" y="2503"/>
                    <a:pt x="98" y="2505"/>
                    <a:pt x="108" y="2505"/>
                  </a:cubicBezTo>
                  <a:cubicBezTo>
                    <a:pt x="118" y="2505"/>
                    <a:pt x="127" y="2503"/>
                    <a:pt x="139" y="2500"/>
                  </a:cubicBezTo>
                  <a:cubicBezTo>
                    <a:pt x="169" y="2492"/>
                    <a:pt x="200" y="2469"/>
                    <a:pt x="208" y="2438"/>
                  </a:cubicBezTo>
                  <a:cubicBezTo>
                    <a:pt x="208" y="2431"/>
                    <a:pt x="414" y="1841"/>
                    <a:pt x="652" y="1274"/>
                  </a:cubicBezTo>
                  <a:cubicBezTo>
                    <a:pt x="889" y="715"/>
                    <a:pt x="1165" y="155"/>
                    <a:pt x="1165" y="148"/>
                  </a:cubicBezTo>
                  <a:cubicBezTo>
                    <a:pt x="1188" y="94"/>
                    <a:pt x="1173" y="40"/>
                    <a:pt x="1119" y="10"/>
                  </a:cubicBezTo>
                  <a:cubicBezTo>
                    <a:pt x="1105" y="4"/>
                    <a:pt x="1090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-945300" y="2992650"/>
              <a:ext cx="20525" cy="61425"/>
            </a:xfrm>
            <a:custGeom>
              <a:rect b="b" l="l" r="r" t="t"/>
              <a:pathLst>
                <a:path extrusionOk="0" h="2457" w="821">
                  <a:moveTo>
                    <a:pt x="120" y="0"/>
                  </a:moveTo>
                  <a:cubicBezTo>
                    <a:pt x="111" y="0"/>
                    <a:pt x="102" y="1"/>
                    <a:pt x="93" y="4"/>
                  </a:cubicBezTo>
                  <a:cubicBezTo>
                    <a:pt x="39" y="12"/>
                    <a:pt x="1" y="65"/>
                    <a:pt x="16" y="119"/>
                  </a:cubicBezTo>
                  <a:cubicBezTo>
                    <a:pt x="16" y="127"/>
                    <a:pt x="24" y="165"/>
                    <a:pt x="54" y="234"/>
                  </a:cubicBezTo>
                  <a:cubicBezTo>
                    <a:pt x="77" y="295"/>
                    <a:pt x="123" y="379"/>
                    <a:pt x="192" y="479"/>
                  </a:cubicBezTo>
                  <a:lnTo>
                    <a:pt x="215" y="517"/>
                  </a:lnTo>
                  <a:cubicBezTo>
                    <a:pt x="261" y="602"/>
                    <a:pt x="322" y="694"/>
                    <a:pt x="361" y="793"/>
                  </a:cubicBezTo>
                  <a:cubicBezTo>
                    <a:pt x="407" y="923"/>
                    <a:pt x="430" y="1069"/>
                    <a:pt x="445" y="1199"/>
                  </a:cubicBezTo>
                  <a:lnTo>
                    <a:pt x="606" y="2364"/>
                  </a:lnTo>
                  <a:cubicBezTo>
                    <a:pt x="613" y="2420"/>
                    <a:pt x="658" y="2456"/>
                    <a:pt x="707" y="2456"/>
                  </a:cubicBezTo>
                  <a:cubicBezTo>
                    <a:pt x="712" y="2456"/>
                    <a:pt x="716" y="2456"/>
                    <a:pt x="721" y="2456"/>
                  </a:cubicBezTo>
                  <a:lnTo>
                    <a:pt x="736" y="2456"/>
                  </a:lnTo>
                  <a:lnTo>
                    <a:pt x="736" y="2448"/>
                  </a:lnTo>
                  <a:cubicBezTo>
                    <a:pt x="782" y="2440"/>
                    <a:pt x="820" y="2387"/>
                    <a:pt x="813" y="2341"/>
                  </a:cubicBezTo>
                  <a:lnTo>
                    <a:pt x="644" y="1168"/>
                  </a:lnTo>
                  <a:cubicBezTo>
                    <a:pt x="629" y="1031"/>
                    <a:pt x="606" y="870"/>
                    <a:pt x="552" y="724"/>
                  </a:cubicBezTo>
                  <a:cubicBezTo>
                    <a:pt x="506" y="602"/>
                    <a:pt x="437" y="502"/>
                    <a:pt x="384" y="410"/>
                  </a:cubicBezTo>
                  <a:lnTo>
                    <a:pt x="361" y="372"/>
                  </a:lnTo>
                  <a:cubicBezTo>
                    <a:pt x="284" y="257"/>
                    <a:pt x="254" y="196"/>
                    <a:pt x="238" y="157"/>
                  </a:cubicBezTo>
                  <a:cubicBezTo>
                    <a:pt x="223" y="111"/>
                    <a:pt x="215" y="81"/>
                    <a:pt x="215" y="81"/>
                  </a:cubicBezTo>
                  <a:cubicBezTo>
                    <a:pt x="203" y="30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-961375" y="3024500"/>
              <a:ext cx="32000" cy="10925"/>
            </a:xfrm>
            <a:custGeom>
              <a:rect b="b" l="l" r="r" t="t"/>
              <a:pathLst>
                <a:path extrusionOk="0" h="437" w="1280">
                  <a:moveTo>
                    <a:pt x="114" y="1"/>
                  </a:moveTo>
                  <a:cubicBezTo>
                    <a:pt x="66" y="1"/>
                    <a:pt x="22" y="31"/>
                    <a:pt x="16" y="86"/>
                  </a:cubicBezTo>
                  <a:cubicBezTo>
                    <a:pt x="0" y="140"/>
                    <a:pt x="39" y="193"/>
                    <a:pt x="92" y="201"/>
                  </a:cubicBezTo>
                  <a:lnTo>
                    <a:pt x="1142" y="431"/>
                  </a:lnTo>
                  <a:cubicBezTo>
                    <a:pt x="1149" y="435"/>
                    <a:pt x="1157" y="437"/>
                    <a:pt x="1165" y="437"/>
                  </a:cubicBezTo>
                  <a:cubicBezTo>
                    <a:pt x="1172" y="437"/>
                    <a:pt x="1180" y="435"/>
                    <a:pt x="1188" y="431"/>
                  </a:cubicBezTo>
                  <a:cubicBezTo>
                    <a:pt x="1226" y="423"/>
                    <a:pt x="1257" y="392"/>
                    <a:pt x="1264" y="354"/>
                  </a:cubicBezTo>
                  <a:cubicBezTo>
                    <a:pt x="1280" y="301"/>
                    <a:pt x="1241" y="247"/>
                    <a:pt x="1188" y="232"/>
                  </a:cubicBezTo>
                  <a:lnTo>
                    <a:pt x="130" y="2"/>
                  </a:lnTo>
                  <a:cubicBezTo>
                    <a:pt x="125" y="1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-913300" y="3022325"/>
              <a:ext cx="42525" cy="11900"/>
            </a:xfrm>
            <a:custGeom>
              <a:rect b="b" l="l" r="r" t="t"/>
              <a:pathLst>
                <a:path extrusionOk="0" h="476" w="1701">
                  <a:moveTo>
                    <a:pt x="111" y="1"/>
                  </a:moveTo>
                  <a:cubicBezTo>
                    <a:pt x="67" y="1"/>
                    <a:pt x="28" y="30"/>
                    <a:pt x="15" y="81"/>
                  </a:cubicBezTo>
                  <a:cubicBezTo>
                    <a:pt x="0" y="135"/>
                    <a:pt x="31" y="188"/>
                    <a:pt x="84" y="204"/>
                  </a:cubicBezTo>
                  <a:cubicBezTo>
                    <a:pt x="100" y="204"/>
                    <a:pt x="460" y="303"/>
                    <a:pt x="835" y="372"/>
                  </a:cubicBezTo>
                  <a:cubicBezTo>
                    <a:pt x="1004" y="403"/>
                    <a:pt x="1195" y="433"/>
                    <a:pt x="1364" y="456"/>
                  </a:cubicBezTo>
                  <a:lnTo>
                    <a:pt x="1532" y="472"/>
                  </a:lnTo>
                  <a:cubicBezTo>
                    <a:pt x="1540" y="474"/>
                    <a:pt x="1547" y="475"/>
                    <a:pt x="1553" y="475"/>
                  </a:cubicBezTo>
                  <a:cubicBezTo>
                    <a:pt x="1565" y="475"/>
                    <a:pt x="1576" y="472"/>
                    <a:pt x="1586" y="472"/>
                  </a:cubicBezTo>
                  <a:lnTo>
                    <a:pt x="1594" y="472"/>
                  </a:lnTo>
                  <a:cubicBezTo>
                    <a:pt x="1632" y="464"/>
                    <a:pt x="1663" y="433"/>
                    <a:pt x="1686" y="395"/>
                  </a:cubicBezTo>
                  <a:cubicBezTo>
                    <a:pt x="1701" y="349"/>
                    <a:pt x="1693" y="296"/>
                    <a:pt x="1655" y="265"/>
                  </a:cubicBezTo>
                  <a:cubicBezTo>
                    <a:pt x="1638" y="249"/>
                    <a:pt x="1618" y="241"/>
                    <a:pt x="1596" y="241"/>
                  </a:cubicBezTo>
                  <a:cubicBezTo>
                    <a:pt x="1577" y="241"/>
                    <a:pt x="1558" y="247"/>
                    <a:pt x="1540" y="257"/>
                  </a:cubicBezTo>
                  <a:cubicBezTo>
                    <a:pt x="1532" y="257"/>
                    <a:pt x="1525" y="265"/>
                    <a:pt x="1517" y="265"/>
                  </a:cubicBezTo>
                  <a:lnTo>
                    <a:pt x="1387" y="250"/>
                  </a:lnTo>
                  <a:cubicBezTo>
                    <a:pt x="1226" y="234"/>
                    <a:pt x="1042" y="204"/>
                    <a:pt x="873" y="173"/>
                  </a:cubicBezTo>
                  <a:cubicBezTo>
                    <a:pt x="506" y="104"/>
                    <a:pt x="138" y="4"/>
                    <a:pt x="138" y="4"/>
                  </a:cubicBezTo>
                  <a:cubicBezTo>
                    <a:pt x="129" y="2"/>
                    <a:pt x="120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-896075" y="3010175"/>
              <a:ext cx="7125" cy="39275"/>
            </a:xfrm>
            <a:custGeom>
              <a:rect b="b" l="l" r="r" t="t"/>
              <a:pathLst>
                <a:path extrusionOk="0" h="1571" w="285">
                  <a:moveTo>
                    <a:pt x="184" y="0"/>
                  </a:moveTo>
                  <a:cubicBezTo>
                    <a:pt x="131" y="0"/>
                    <a:pt x="85" y="46"/>
                    <a:pt x="77" y="100"/>
                  </a:cubicBezTo>
                  <a:lnTo>
                    <a:pt x="8" y="1463"/>
                  </a:lnTo>
                  <a:cubicBezTo>
                    <a:pt x="1" y="1517"/>
                    <a:pt x="47" y="1571"/>
                    <a:pt x="100" y="1571"/>
                  </a:cubicBezTo>
                  <a:lnTo>
                    <a:pt x="131" y="1571"/>
                  </a:lnTo>
                  <a:cubicBezTo>
                    <a:pt x="169" y="1555"/>
                    <a:pt x="207" y="1525"/>
                    <a:pt x="207" y="1479"/>
                  </a:cubicBezTo>
                  <a:lnTo>
                    <a:pt x="284" y="115"/>
                  </a:lnTo>
                  <a:cubicBezTo>
                    <a:pt x="284" y="54"/>
                    <a:pt x="238" y="8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-861975" y="3009850"/>
              <a:ext cx="14375" cy="60300"/>
            </a:xfrm>
            <a:custGeom>
              <a:rect b="b" l="l" r="r" t="t"/>
              <a:pathLst>
                <a:path extrusionOk="0" h="2412" w="575">
                  <a:moveTo>
                    <a:pt x="421" y="1"/>
                  </a:moveTo>
                  <a:cubicBezTo>
                    <a:pt x="410" y="1"/>
                    <a:pt x="400" y="2"/>
                    <a:pt x="391" y="6"/>
                  </a:cubicBezTo>
                  <a:cubicBezTo>
                    <a:pt x="337" y="21"/>
                    <a:pt x="307" y="74"/>
                    <a:pt x="322" y="128"/>
                  </a:cubicBezTo>
                  <a:cubicBezTo>
                    <a:pt x="322" y="136"/>
                    <a:pt x="368" y="258"/>
                    <a:pt x="368" y="450"/>
                  </a:cubicBezTo>
                  <a:cubicBezTo>
                    <a:pt x="376" y="626"/>
                    <a:pt x="337" y="864"/>
                    <a:pt x="261" y="1193"/>
                  </a:cubicBezTo>
                  <a:lnTo>
                    <a:pt x="16" y="2288"/>
                  </a:lnTo>
                  <a:cubicBezTo>
                    <a:pt x="0" y="2342"/>
                    <a:pt x="39" y="2396"/>
                    <a:pt x="92" y="2411"/>
                  </a:cubicBezTo>
                  <a:lnTo>
                    <a:pt x="138" y="2411"/>
                  </a:lnTo>
                  <a:cubicBezTo>
                    <a:pt x="169" y="2403"/>
                    <a:pt x="199" y="2373"/>
                    <a:pt x="207" y="2334"/>
                  </a:cubicBezTo>
                  <a:lnTo>
                    <a:pt x="460" y="1239"/>
                  </a:lnTo>
                  <a:cubicBezTo>
                    <a:pt x="537" y="894"/>
                    <a:pt x="575" y="634"/>
                    <a:pt x="567" y="450"/>
                  </a:cubicBezTo>
                  <a:cubicBezTo>
                    <a:pt x="567" y="220"/>
                    <a:pt x="521" y="74"/>
                    <a:pt x="521" y="67"/>
                  </a:cubicBezTo>
                  <a:cubicBezTo>
                    <a:pt x="503" y="24"/>
                    <a:pt x="460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-853750" y="3010925"/>
              <a:ext cx="31250" cy="32425"/>
            </a:xfrm>
            <a:custGeom>
              <a:rect b="b" l="l" r="r" t="t"/>
              <a:pathLst>
                <a:path extrusionOk="0" h="1297" w="1250">
                  <a:moveTo>
                    <a:pt x="292" y="1"/>
                  </a:moveTo>
                  <a:cubicBezTo>
                    <a:pt x="223" y="1"/>
                    <a:pt x="177" y="8"/>
                    <a:pt x="169" y="8"/>
                  </a:cubicBezTo>
                  <a:cubicBezTo>
                    <a:pt x="116" y="16"/>
                    <a:pt x="77" y="62"/>
                    <a:pt x="85" y="123"/>
                  </a:cubicBezTo>
                  <a:cubicBezTo>
                    <a:pt x="92" y="172"/>
                    <a:pt x="137" y="209"/>
                    <a:pt x="186" y="209"/>
                  </a:cubicBezTo>
                  <a:cubicBezTo>
                    <a:pt x="191" y="209"/>
                    <a:pt x="195" y="208"/>
                    <a:pt x="200" y="208"/>
                  </a:cubicBezTo>
                  <a:cubicBezTo>
                    <a:pt x="208" y="208"/>
                    <a:pt x="238" y="200"/>
                    <a:pt x="292" y="200"/>
                  </a:cubicBezTo>
                  <a:cubicBezTo>
                    <a:pt x="345" y="200"/>
                    <a:pt x="437" y="208"/>
                    <a:pt x="537" y="246"/>
                  </a:cubicBezTo>
                  <a:cubicBezTo>
                    <a:pt x="614" y="269"/>
                    <a:pt x="736" y="323"/>
                    <a:pt x="836" y="422"/>
                  </a:cubicBezTo>
                  <a:cubicBezTo>
                    <a:pt x="958" y="529"/>
                    <a:pt x="1020" y="637"/>
                    <a:pt x="1035" y="736"/>
                  </a:cubicBezTo>
                  <a:cubicBezTo>
                    <a:pt x="1043" y="775"/>
                    <a:pt x="1020" y="828"/>
                    <a:pt x="981" y="867"/>
                  </a:cubicBezTo>
                  <a:cubicBezTo>
                    <a:pt x="935" y="912"/>
                    <a:pt x="874" y="951"/>
                    <a:pt x="828" y="974"/>
                  </a:cubicBezTo>
                  <a:cubicBezTo>
                    <a:pt x="728" y="1027"/>
                    <a:pt x="606" y="1066"/>
                    <a:pt x="483" y="1089"/>
                  </a:cubicBezTo>
                  <a:cubicBezTo>
                    <a:pt x="430" y="1092"/>
                    <a:pt x="380" y="1094"/>
                    <a:pt x="337" y="1094"/>
                  </a:cubicBezTo>
                  <a:cubicBezTo>
                    <a:pt x="294" y="1094"/>
                    <a:pt x="257" y="1092"/>
                    <a:pt x="230" y="1089"/>
                  </a:cubicBezTo>
                  <a:cubicBezTo>
                    <a:pt x="177" y="1081"/>
                    <a:pt x="139" y="1073"/>
                    <a:pt x="139" y="1073"/>
                  </a:cubicBezTo>
                  <a:cubicBezTo>
                    <a:pt x="130" y="1071"/>
                    <a:pt x="122" y="1070"/>
                    <a:pt x="114" y="1070"/>
                  </a:cubicBezTo>
                  <a:cubicBezTo>
                    <a:pt x="70" y="1070"/>
                    <a:pt x="29" y="1104"/>
                    <a:pt x="16" y="1150"/>
                  </a:cubicBezTo>
                  <a:cubicBezTo>
                    <a:pt x="1" y="1204"/>
                    <a:pt x="39" y="1257"/>
                    <a:pt x="93" y="1273"/>
                  </a:cubicBezTo>
                  <a:cubicBezTo>
                    <a:pt x="93" y="1273"/>
                    <a:pt x="131" y="1280"/>
                    <a:pt x="208" y="1288"/>
                  </a:cubicBezTo>
                  <a:cubicBezTo>
                    <a:pt x="247" y="1292"/>
                    <a:pt x="300" y="1297"/>
                    <a:pt x="362" y="1297"/>
                  </a:cubicBezTo>
                  <a:cubicBezTo>
                    <a:pt x="408" y="1297"/>
                    <a:pt x="459" y="1294"/>
                    <a:pt x="514" y="1288"/>
                  </a:cubicBezTo>
                  <a:cubicBezTo>
                    <a:pt x="560" y="1280"/>
                    <a:pt x="598" y="1273"/>
                    <a:pt x="637" y="1265"/>
                  </a:cubicBezTo>
                  <a:cubicBezTo>
                    <a:pt x="736" y="1242"/>
                    <a:pt x="836" y="1204"/>
                    <a:pt x="920" y="1158"/>
                  </a:cubicBezTo>
                  <a:cubicBezTo>
                    <a:pt x="981" y="1119"/>
                    <a:pt x="1058" y="1073"/>
                    <a:pt x="1127" y="1004"/>
                  </a:cubicBezTo>
                  <a:cubicBezTo>
                    <a:pt x="1203" y="920"/>
                    <a:pt x="1249" y="821"/>
                    <a:pt x="1234" y="713"/>
                  </a:cubicBezTo>
                  <a:cubicBezTo>
                    <a:pt x="1211" y="560"/>
                    <a:pt x="1127" y="422"/>
                    <a:pt x="974" y="269"/>
                  </a:cubicBezTo>
                  <a:cubicBezTo>
                    <a:pt x="843" y="146"/>
                    <a:pt x="698" y="85"/>
                    <a:pt x="598" y="54"/>
                  </a:cubicBezTo>
                  <a:cubicBezTo>
                    <a:pt x="476" y="8"/>
                    <a:pt x="361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-861225" y="3037750"/>
              <a:ext cx="41600" cy="35250"/>
            </a:xfrm>
            <a:custGeom>
              <a:rect b="b" l="l" r="r" t="t"/>
              <a:pathLst>
                <a:path extrusionOk="0" h="1410" w="1664">
                  <a:moveTo>
                    <a:pt x="476" y="0"/>
                  </a:moveTo>
                  <a:cubicBezTo>
                    <a:pt x="415" y="0"/>
                    <a:pt x="376" y="54"/>
                    <a:pt x="376" y="108"/>
                  </a:cubicBezTo>
                  <a:cubicBezTo>
                    <a:pt x="376" y="161"/>
                    <a:pt x="430" y="207"/>
                    <a:pt x="484" y="207"/>
                  </a:cubicBezTo>
                  <a:cubicBezTo>
                    <a:pt x="484" y="207"/>
                    <a:pt x="504" y="204"/>
                    <a:pt x="540" y="204"/>
                  </a:cubicBezTo>
                  <a:cubicBezTo>
                    <a:pt x="558" y="204"/>
                    <a:pt x="581" y="205"/>
                    <a:pt x="606" y="207"/>
                  </a:cubicBezTo>
                  <a:cubicBezTo>
                    <a:pt x="675" y="207"/>
                    <a:pt x="790" y="207"/>
                    <a:pt x="920" y="245"/>
                  </a:cubicBezTo>
                  <a:cubicBezTo>
                    <a:pt x="1027" y="268"/>
                    <a:pt x="1181" y="330"/>
                    <a:pt x="1280" y="452"/>
                  </a:cubicBezTo>
                  <a:cubicBezTo>
                    <a:pt x="1365" y="552"/>
                    <a:pt x="1441" y="720"/>
                    <a:pt x="1380" y="874"/>
                  </a:cubicBezTo>
                  <a:cubicBezTo>
                    <a:pt x="1319" y="1042"/>
                    <a:pt x="1135" y="1119"/>
                    <a:pt x="1027" y="1149"/>
                  </a:cubicBezTo>
                  <a:cubicBezTo>
                    <a:pt x="897" y="1188"/>
                    <a:pt x="752" y="1203"/>
                    <a:pt x="583" y="1203"/>
                  </a:cubicBezTo>
                  <a:cubicBezTo>
                    <a:pt x="476" y="1203"/>
                    <a:pt x="369" y="1188"/>
                    <a:pt x="261" y="1165"/>
                  </a:cubicBezTo>
                  <a:cubicBezTo>
                    <a:pt x="192" y="1149"/>
                    <a:pt x="146" y="1134"/>
                    <a:pt x="146" y="1134"/>
                  </a:cubicBezTo>
                  <a:cubicBezTo>
                    <a:pt x="135" y="1131"/>
                    <a:pt x="124" y="1130"/>
                    <a:pt x="113" y="1130"/>
                  </a:cubicBezTo>
                  <a:cubicBezTo>
                    <a:pt x="70" y="1130"/>
                    <a:pt x="28" y="1153"/>
                    <a:pt x="16" y="1195"/>
                  </a:cubicBezTo>
                  <a:cubicBezTo>
                    <a:pt x="1" y="1249"/>
                    <a:pt x="32" y="1310"/>
                    <a:pt x="77" y="1326"/>
                  </a:cubicBezTo>
                  <a:cubicBezTo>
                    <a:pt x="85" y="1326"/>
                    <a:pt x="131" y="1341"/>
                    <a:pt x="215" y="1364"/>
                  </a:cubicBezTo>
                  <a:cubicBezTo>
                    <a:pt x="338" y="1387"/>
                    <a:pt x="453" y="1402"/>
                    <a:pt x="575" y="1410"/>
                  </a:cubicBezTo>
                  <a:cubicBezTo>
                    <a:pt x="744" y="1410"/>
                    <a:pt x="890" y="1395"/>
                    <a:pt x="1020" y="1364"/>
                  </a:cubicBezTo>
                  <a:cubicBezTo>
                    <a:pt x="1043" y="1356"/>
                    <a:pt x="1066" y="1349"/>
                    <a:pt x="1089" y="1341"/>
                  </a:cubicBezTo>
                  <a:cubicBezTo>
                    <a:pt x="1234" y="1303"/>
                    <a:pt x="1479" y="1195"/>
                    <a:pt x="1571" y="943"/>
                  </a:cubicBezTo>
                  <a:cubicBezTo>
                    <a:pt x="1663" y="705"/>
                    <a:pt x="1556" y="460"/>
                    <a:pt x="1441" y="322"/>
                  </a:cubicBezTo>
                  <a:cubicBezTo>
                    <a:pt x="1334" y="192"/>
                    <a:pt x="1173" y="100"/>
                    <a:pt x="974" y="46"/>
                  </a:cubicBezTo>
                  <a:cubicBezTo>
                    <a:pt x="821" y="8"/>
                    <a:pt x="683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-798975" y="3037725"/>
              <a:ext cx="21475" cy="7850"/>
            </a:xfrm>
            <a:custGeom>
              <a:rect b="b" l="l" r="r" t="t"/>
              <a:pathLst>
                <a:path extrusionOk="0" h="314" w="859">
                  <a:moveTo>
                    <a:pt x="117" y="0"/>
                  </a:moveTo>
                  <a:cubicBezTo>
                    <a:pt x="68" y="0"/>
                    <a:pt x="23" y="37"/>
                    <a:pt x="16" y="86"/>
                  </a:cubicBezTo>
                  <a:cubicBezTo>
                    <a:pt x="1" y="139"/>
                    <a:pt x="39" y="193"/>
                    <a:pt x="93" y="201"/>
                  </a:cubicBezTo>
                  <a:lnTo>
                    <a:pt x="736" y="308"/>
                  </a:lnTo>
                  <a:cubicBezTo>
                    <a:pt x="744" y="312"/>
                    <a:pt x="750" y="314"/>
                    <a:pt x="755" y="314"/>
                  </a:cubicBezTo>
                  <a:cubicBezTo>
                    <a:pt x="761" y="314"/>
                    <a:pt x="767" y="312"/>
                    <a:pt x="774" y="308"/>
                  </a:cubicBezTo>
                  <a:cubicBezTo>
                    <a:pt x="813" y="300"/>
                    <a:pt x="843" y="269"/>
                    <a:pt x="851" y="231"/>
                  </a:cubicBezTo>
                  <a:cubicBezTo>
                    <a:pt x="859" y="170"/>
                    <a:pt x="820" y="124"/>
                    <a:pt x="767" y="109"/>
                  </a:cubicBezTo>
                  <a:lnTo>
                    <a:pt x="131" y="1"/>
                  </a:lnTo>
                  <a:cubicBezTo>
                    <a:pt x="126" y="1"/>
                    <a:pt x="12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-801275" y="3052100"/>
              <a:ext cx="26275" cy="8450"/>
            </a:xfrm>
            <a:custGeom>
              <a:rect b="b" l="l" r="r" t="t"/>
              <a:pathLst>
                <a:path extrusionOk="0" h="338" w="1051">
                  <a:moveTo>
                    <a:pt x="102" y="0"/>
                  </a:moveTo>
                  <a:cubicBezTo>
                    <a:pt x="48" y="0"/>
                    <a:pt x="8" y="43"/>
                    <a:pt x="8" y="93"/>
                  </a:cubicBezTo>
                  <a:cubicBezTo>
                    <a:pt x="1" y="146"/>
                    <a:pt x="47" y="200"/>
                    <a:pt x="100" y="200"/>
                  </a:cubicBezTo>
                  <a:cubicBezTo>
                    <a:pt x="100" y="200"/>
                    <a:pt x="307" y="215"/>
                    <a:pt x="506" y="246"/>
                  </a:cubicBezTo>
                  <a:cubicBezTo>
                    <a:pt x="706" y="277"/>
                    <a:pt x="905" y="338"/>
                    <a:pt x="905" y="338"/>
                  </a:cubicBezTo>
                  <a:lnTo>
                    <a:pt x="958" y="338"/>
                  </a:lnTo>
                  <a:cubicBezTo>
                    <a:pt x="989" y="330"/>
                    <a:pt x="1020" y="300"/>
                    <a:pt x="1035" y="269"/>
                  </a:cubicBezTo>
                  <a:cubicBezTo>
                    <a:pt x="1050" y="215"/>
                    <a:pt x="1012" y="154"/>
                    <a:pt x="958" y="139"/>
                  </a:cubicBezTo>
                  <a:cubicBezTo>
                    <a:pt x="951" y="139"/>
                    <a:pt x="752" y="85"/>
                    <a:pt x="545" y="47"/>
                  </a:cubicBezTo>
                  <a:cubicBezTo>
                    <a:pt x="330" y="9"/>
                    <a:pt x="123" y="1"/>
                    <a:pt x="116" y="1"/>
                  </a:cubicBezTo>
                  <a:cubicBezTo>
                    <a:pt x="111" y="0"/>
                    <a:pt x="107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-768525" y="3030075"/>
              <a:ext cx="36050" cy="53675"/>
            </a:xfrm>
            <a:custGeom>
              <a:rect b="b" l="l" r="r" t="t"/>
              <a:pathLst>
                <a:path extrusionOk="0" h="2147" w="1442">
                  <a:moveTo>
                    <a:pt x="954" y="0"/>
                  </a:moveTo>
                  <a:cubicBezTo>
                    <a:pt x="891" y="0"/>
                    <a:pt x="820" y="9"/>
                    <a:pt x="744" y="32"/>
                  </a:cubicBezTo>
                  <a:cubicBezTo>
                    <a:pt x="560" y="78"/>
                    <a:pt x="376" y="238"/>
                    <a:pt x="254" y="445"/>
                  </a:cubicBezTo>
                  <a:cubicBezTo>
                    <a:pt x="154" y="629"/>
                    <a:pt x="85" y="851"/>
                    <a:pt x="47" y="1112"/>
                  </a:cubicBezTo>
                  <a:cubicBezTo>
                    <a:pt x="1" y="1372"/>
                    <a:pt x="70" y="1640"/>
                    <a:pt x="215" y="1817"/>
                  </a:cubicBezTo>
                  <a:cubicBezTo>
                    <a:pt x="353" y="2000"/>
                    <a:pt x="560" y="2115"/>
                    <a:pt x="775" y="2138"/>
                  </a:cubicBezTo>
                  <a:cubicBezTo>
                    <a:pt x="818" y="2144"/>
                    <a:pt x="858" y="2146"/>
                    <a:pt x="897" y="2146"/>
                  </a:cubicBezTo>
                  <a:cubicBezTo>
                    <a:pt x="967" y="2146"/>
                    <a:pt x="1029" y="2138"/>
                    <a:pt x="1089" y="2123"/>
                  </a:cubicBezTo>
                  <a:cubicBezTo>
                    <a:pt x="1142" y="2108"/>
                    <a:pt x="1188" y="2092"/>
                    <a:pt x="1227" y="2077"/>
                  </a:cubicBezTo>
                  <a:cubicBezTo>
                    <a:pt x="1326" y="2031"/>
                    <a:pt x="1380" y="1993"/>
                    <a:pt x="1387" y="1985"/>
                  </a:cubicBezTo>
                  <a:cubicBezTo>
                    <a:pt x="1433" y="1954"/>
                    <a:pt x="1441" y="1893"/>
                    <a:pt x="1403" y="1847"/>
                  </a:cubicBezTo>
                  <a:cubicBezTo>
                    <a:pt x="1384" y="1820"/>
                    <a:pt x="1355" y="1806"/>
                    <a:pt x="1324" y="1806"/>
                  </a:cubicBezTo>
                  <a:cubicBezTo>
                    <a:pt x="1304" y="1806"/>
                    <a:pt x="1283" y="1812"/>
                    <a:pt x="1265" y="1824"/>
                  </a:cubicBezTo>
                  <a:cubicBezTo>
                    <a:pt x="1265" y="1824"/>
                    <a:pt x="1219" y="1855"/>
                    <a:pt x="1150" y="1893"/>
                  </a:cubicBezTo>
                  <a:cubicBezTo>
                    <a:pt x="1087" y="1918"/>
                    <a:pt x="989" y="1943"/>
                    <a:pt x="876" y="1943"/>
                  </a:cubicBezTo>
                  <a:cubicBezTo>
                    <a:pt x="850" y="1943"/>
                    <a:pt x="824" y="1942"/>
                    <a:pt x="798" y="1939"/>
                  </a:cubicBezTo>
                  <a:cubicBezTo>
                    <a:pt x="644" y="1924"/>
                    <a:pt x="483" y="1832"/>
                    <a:pt x="376" y="1694"/>
                  </a:cubicBezTo>
                  <a:cubicBezTo>
                    <a:pt x="261" y="1556"/>
                    <a:pt x="208" y="1349"/>
                    <a:pt x="246" y="1142"/>
                  </a:cubicBezTo>
                  <a:cubicBezTo>
                    <a:pt x="277" y="905"/>
                    <a:pt x="338" y="706"/>
                    <a:pt x="430" y="545"/>
                  </a:cubicBezTo>
                  <a:cubicBezTo>
                    <a:pt x="522" y="384"/>
                    <a:pt x="660" y="261"/>
                    <a:pt x="805" y="223"/>
                  </a:cubicBezTo>
                  <a:cubicBezTo>
                    <a:pt x="856" y="209"/>
                    <a:pt x="904" y="203"/>
                    <a:pt x="947" y="203"/>
                  </a:cubicBezTo>
                  <a:cubicBezTo>
                    <a:pt x="1039" y="203"/>
                    <a:pt x="1108" y="228"/>
                    <a:pt x="1135" y="238"/>
                  </a:cubicBezTo>
                  <a:cubicBezTo>
                    <a:pt x="1196" y="269"/>
                    <a:pt x="1227" y="300"/>
                    <a:pt x="1234" y="300"/>
                  </a:cubicBezTo>
                  <a:cubicBezTo>
                    <a:pt x="1254" y="320"/>
                    <a:pt x="1281" y="329"/>
                    <a:pt x="1307" y="329"/>
                  </a:cubicBezTo>
                  <a:cubicBezTo>
                    <a:pt x="1331" y="329"/>
                    <a:pt x="1354" y="322"/>
                    <a:pt x="1372" y="307"/>
                  </a:cubicBezTo>
                  <a:cubicBezTo>
                    <a:pt x="1418" y="269"/>
                    <a:pt x="1418" y="200"/>
                    <a:pt x="1380" y="162"/>
                  </a:cubicBezTo>
                  <a:cubicBezTo>
                    <a:pt x="1372" y="146"/>
                    <a:pt x="1318" y="101"/>
                    <a:pt x="1219" y="55"/>
                  </a:cubicBezTo>
                  <a:cubicBezTo>
                    <a:pt x="1173" y="34"/>
                    <a:pt x="1079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-725625" y="3017925"/>
              <a:ext cx="25700" cy="27900"/>
            </a:xfrm>
            <a:custGeom>
              <a:rect b="b" l="l" r="r" t="t"/>
              <a:pathLst>
                <a:path extrusionOk="0" h="1116" w="1028">
                  <a:moveTo>
                    <a:pt x="395" y="0"/>
                  </a:moveTo>
                  <a:cubicBezTo>
                    <a:pt x="378" y="0"/>
                    <a:pt x="362" y="2"/>
                    <a:pt x="346" y="4"/>
                  </a:cubicBezTo>
                  <a:cubicBezTo>
                    <a:pt x="215" y="20"/>
                    <a:pt x="100" y="135"/>
                    <a:pt x="85" y="272"/>
                  </a:cubicBezTo>
                  <a:cubicBezTo>
                    <a:pt x="77" y="334"/>
                    <a:pt x="116" y="380"/>
                    <a:pt x="169" y="387"/>
                  </a:cubicBezTo>
                  <a:cubicBezTo>
                    <a:pt x="175" y="388"/>
                    <a:pt x="180" y="388"/>
                    <a:pt x="185" y="388"/>
                  </a:cubicBezTo>
                  <a:cubicBezTo>
                    <a:pt x="238" y="388"/>
                    <a:pt x="277" y="352"/>
                    <a:pt x="284" y="303"/>
                  </a:cubicBezTo>
                  <a:cubicBezTo>
                    <a:pt x="292" y="249"/>
                    <a:pt x="330" y="211"/>
                    <a:pt x="376" y="203"/>
                  </a:cubicBezTo>
                  <a:cubicBezTo>
                    <a:pt x="381" y="203"/>
                    <a:pt x="386" y="202"/>
                    <a:pt x="391" y="202"/>
                  </a:cubicBezTo>
                  <a:cubicBezTo>
                    <a:pt x="433" y="202"/>
                    <a:pt x="477" y="230"/>
                    <a:pt x="491" y="265"/>
                  </a:cubicBezTo>
                  <a:cubicBezTo>
                    <a:pt x="522" y="326"/>
                    <a:pt x="483" y="410"/>
                    <a:pt x="468" y="441"/>
                  </a:cubicBezTo>
                  <a:cubicBezTo>
                    <a:pt x="430" y="510"/>
                    <a:pt x="369" y="564"/>
                    <a:pt x="307" y="609"/>
                  </a:cubicBezTo>
                  <a:lnTo>
                    <a:pt x="269" y="640"/>
                  </a:lnTo>
                  <a:cubicBezTo>
                    <a:pt x="208" y="694"/>
                    <a:pt x="146" y="740"/>
                    <a:pt x="93" y="801"/>
                  </a:cubicBezTo>
                  <a:cubicBezTo>
                    <a:pt x="70" y="824"/>
                    <a:pt x="54" y="847"/>
                    <a:pt x="39" y="870"/>
                  </a:cubicBezTo>
                  <a:lnTo>
                    <a:pt x="39" y="878"/>
                  </a:lnTo>
                  <a:cubicBezTo>
                    <a:pt x="1" y="924"/>
                    <a:pt x="8" y="962"/>
                    <a:pt x="16" y="985"/>
                  </a:cubicBezTo>
                  <a:cubicBezTo>
                    <a:pt x="31" y="1023"/>
                    <a:pt x="70" y="1046"/>
                    <a:pt x="108" y="1046"/>
                  </a:cubicBezTo>
                  <a:lnTo>
                    <a:pt x="828" y="1115"/>
                  </a:lnTo>
                  <a:cubicBezTo>
                    <a:pt x="851" y="1115"/>
                    <a:pt x="874" y="1115"/>
                    <a:pt x="897" y="1107"/>
                  </a:cubicBezTo>
                  <a:cubicBezTo>
                    <a:pt x="920" y="1100"/>
                    <a:pt x="943" y="1092"/>
                    <a:pt x="966" y="1077"/>
                  </a:cubicBezTo>
                  <a:cubicBezTo>
                    <a:pt x="1012" y="1046"/>
                    <a:pt x="1027" y="985"/>
                    <a:pt x="997" y="939"/>
                  </a:cubicBezTo>
                  <a:cubicBezTo>
                    <a:pt x="977" y="909"/>
                    <a:pt x="941" y="892"/>
                    <a:pt x="906" y="892"/>
                  </a:cubicBezTo>
                  <a:cubicBezTo>
                    <a:pt x="887" y="892"/>
                    <a:pt x="867" y="897"/>
                    <a:pt x="851" y="908"/>
                  </a:cubicBezTo>
                  <a:lnTo>
                    <a:pt x="844" y="908"/>
                  </a:lnTo>
                  <a:lnTo>
                    <a:pt x="323" y="862"/>
                  </a:lnTo>
                  <a:cubicBezTo>
                    <a:pt x="346" y="847"/>
                    <a:pt x="369" y="824"/>
                    <a:pt x="399" y="801"/>
                  </a:cubicBezTo>
                  <a:lnTo>
                    <a:pt x="438" y="770"/>
                  </a:lnTo>
                  <a:cubicBezTo>
                    <a:pt x="514" y="709"/>
                    <a:pt x="598" y="640"/>
                    <a:pt x="644" y="533"/>
                  </a:cubicBezTo>
                  <a:cubicBezTo>
                    <a:pt x="713" y="410"/>
                    <a:pt x="721" y="288"/>
                    <a:pt x="675" y="188"/>
                  </a:cubicBezTo>
                  <a:cubicBezTo>
                    <a:pt x="628" y="73"/>
                    <a:pt x="51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-816775" y="2997100"/>
              <a:ext cx="25500" cy="28025"/>
            </a:xfrm>
            <a:custGeom>
              <a:rect b="b" l="l" r="r" t="t"/>
              <a:pathLst>
                <a:path extrusionOk="0" h="1121" w="1020">
                  <a:moveTo>
                    <a:pt x="380" y="0"/>
                  </a:moveTo>
                  <a:cubicBezTo>
                    <a:pt x="368" y="0"/>
                    <a:pt x="357" y="1"/>
                    <a:pt x="345" y="2"/>
                  </a:cubicBezTo>
                  <a:cubicBezTo>
                    <a:pt x="207" y="25"/>
                    <a:pt x="100" y="140"/>
                    <a:pt x="77" y="278"/>
                  </a:cubicBezTo>
                  <a:cubicBezTo>
                    <a:pt x="69" y="332"/>
                    <a:pt x="115" y="385"/>
                    <a:pt x="169" y="393"/>
                  </a:cubicBezTo>
                  <a:cubicBezTo>
                    <a:pt x="173" y="394"/>
                    <a:pt x="178" y="394"/>
                    <a:pt x="182" y="394"/>
                  </a:cubicBezTo>
                  <a:cubicBezTo>
                    <a:pt x="231" y="394"/>
                    <a:pt x="277" y="357"/>
                    <a:pt x="284" y="301"/>
                  </a:cubicBezTo>
                  <a:cubicBezTo>
                    <a:pt x="284" y="255"/>
                    <a:pt x="330" y="217"/>
                    <a:pt x="368" y="209"/>
                  </a:cubicBezTo>
                  <a:cubicBezTo>
                    <a:pt x="375" y="208"/>
                    <a:pt x="381" y="208"/>
                    <a:pt x="388" y="208"/>
                  </a:cubicBezTo>
                  <a:cubicBezTo>
                    <a:pt x="433" y="208"/>
                    <a:pt x="470" y="230"/>
                    <a:pt x="491" y="270"/>
                  </a:cubicBezTo>
                  <a:cubicBezTo>
                    <a:pt x="514" y="332"/>
                    <a:pt x="483" y="416"/>
                    <a:pt x="460" y="447"/>
                  </a:cubicBezTo>
                  <a:cubicBezTo>
                    <a:pt x="429" y="516"/>
                    <a:pt x="368" y="569"/>
                    <a:pt x="307" y="615"/>
                  </a:cubicBezTo>
                  <a:lnTo>
                    <a:pt x="268" y="646"/>
                  </a:lnTo>
                  <a:cubicBezTo>
                    <a:pt x="207" y="692"/>
                    <a:pt x="146" y="745"/>
                    <a:pt x="84" y="807"/>
                  </a:cubicBezTo>
                  <a:cubicBezTo>
                    <a:pt x="69" y="830"/>
                    <a:pt x="54" y="845"/>
                    <a:pt x="39" y="868"/>
                  </a:cubicBezTo>
                  <a:lnTo>
                    <a:pt x="31" y="876"/>
                  </a:lnTo>
                  <a:cubicBezTo>
                    <a:pt x="0" y="922"/>
                    <a:pt x="0" y="968"/>
                    <a:pt x="16" y="990"/>
                  </a:cubicBezTo>
                  <a:cubicBezTo>
                    <a:pt x="31" y="1021"/>
                    <a:pt x="62" y="1052"/>
                    <a:pt x="100" y="1052"/>
                  </a:cubicBezTo>
                  <a:lnTo>
                    <a:pt x="820" y="1121"/>
                  </a:lnTo>
                  <a:cubicBezTo>
                    <a:pt x="843" y="1121"/>
                    <a:pt x="866" y="1121"/>
                    <a:pt x="889" y="1113"/>
                  </a:cubicBezTo>
                  <a:cubicBezTo>
                    <a:pt x="920" y="1105"/>
                    <a:pt x="943" y="1098"/>
                    <a:pt x="965" y="1082"/>
                  </a:cubicBezTo>
                  <a:cubicBezTo>
                    <a:pt x="1011" y="1052"/>
                    <a:pt x="1019" y="990"/>
                    <a:pt x="988" y="937"/>
                  </a:cubicBezTo>
                  <a:cubicBezTo>
                    <a:pt x="970" y="909"/>
                    <a:pt x="941" y="895"/>
                    <a:pt x="910" y="895"/>
                  </a:cubicBezTo>
                  <a:cubicBezTo>
                    <a:pt x="890" y="895"/>
                    <a:pt x="869" y="902"/>
                    <a:pt x="851" y="914"/>
                  </a:cubicBezTo>
                  <a:lnTo>
                    <a:pt x="835" y="914"/>
                  </a:lnTo>
                  <a:lnTo>
                    <a:pt x="314" y="868"/>
                  </a:lnTo>
                  <a:cubicBezTo>
                    <a:pt x="337" y="845"/>
                    <a:pt x="368" y="830"/>
                    <a:pt x="391" y="807"/>
                  </a:cubicBezTo>
                  <a:lnTo>
                    <a:pt x="437" y="776"/>
                  </a:lnTo>
                  <a:cubicBezTo>
                    <a:pt x="506" y="715"/>
                    <a:pt x="590" y="638"/>
                    <a:pt x="644" y="538"/>
                  </a:cubicBezTo>
                  <a:cubicBezTo>
                    <a:pt x="713" y="416"/>
                    <a:pt x="720" y="286"/>
                    <a:pt x="674" y="186"/>
                  </a:cubicBezTo>
                  <a:cubicBezTo>
                    <a:pt x="625" y="74"/>
                    <a:pt x="506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-1469500" y="3453050"/>
              <a:ext cx="26450" cy="63225"/>
            </a:xfrm>
            <a:custGeom>
              <a:rect b="b" l="l" r="r" t="t"/>
              <a:pathLst>
                <a:path extrusionOk="0" h="2529" w="1058">
                  <a:moveTo>
                    <a:pt x="169" y="1"/>
                  </a:moveTo>
                  <a:cubicBezTo>
                    <a:pt x="149" y="1"/>
                    <a:pt x="128" y="5"/>
                    <a:pt x="108" y="13"/>
                  </a:cubicBezTo>
                  <a:cubicBezTo>
                    <a:pt x="31" y="51"/>
                    <a:pt x="1" y="135"/>
                    <a:pt x="31" y="212"/>
                  </a:cubicBezTo>
                  <a:cubicBezTo>
                    <a:pt x="39" y="219"/>
                    <a:pt x="277" y="748"/>
                    <a:pt x="453" y="1292"/>
                  </a:cubicBezTo>
                  <a:cubicBezTo>
                    <a:pt x="629" y="1836"/>
                    <a:pt x="751" y="2403"/>
                    <a:pt x="751" y="2403"/>
                  </a:cubicBezTo>
                  <a:cubicBezTo>
                    <a:pt x="765" y="2477"/>
                    <a:pt x="827" y="2528"/>
                    <a:pt x="899" y="2528"/>
                  </a:cubicBezTo>
                  <a:cubicBezTo>
                    <a:pt x="908" y="2528"/>
                    <a:pt x="918" y="2527"/>
                    <a:pt x="928" y="2525"/>
                  </a:cubicBezTo>
                  <a:cubicBezTo>
                    <a:pt x="928" y="2518"/>
                    <a:pt x="935" y="2518"/>
                    <a:pt x="935" y="2518"/>
                  </a:cubicBezTo>
                  <a:cubicBezTo>
                    <a:pt x="1012" y="2502"/>
                    <a:pt x="1058" y="2426"/>
                    <a:pt x="1043" y="2342"/>
                  </a:cubicBezTo>
                  <a:cubicBezTo>
                    <a:pt x="1035" y="2319"/>
                    <a:pt x="920" y="1759"/>
                    <a:pt x="736" y="1200"/>
                  </a:cubicBezTo>
                  <a:cubicBezTo>
                    <a:pt x="552" y="641"/>
                    <a:pt x="315" y="112"/>
                    <a:pt x="307" y="89"/>
                  </a:cubicBezTo>
                  <a:cubicBezTo>
                    <a:pt x="284" y="32"/>
                    <a:pt x="22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-1431200" y="3456850"/>
              <a:ext cx="57100" cy="20850"/>
            </a:xfrm>
            <a:custGeom>
              <a:rect b="b" l="l" r="r" t="t"/>
              <a:pathLst>
                <a:path extrusionOk="0" h="834" w="2284">
                  <a:moveTo>
                    <a:pt x="2121" y="1"/>
                  </a:moveTo>
                  <a:cubicBezTo>
                    <a:pt x="2109" y="1"/>
                    <a:pt x="2097" y="3"/>
                    <a:pt x="2085" y="6"/>
                  </a:cubicBezTo>
                  <a:lnTo>
                    <a:pt x="422" y="405"/>
                  </a:lnTo>
                  <a:cubicBezTo>
                    <a:pt x="307" y="428"/>
                    <a:pt x="223" y="458"/>
                    <a:pt x="162" y="496"/>
                  </a:cubicBezTo>
                  <a:cubicBezTo>
                    <a:pt x="93" y="535"/>
                    <a:pt x="62" y="581"/>
                    <a:pt x="55" y="588"/>
                  </a:cubicBezTo>
                  <a:cubicBezTo>
                    <a:pt x="1" y="657"/>
                    <a:pt x="16" y="749"/>
                    <a:pt x="85" y="803"/>
                  </a:cubicBezTo>
                  <a:cubicBezTo>
                    <a:pt x="106" y="823"/>
                    <a:pt x="133" y="834"/>
                    <a:pt x="162" y="834"/>
                  </a:cubicBezTo>
                  <a:cubicBezTo>
                    <a:pt x="177" y="834"/>
                    <a:pt x="192" y="831"/>
                    <a:pt x="208" y="826"/>
                  </a:cubicBezTo>
                  <a:lnTo>
                    <a:pt x="208" y="834"/>
                  </a:lnTo>
                  <a:cubicBezTo>
                    <a:pt x="238" y="826"/>
                    <a:pt x="269" y="803"/>
                    <a:pt x="292" y="772"/>
                  </a:cubicBezTo>
                  <a:cubicBezTo>
                    <a:pt x="292" y="772"/>
                    <a:pt x="300" y="765"/>
                    <a:pt x="323" y="749"/>
                  </a:cubicBezTo>
                  <a:cubicBezTo>
                    <a:pt x="338" y="742"/>
                    <a:pt x="384" y="719"/>
                    <a:pt x="491" y="696"/>
                  </a:cubicBezTo>
                  <a:lnTo>
                    <a:pt x="2154" y="297"/>
                  </a:lnTo>
                  <a:cubicBezTo>
                    <a:pt x="2230" y="274"/>
                    <a:pt x="2284" y="198"/>
                    <a:pt x="2261" y="113"/>
                  </a:cubicBezTo>
                  <a:cubicBezTo>
                    <a:pt x="2248" y="49"/>
                    <a:pt x="2186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-1418175" y="3444325"/>
              <a:ext cx="27050" cy="47825"/>
            </a:xfrm>
            <a:custGeom>
              <a:rect b="b" l="l" r="r" t="t"/>
              <a:pathLst>
                <a:path extrusionOk="0" h="1913" w="1082">
                  <a:moveTo>
                    <a:pt x="172" y="1"/>
                  </a:moveTo>
                  <a:cubicBezTo>
                    <a:pt x="145" y="1"/>
                    <a:pt x="117" y="8"/>
                    <a:pt x="93" y="25"/>
                  </a:cubicBezTo>
                  <a:cubicBezTo>
                    <a:pt x="24" y="63"/>
                    <a:pt x="1" y="155"/>
                    <a:pt x="47" y="231"/>
                  </a:cubicBezTo>
                  <a:cubicBezTo>
                    <a:pt x="47" y="231"/>
                    <a:pt x="284" y="599"/>
                    <a:pt x="461" y="997"/>
                  </a:cubicBezTo>
                  <a:cubicBezTo>
                    <a:pt x="637" y="1381"/>
                    <a:pt x="767" y="1802"/>
                    <a:pt x="767" y="1810"/>
                  </a:cubicBezTo>
                  <a:cubicBezTo>
                    <a:pt x="787" y="1875"/>
                    <a:pt x="845" y="1912"/>
                    <a:pt x="910" y="1912"/>
                  </a:cubicBezTo>
                  <a:cubicBezTo>
                    <a:pt x="921" y="1912"/>
                    <a:pt x="932" y="1911"/>
                    <a:pt x="943" y="1909"/>
                  </a:cubicBezTo>
                  <a:lnTo>
                    <a:pt x="951" y="1909"/>
                  </a:lnTo>
                  <a:cubicBezTo>
                    <a:pt x="1035" y="1886"/>
                    <a:pt x="1081" y="1802"/>
                    <a:pt x="1050" y="1718"/>
                  </a:cubicBezTo>
                  <a:cubicBezTo>
                    <a:pt x="1050" y="1702"/>
                    <a:pt x="920" y="1281"/>
                    <a:pt x="729" y="867"/>
                  </a:cubicBezTo>
                  <a:cubicBezTo>
                    <a:pt x="545" y="461"/>
                    <a:pt x="307" y="86"/>
                    <a:pt x="300" y="70"/>
                  </a:cubicBezTo>
                  <a:cubicBezTo>
                    <a:pt x="270" y="26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-1364350" y="3438550"/>
              <a:ext cx="55175" cy="18875"/>
            </a:xfrm>
            <a:custGeom>
              <a:rect b="b" l="l" r="r" t="t"/>
              <a:pathLst>
                <a:path extrusionOk="0" h="755" w="2207">
                  <a:moveTo>
                    <a:pt x="167" y="1"/>
                  </a:moveTo>
                  <a:cubicBezTo>
                    <a:pt x="122" y="1"/>
                    <a:pt x="78" y="21"/>
                    <a:pt x="47" y="56"/>
                  </a:cubicBezTo>
                  <a:cubicBezTo>
                    <a:pt x="1" y="125"/>
                    <a:pt x="8" y="217"/>
                    <a:pt x="70" y="271"/>
                  </a:cubicBezTo>
                  <a:cubicBezTo>
                    <a:pt x="77" y="271"/>
                    <a:pt x="184" y="355"/>
                    <a:pt x="353" y="447"/>
                  </a:cubicBezTo>
                  <a:cubicBezTo>
                    <a:pt x="545" y="554"/>
                    <a:pt x="790" y="646"/>
                    <a:pt x="1027" y="700"/>
                  </a:cubicBezTo>
                  <a:cubicBezTo>
                    <a:pt x="1207" y="734"/>
                    <a:pt x="1394" y="755"/>
                    <a:pt x="1566" y="755"/>
                  </a:cubicBezTo>
                  <a:cubicBezTo>
                    <a:pt x="1629" y="755"/>
                    <a:pt x="1690" y="752"/>
                    <a:pt x="1747" y="746"/>
                  </a:cubicBezTo>
                  <a:cubicBezTo>
                    <a:pt x="1931" y="738"/>
                    <a:pt x="2061" y="708"/>
                    <a:pt x="2077" y="700"/>
                  </a:cubicBezTo>
                  <a:cubicBezTo>
                    <a:pt x="2161" y="685"/>
                    <a:pt x="2207" y="600"/>
                    <a:pt x="2184" y="516"/>
                  </a:cubicBezTo>
                  <a:cubicBezTo>
                    <a:pt x="2171" y="449"/>
                    <a:pt x="2105" y="406"/>
                    <a:pt x="2038" y="406"/>
                  </a:cubicBezTo>
                  <a:cubicBezTo>
                    <a:pt x="2028" y="406"/>
                    <a:pt x="2018" y="407"/>
                    <a:pt x="2008" y="409"/>
                  </a:cubicBezTo>
                  <a:cubicBezTo>
                    <a:pt x="2000" y="409"/>
                    <a:pt x="1893" y="439"/>
                    <a:pt x="1724" y="447"/>
                  </a:cubicBezTo>
                  <a:cubicBezTo>
                    <a:pt x="1678" y="451"/>
                    <a:pt x="1629" y="453"/>
                    <a:pt x="1578" y="453"/>
                  </a:cubicBezTo>
                  <a:cubicBezTo>
                    <a:pt x="1424" y="453"/>
                    <a:pt x="1251" y="436"/>
                    <a:pt x="1096" y="401"/>
                  </a:cubicBezTo>
                  <a:cubicBezTo>
                    <a:pt x="882" y="363"/>
                    <a:pt x="667" y="279"/>
                    <a:pt x="499" y="187"/>
                  </a:cubicBezTo>
                  <a:cubicBezTo>
                    <a:pt x="353" y="102"/>
                    <a:pt x="261" y="33"/>
                    <a:pt x="261" y="33"/>
                  </a:cubicBezTo>
                  <a:cubicBezTo>
                    <a:pt x="232" y="11"/>
                    <a:pt x="199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-1360125" y="3429575"/>
              <a:ext cx="26825" cy="52675"/>
            </a:xfrm>
            <a:custGeom>
              <a:rect b="b" l="l" r="r" t="t"/>
              <a:pathLst>
                <a:path extrusionOk="0" h="2107" w="1073">
                  <a:moveTo>
                    <a:pt x="843" y="0"/>
                  </a:moveTo>
                  <a:cubicBezTo>
                    <a:pt x="820" y="0"/>
                    <a:pt x="796" y="6"/>
                    <a:pt x="774" y="17"/>
                  </a:cubicBezTo>
                  <a:cubicBezTo>
                    <a:pt x="705" y="48"/>
                    <a:pt x="667" y="140"/>
                    <a:pt x="705" y="209"/>
                  </a:cubicBezTo>
                  <a:cubicBezTo>
                    <a:pt x="705" y="216"/>
                    <a:pt x="743" y="316"/>
                    <a:pt x="759" y="469"/>
                  </a:cubicBezTo>
                  <a:cubicBezTo>
                    <a:pt x="766" y="645"/>
                    <a:pt x="720" y="875"/>
                    <a:pt x="628" y="1074"/>
                  </a:cubicBezTo>
                  <a:cubicBezTo>
                    <a:pt x="521" y="1296"/>
                    <a:pt x="368" y="1496"/>
                    <a:pt x="261" y="1618"/>
                  </a:cubicBezTo>
                  <a:lnTo>
                    <a:pt x="54" y="1856"/>
                  </a:lnTo>
                  <a:cubicBezTo>
                    <a:pt x="0" y="1925"/>
                    <a:pt x="8" y="2016"/>
                    <a:pt x="69" y="2070"/>
                  </a:cubicBezTo>
                  <a:cubicBezTo>
                    <a:pt x="97" y="2093"/>
                    <a:pt x="133" y="2107"/>
                    <a:pt x="169" y="2107"/>
                  </a:cubicBezTo>
                  <a:cubicBezTo>
                    <a:pt x="182" y="2107"/>
                    <a:pt x="195" y="2105"/>
                    <a:pt x="207" y="2101"/>
                  </a:cubicBezTo>
                  <a:cubicBezTo>
                    <a:pt x="230" y="2093"/>
                    <a:pt x="261" y="2078"/>
                    <a:pt x="284" y="2055"/>
                  </a:cubicBezTo>
                  <a:lnTo>
                    <a:pt x="490" y="1817"/>
                  </a:lnTo>
                  <a:cubicBezTo>
                    <a:pt x="613" y="1672"/>
                    <a:pt x="782" y="1457"/>
                    <a:pt x="896" y="1204"/>
                  </a:cubicBezTo>
                  <a:cubicBezTo>
                    <a:pt x="1011" y="959"/>
                    <a:pt x="1073" y="676"/>
                    <a:pt x="1057" y="454"/>
                  </a:cubicBezTo>
                  <a:cubicBezTo>
                    <a:pt x="1042" y="239"/>
                    <a:pt x="981" y="101"/>
                    <a:pt x="973" y="86"/>
                  </a:cubicBezTo>
                  <a:cubicBezTo>
                    <a:pt x="951" y="32"/>
                    <a:pt x="899" y="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-1503200" y="3435350"/>
              <a:ext cx="41000" cy="112375"/>
            </a:xfrm>
            <a:custGeom>
              <a:rect b="b" l="l" r="r" t="t"/>
              <a:pathLst>
                <a:path extrusionOk="0" h="4495" w="1640">
                  <a:moveTo>
                    <a:pt x="335" y="1"/>
                  </a:moveTo>
                  <a:cubicBezTo>
                    <a:pt x="277" y="1"/>
                    <a:pt x="222" y="36"/>
                    <a:pt x="200" y="92"/>
                  </a:cubicBezTo>
                  <a:cubicBezTo>
                    <a:pt x="192" y="100"/>
                    <a:pt x="69" y="391"/>
                    <a:pt x="39" y="836"/>
                  </a:cubicBezTo>
                  <a:cubicBezTo>
                    <a:pt x="0" y="1257"/>
                    <a:pt x="69" y="1831"/>
                    <a:pt x="223" y="2444"/>
                  </a:cubicBezTo>
                  <a:cubicBezTo>
                    <a:pt x="368" y="3080"/>
                    <a:pt x="583" y="3616"/>
                    <a:pt x="828" y="3946"/>
                  </a:cubicBezTo>
                  <a:cubicBezTo>
                    <a:pt x="943" y="4114"/>
                    <a:pt x="1081" y="4260"/>
                    <a:pt x="1211" y="4360"/>
                  </a:cubicBezTo>
                  <a:cubicBezTo>
                    <a:pt x="1318" y="4436"/>
                    <a:pt x="1387" y="4474"/>
                    <a:pt x="1395" y="4474"/>
                  </a:cubicBezTo>
                  <a:cubicBezTo>
                    <a:pt x="1414" y="4489"/>
                    <a:pt x="1437" y="4494"/>
                    <a:pt x="1460" y="4494"/>
                  </a:cubicBezTo>
                  <a:cubicBezTo>
                    <a:pt x="1474" y="4494"/>
                    <a:pt x="1488" y="4493"/>
                    <a:pt x="1502" y="4490"/>
                  </a:cubicBezTo>
                  <a:cubicBezTo>
                    <a:pt x="1540" y="4482"/>
                    <a:pt x="1579" y="4459"/>
                    <a:pt x="1594" y="4421"/>
                  </a:cubicBezTo>
                  <a:cubicBezTo>
                    <a:pt x="1640" y="4344"/>
                    <a:pt x="1609" y="4252"/>
                    <a:pt x="1540" y="4214"/>
                  </a:cubicBezTo>
                  <a:cubicBezTo>
                    <a:pt x="1540" y="4214"/>
                    <a:pt x="1487" y="4183"/>
                    <a:pt x="1395" y="4114"/>
                  </a:cubicBezTo>
                  <a:cubicBezTo>
                    <a:pt x="1287" y="4038"/>
                    <a:pt x="1173" y="3915"/>
                    <a:pt x="1065" y="3770"/>
                  </a:cubicBezTo>
                  <a:cubicBezTo>
                    <a:pt x="851" y="3471"/>
                    <a:pt x="652" y="2981"/>
                    <a:pt x="514" y="2368"/>
                  </a:cubicBezTo>
                  <a:cubicBezTo>
                    <a:pt x="368" y="1793"/>
                    <a:pt x="307" y="1249"/>
                    <a:pt x="337" y="859"/>
                  </a:cubicBezTo>
                  <a:cubicBezTo>
                    <a:pt x="368" y="468"/>
                    <a:pt x="475" y="223"/>
                    <a:pt x="475" y="215"/>
                  </a:cubicBezTo>
                  <a:cubicBezTo>
                    <a:pt x="506" y="138"/>
                    <a:pt x="475" y="46"/>
                    <a:pt x="399" y="16"/>
                  </a:cubicBezTo>
                  <a:cubicBezTo>
                    <a:pt x="378" y="6"/>
                    <a:pt x="357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-1332550" y="3395675"/>
              <a:ext cx="47125" cy="97225"/>
            </a:xfrm>
            <a:custGeom>
              <a:rect b="b" l="l" r="r" t="t"/>
              <a:pathLst>
                <a:path extrusionOk="0" h="3889" w="1885">
                  <a:moveTo>
                    <a:pt x="169" y="0"/>
                  </a:moveTo>
                  <a:cubicBezTo>
                    <a:pt x="123" y="0"/>
                    <a:pt x="78" y="22"/>
                    <a:pt x="46" y="63"/>
                  </a:cubicBezTo>
                  <a:cubicBezTo>
                    <a:pt x="0" y="124"/>
                    <a:pt x="8" y="224"/>
                    <a:pt x="77" y="270"/>
                  </a:cubicBezTo>
                  <a:cubicBezTo>
                    <a:pt x="77" y="270"/>
                    <a:pt x="276" y="423"/>
                    <a:pt x="521" y="691"/>
                  </a:cubicBezTo>
                  <a:cubicBezTo>
                    <a:pt x="820" y="1013"/>
                    <a:pt x="1088" y="1419"/>
                    <a:pt x="1264" y="1825"/>
                  </a:cubicBezTo>
                  <a:cubicBezTo>
                    <a:pt x="1479" y="2285"/>
                    <a:pt x="1586" y="2767"/>
                    <a:pt x="1563" y="3120"/>
                  </a:cubicBezTo>
                  <a:cubicBezTo>
                    <a:pt x="1555" y="3296"/>
                    <a:pt x="1510" y="3441"/>
                    <a:pt x="1479" y="3526"/>
                  </a:cubicBezTo>
                  <a:cubicBezTo>
                    <a:pt x="1441" y="3610"/>
                    <a:pt x="1418" y="3656"/>
                    <a:pt x="1418" y="3656"/>
                  </a:cubicBezTo>
                  <a:cubicBezTo>
                    <a:pt x="1372" y="3725"/>
                    <a:pt x="1395" y="3817"/>
                    <a:pt x="1464" y="3863"/>
                  </a:cubicBezTo>
                  <a:cubicBezTo>
                    <a:pt x="1487" y="3880"/>
                    <a:pt x="1518" y="3889"/>
                    <a:pt x="1549" y="3889"/>
                  </a:cubicBezTo>
                  <a:cubicBezTo>
                    <a:pt x="1559" y="3889"/>
                    <a:pt x="1569" y="3888"/>
                    <a:pt x="1578" y="3886"/>
                  </a:cubicBezTo>
                  <a:cubicBezTo>
                    <a:pt x="1609" y="3870"/>
                    <a:pt x="1647" y="3855"/>
                    <a:pt x="1670" y="3817"/>
                  </a:cubicBezTo>
                  <a:cubicBezTo>
                    <a:pt x="1670" y="3809"/>
                    <a:pt x="1709" y="3748"/>
                    <a:pt x="1755" y="3633"/>
                  </a:cubicBezTo>
                  <a:cubicBezTo>
                    <a:pt x="1801" y="3526"/>
                    <a:pt x="1847" y="3350"/>
                    <a:pt x="1862" y="3135"/>
                  </a:cubicBezTo>
                  <a:cubicBezTo>
                    <a:pt x="1885" y="2737"/>
                    <a:pt x="1770" y="2216"/>
                    <a:pt x="1540" y="1702"/>
                  </a:cubicBezTo>
                  <a:cubicBezTo>
                    <a:pt x="1349" y="1273"/>
                    <a:pt x="1058" y="829"/>
                    <a:pt x="743" y="492"/>
                  </a:cubicBezTo>
                  <a:cubicBezTo>
                    <a:pt x="475" y="201"/>
                    <a:pt x="268" y="40"/>
                    <a:pt x="261" y="32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-1310150" y="3370075"/>
              <a:ext cx="42175" cy="37975"/>
            </a:xfrm>
            <a:custGeom>
              <a:rect b="b" l="l" r="r" t="t"/>
              <a:pathLst>
                <a:path extrusionOk="0" h="1519" w="1687">
                  <a:moveTo>
                    <a:pt x="482" y="1"/>
                  </a:moveTo>
                  <a:cubicBezTo>
                    <a:pt x="394" y="1"/>
                    <a:pt x="306" y="26"/>
                    <a:pt x="230" y="76"/>
                  </a:cubicBezTo>
                  <a:cubicBezTo>
                    <a:pt x="70" y="183"/>
                    <a:pt x="1" y="397"/>
                    <a:pt x="70" y="581"/>
                  </a:cubicBezTo>
                  <a:cubicBezTo>
                    <a:pt x="94" y="643"/>
                    <a:pt x="154" y="680"/>
                    <a:pt x="216" y="680"/>
                  </a:cubicBezTo>
                  <a:cubicBezTo>
                    <a:pt x="231" y="680"/>
                    <a:pt x="246" y="678"/>
                    <a:pt x="261" y="673"/>
                  </a:cubicBezTo>
                  <a:cubicBezTo>
                    <a:pt x="338" y="643"/>
                    <a:pt x="384" y="558"/>
                    <a:pt x="353" y="482"/>
                  </a:cubicBezTo>
                  <a:cubicBezTo>
                    <a:pt x="330" y="428"/>
                    <a:pt x="353" y="352"/>
                    <a:pt x="399" y="329"/>
                  </a:cubicBezTo>
                  <a:cubicBezTo>
                    <a:pt x="422" y="309"/>
                    <a:pt x="453" y="300"/>
                    <a:pt x="483" y="300"/>
                  </a:cubicBezTo>
                  <a:cubicBezTo>
                    <a:pt x="514" y="300"/>
                    <a:pt x="545" y="309"/>
                    <a:pt x="568" y="329"/>
                  </a:cubicBezTo>
                  <a:cubicBezTo>
                    <a:pt x="629" y="382"/>
                    <a:pt x="636" y="497"/>
                    <a:pt x="636" y="543"/>
                  </a:cubicBezTo>
                  <a:cubicBezTo>
                    <a:pt x="629" y="650"/>
                    <a:pt x="591" y="750"/>
                    <a:pt x="545" y="842"/>
                  </a:cubicBezTo>
                  <a:lnTo>
                    <a:pt x="514" y="903"/>
                  </a:lnTo>
                  <a:cubicBezTo>
                    <a:pt x="476" y="995"/>
                    <a:pt x="430" y="1095"/>
                    <a:pt x="399" y="1202"/>
                  </a:cubicBezTo>
                  <a:cubicBezTo>
                    <a:pt x="384" y="1240"/>
                    <a:pt x="376" y="1271"/>
                    <a:pt x="376" y="1309"/>
                  </a:cubicBezTo>
                  <a:cubicBezTo>
                    <a:pt x="376" y="1317"/>
                    <a:pt x="376" y="1324"/>
                    <a:pt x="376" y="1324"/>
                  </a:cubicBezTo>
                  <a:cubicBezTo>
                    <a:pt x="361" y="1409"/>
                    <a:pt x="391" y="1455"/>
                    <a:pt x="422" y="1485"/>
                  </a:cubicBezTo>
                  <a:cubicBezTo>
                    <a:pt x="451" y="1509"/>
                    <a:pt x="489" y="1519"/>
                    <a:pt x="526" y="1519"/>
                  </a:cubicBezTo>
                  <a:cubicBezTo>
                    <a:pt x="538" y="1519"/>
                    <a:pt x="549" y="1518"/>
                    <a:pt x="560" y="1516"/>
                  </a:cubicBezTo>
                  <a:cubicBezTo>
                    <a:pt x="568" y="1516"/>
                    <a:pt x="575" y="1508"/>
                    <a:pt x="583" y="1508"/>
                  </a:cubicBezTo>
                  <a:lnTo>
                    <a:pt x="1487" y="1156"/>
                  </a:lnTo>
                  <a:cubicBezTo>
                    <a:pt x="1556" y="1133"/>
                    <a:pt x="1609" y="1079"/>
                    <a:pt x="1640" y="1018"/>
                  </a:cubicBezTo>
                  <a:cubicBezTo>
                    <a:pt x="1686" y="949"/>
                    <a:pt x="1655" y="857"/>
                    <a:pt x="1586" y="819"/>
                  </a:cubicBezTo>
                  <a:cubicBezTo>
                    <a:pt x="1564" y="807"/>
                    <a:pt x="1539" y="801"/>
                    <a:pt x="1514" y="801"/>
                  </a:cubicBezTo>
                  <a:cubicBezTo>
                    <a:pt x="1460" y="801"/>
                    <a:pt x="1406" y="828"/>
                    <a:pt x="1380" y="880"/>
                  </a:cubicBezTo>
                  <a:lnTo>
                    <a:pt x="744" y="1125"/>
                  </a:lnTo>
                  <a:cubicBezTo>
                    <a:pt x="759" y="1095"/>
                    <a:pt x="774" y="1064"/>
                    <a:pt x="790" y="1033"/>
                  </a:cubicBezTo>
                  <a:lnTo>
                    <a:pt x="820" y="964"/>
                  </a:lnTo>
                  <a:cubicBezTo>
                    <a:pt x="874" y="849"/>
                    <a:pt x="935" y="712"/>
                    <a:pt x="935" y="551"/>
                  </a:cubicBezTo>
                  <a:cubicBezTo>
                    <a:pt x="943" y="359"/>
                    <a:pt x="874" y="198"/>
                    <a:pt x="759" y="99"/>
                  </a:cubicBezTo>
                  <a:cubicBezTo>
                    <a:pt x="681" y="33"/>
                    <a:pt x="582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-1624250" y="3183050"/>
              <a:ext cx="45225" cy="45350"/>
            </a:xfrm>
            <a:custGeom>
              <a:rect b="b" l="l" r="r" t="t"/>
              <a:pathLst>
                <a:path extrusionOk="0" h="1814" w="1809">
                  <a:moveTo>
                    <a:pt x="774" y="0"/>
                  </a:moveTo>
                  <a:cubicBezTo>
                    <a:pt x="749" y="0"/>
                    <a:pt x="723" y="1"/>
                    <a:pt x="698" y="3"/>
                  </a:cubicBezTo>
                  <a:cubicBezTo>
                    <a:pt x="545" y="18"/>
                    <a:pt x="391" y="64"/>
                    <a:pt x="238" y="133"/>
                  </a:cubicBezTo>
                  <a:cubicBezTo>
                    <a:pt x="139" y="187"/>
                    <a:pt x="85" y="225"/>
                    <a:pt x="85" y="233"/>
                  </a:cubicBezTo>
                  <a:cubicBezTo>
                    <a:pt x="16" y="279"/>
                    <a:pt x="1" y="378"/>
                    <a:pt x="54" y="440"/>
                  </a:cubicBezTo>
                  <a:cubicBezTo>
                    <a:pt x="81" y="480"/>
                    <a:pt x="126" y="499"/>
                    <a:pt x="171" y="499"/>
                  </a:cubicBezTo>
                  <a:cubicBezTo>
                    <a:pt x="203" y="499"/>
                    <a:pt x="236" y="489"/>
                    <a:pt x="261" y="470"/>
                  </a:cubicBezTo>
                  <a:cubicBezTo>
                    <a:pt x="261" y="470"/>
                    <a:pt x="299" y="440"/>
                    <a:pt x="376" y="401"/>
                  </a:cubicBezTo>
                  <a:cubicBezTo>
                    <a:pt x="491" y="348"/>
                    <a:pt x="606" y="317"/>
                    <a:pt x="721" y="309"/>
                  </a:cubicBezTo>
                  <a:cubicBezTo>
                    <a:pt x="745" y="307"/>
                    <a:pt x="769" y="306"/>
                    <a:pt x="793" y="306"/>
                  </a:cubicBezTo>
                  <a:cubicBezTo>
                    <a:pt x="937" y="306"/>
                    <a:pt x="1076" y="346"/>
                    <a:pt x="1188" y="424"/>
                  </a:cubicBezTo>
                  <a:cubicBezTo>
                    <a:pt x="1349" y="524"/>
                    <a:pt x="1464" y="692"/>
                    <a:pt x="1479" y="861"/>
                  </a:cubicBezTo>
                  <a:cubicBezTo>
                    <a:pt x="1502" y="1037"/>
                    <a:pt x="1433" y="1229"/>
                    <a:pt x="1303" y="1359"/>
                  </a:cubicBezTo>
                  <a:cubicBezTo>
                    <a:pt x="1190" y="1472"/>
                    <a:pt x="1032" y="1513"/>
                    <a:pt x="912" y="1513"/>
                  </a:cubicBezTo>
                  <a:cubicBezTo>
                    <a:pt x="902" y="1513"/>
                    <a:pt x="892" y="1513"/>
                    <a:pt x="882" y="1512"/>
                  </a:cubicBezTo>
                  <a:cubicBezTo>
                    <a:pt x="698" y="1497"/>
                    <a:pt x="583" y="1420"/>
                    <a:pt x="514" y="1367"/>
                  </a:cubicBezTo>
                  <a:cubicBezTo>
                    <a:pt x="471" y="1336"/>
                    <a:pt x="419" y="1296"/>
                    <a:pt x="358" y="1296"/>
                  </a:cubicBezTo>
                  <a:cubicBezTo>
                    <a:pt x="341" y="1296"/>
                    <a:pt x="325" y="1299"/>
                    <a:pt x="307" y="1305"/>
                  </a:cubicBezTo>
                  <a:cubicBezTo>
                    <a:pt x="261" y="1321"/>
                    <a:pt x="215" y="1374"/>
                    <a:pt x="200" y="1420"/>
                  </a:cubicBezTo>
                  <a:cubicBezTo>
                    <a:pt x="177" y="1497"/>
                    <a:pt x="223" y="1581"/>
                    <a:pt x="307" y="1604"/>
                  </a:cubicBezTo>
                  <a:cubicBezTo>
                    <a:pt x="315" y="1604"/>
                    <a:pt x="330" y="1612"/>
                    <a:pt x="338" y="1612"/>
                  </a:cubicBezTo>
                  <a:cubicBezTo>
                    <a:pt x="422" y="1673"/>
                    <a:pt x="598" y="1796"/>
                    <a:pt x="859" y="1811"/>
                  </a:cubicBezTo>
                  <a:cubicBezTo>
                    <a:pt x="876" y="1812"/>
                    <a:pt x="892" y="1813"/>
                    <a:pt x="909" y="1813"/>
                  </a:cubicBezTo>
                  <a:cubicBezTo>
                    <a:pt x="982" y="1813"/>
                    <a:pt x="1050" y="1801"/>
                    <a:pt x="1119" y="1788"/>
                  </a:cubicBezTo>
                  <a:cubicBezTo>
                    <a:pt x="1272" y="1750"/>
                    <a:pt x="1410" y="1673"/>
                    <a:pt x="1518" y="1566"/>
                  </a:cubicBezTo>
                  <a:cubicBezTo>
                    <a:pt x="1709" y="1374"/>
                    <a:pt x="1809" y="1091"/>
                    <a:pt x="1778" y="830"/>
                  </a:cubicBezTo>
                  <a:cubicBezTo>
                    <a:pt x="1747" y="570"/>
                    <a:pt x="1586" y="317"/>
                    <a:pt x="1357" y="172"/>
                  </a:cubicBezTo>
                  <a:cubicBezTo>
                    <a:pt x="1186" y="56"/>
                    <a:pt x="98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-1632100" y="3165150"/>
              <a:ext cx="15350" cy="30125"/>
            </a:xfrm>
            <a:custGeom>
              <a:rect b="b" l="l" r="r" t="t"/>
              <a:pathLst>
                <a:path extrusionOk="0" h="1205" w="614">
                  <a:moveTo>
                    <a:pt x="167" y="1"/>
                  </a:moveTo>
                  <a:cubicBezTo>
                    <a:pt x="153" y="1"/>
                    <a:pt x="138" y="3"/>
                    <a:pt x="123" y="7"/>
                  </a:cubicBezTo>
                  <a:cubicBezTo>
                    <a:pt x="47" y="30"/>
                    <a:pt x="1" y="114"/>
                    <a:pt x="24" y="198"/>
                  </a:cubicBezTo>
                  <a:lnTo>
                    <a:pt x="307" y="1102"/>
                  </a:lnTo>
                  <a:cubicBezTo>
                    <a:pt x="327" y="1167"/>
                    <a:pt x="385" y="1205"/>
                    <a:pt x="450" y="1205"/>
                  </a:cubicBezTo>
                  <a:cubicBezTo>
                    <a:pt x="461" y="1205"/>
                    <a:pt x="472" y="1204"/>
                    <a:pt x="483" y="1202"/>
                  </a:cubicBezTo>
                  <a:lnTo>
                    <a:pt x="491" y="1202"/>
                  </a:lnTo>
                  <a:cubicBezTo>
                    <a:pt x="567" y="1179"/>
                    <a:pt x="613" y="1094"/>
                    <a:pt x="590" y="1010"/>
                  </a:cubicBezTo>
                  <a:lnTo>
                    <a:pt x="315" y="106"/>
                  </a:lnTo>
                  <a:cubicBezTo>
                    <a:pt x="296" y="43"/>
                    <a:pt x="23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-1632875" y="3149925"/>
              <a:ext cx="41600" cy="19700"/>
            </a:xfrm>
            <a:custGeom>
              <a:rect b="b" l="l" r="r" t="t"/>
              <a:pathLst>
                <a:path extrusionOk="0" h="788" w="1664">
                  <a:moveTo>
                    <a:pt x="1491" y="1"/>
                  </a:moveTo>
                  <a:cubicBezTo>
                    <a:pt x="1474" y="1"/>
                    <a:pt x="1458" y="4"/>
                    <a:pt x="1441" y="10"/>
                  </a:cubicBezTo>
                  <a:lnTo>
                    <a:pt x="116" y="493"/>
                  </a:lnTo>
                  <a:cubicBezTo>
                    <a:pt x="39" y="524"/>
                    <a:pt x="1" y="608"/>
                    <a:pt x="32" y="684"/>
                  </a:cubicBezTo>
                  <a:cubicBezTo>
                    <a:pt x="51" y="750"/>
                    <a:pt x="110" y="787"/>
                    <a:pt x="174" y="787"/>
                  </a:cubicBezTo>
                  <a:cubicBezTo>
                    <a:pt x="185" y="787"/>
                    <a:pt x="197" y="786"/>
                    <a:pt x="208" y="784"/>
                  </a:cubicBezTo>
                  <a:lnTo>
                    <a:pt x="208" y="776"/>
                  </a:lnTo>
                  <a:lnTo>
                    <a:pt x="223" y="776"/>
                  </a:lnTo>
                  <a:lnTo>
                    <a:pt x="1541" y="294"/>
                  </a:lnTo>
                  <a:cubicBezTo>
                    <a:pt x="1617" y="263"/>
                    <a:pt x="1663" y="179"/>
                    <a:pt x="1633" y="102"/>
                  </a:cubicBezTo>
                  <a:cubicBezTo>
                    <a:pt x="1609" y="42"/>
                    <a:pt x="1551" y="1"/>
                    <a:pt x="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-1574075" y="3177100"/>
              <a:ext cx="37775" cy="33225"/>
            </a:xfrm>
            <a:custGeom>
              <a:rect b="b" l="l" r="r" t="t"/>
              <a:pathLst>
                <a:path extrusionOk="0" h="1329" w="1511">
                  <a:moveTo>
                    <a:pt x="170" y="1"/>
                  </a:moveTo>
                  <a:cubicBezTo>
                    <a:pt x="152" y="1"/>
                    <a:pt x="134" y="4"/>
                    <a:pt x="116" y="11"/>
                  </a:cubicBezTo>
                  <a:cubicBezTo>
                    <a:pt x="39" y="42"/>
                    <a:pt x="1" y="126"/>
                    <a:pt x="31" y="210"/>
                  </a:cubicBezTo>
                  <a:cubicBezTo>
                    <a:pt x="31" y="210"/>
                    <a:pt x="70" y="318"/>
                    <a:pt x="154" y="456"/>
                  </a:cubicBezTo>
                  <a:cubicBezTo>
                    <a:pt x="254" y="609"/>
                    <a:pt x="392" y="777"/>
                    <a:pt x="545" y="908"/>
                  </a:cubicBezTo>
                  <a:cubicBezTo>
                    <a:pt x="698" y="1045"/>
                    <a:pt x="882" y="1160"/>
                    <a:pt x="1050" y="1229"/>
                  </a:cubicBezTo>
                  <a:cubicBezTo>
                    <a:pt x="1196" y="1298"/>
                    <a:pt x="1311" y="1329"/>
                    <a:pt x="1311" y="1329"/>
                  </a:cubicBezTo>
                  <a:lnTo>
                    <a:pt x="1380" y="1329"/>
                  </a:lnTo>
                  <a:lnTo>
                    <a:pt x="1380" y="1321"/>
                  </a:lnTo>
                  <a:cubicBezTo>
                    <a:pt x="1433" y="1314"/>
                    <a:pt x="1479" y="1268"/>
                    <a:pt x="1495" y="1214"/>
                  </a:cubicBezTo>
                  <a:cubicBezTo>
                    <a:pt x="1510" y="1130"/>
                    <a:pt x="1464" y="1053"/>
                    <a:pt x="1387" y="1030"/>
                  </a:cubicBezTo>
                  <a:cubicBezTo>
                    <a:pt x="1380" y="1030"/>
                    <a:pt x="1296" y="1015"/>
                    <a:pt x="1173" y="953"/>
                  </a:cubicBezTo>
                  <a:cubicBezTo>
                    <a:pt x="1035" y="900"/>
                    <a:pt x="874" y="793"/>
                    <a:pt x="744" y="685"/>
                  </a:cubicBezTo>
                  <a:cubicBezTo>
                    <a:pt x="614" y="570"/>
                    <a:pt x="491" y="425"/>
                    <a:pt x="415" y="295"/>
                  </a:cubicBezTo>
                  <a:cubicBezTo>
                    <a:pt x="346" y="180"/>
                    <a:pt x="307" y="95"/>
                    <a:pt x="307" y="95"/>
                  </a:cubicBezTo>
                  <a:cubicBezTo>
                    <a:pt x="284" y="37"/>
                    <a:pt x="22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-1564500" y="3169325"/>
              <a:ext cx="16900" cy="57050"/>
            </a:xfrm>
            <a:custGeom>
              <a:rect b="b" l="l" r="r" t="t"/>
              <a:pathLst>
                <a:path extrusionOk="0" h="2282" w="676">
                  <a:moveTo>
                    <a:pt x="522" y="0"/>
                  </a:moveTo>
                  <a:cubicBezTo>
                    <a:pt x="438" y="0"/>
                    <a:pt x="369" y="62"/>
                    <a:pt x="369" y="146"/>
                  </a:cubicBezTo>
                  <a:cubicBezTo>
                    <a:pt x="369" y="154"/>
                    <a:pt x="369" y="652"/>
                    <a:pt x="277" y="1127"/>
                  </a:cubicBezTo>
                  <a:cubicBezTo>
                    <a:pt x="200" y="1609"/>
                    <a:pt x="32" y="2077"/>
                    <a:pt x="24" y="2077"/>
                  </a:cubicBezTo>
                  <a:cubicBezTo>
                    <a:pt x="1" y="2161"/>
                    <a:pt x="39" y="2245"/>
                    <a:pt x="116" y="2276"/>
                  </a:cubicBezTo>
                  <a:cubicBezTo>
                    <a:pt x="131" y="2280"/>
                    <a:pt x="146" y="2281"/>
                    <a:pt x="161" y="2281"/>
                  </a:cubicBezTo>
                  <a:cubicBezTo>
                    <a:pt x="175" y="2281"/>
                    <a:pt x="189" y="2280"/>
                    <a:pt x="200" y="2276"/>
                  </a:cubicBezTo>
                  <a:cubicBezTo>
                    <a:pt x="246" y="2268"/>
                    <a:pt x="292" y="2230"/>
                    <a:pt x="307" y="2184"/>
                  </a:cubicBezTo>
                  <a:cubicBezTo>
                    <a:pt x="315" y="2161"/>
                    <a:pt x="491" y="1686"/>
                    <a:pt x="575" y="1180"/>
                  </a:cubicBezTo>
                  <a:cubicBezTo>
                    <a:pt x="667" y="675"/>
                    <a:pt x="667" y="169"/>
                    <a:pt x="667" y="146"/>
                  </a:cubicBezTo>
                  <a:cubicBezTo>
                    <a:pt x="675" y="62"/>
                    <a:pt x="606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-1623300" y="3209850"/>
              <a:ext cx="127025" cy="45175"/>
            </a:xfrm>
            <a:custGeom>
              <a:rect b="b" l="l" r="r" t="t"/>
              <a:pathLst>
                <a:path extrusionOk="0" h="1807" w="5081">
                  <a:moveTo>
                    <a:pt x="4906" y="1"/>
                  </a:moveTo>
                  <a:cubicBezTo>
                    <a:pt x="4887" y="1"/>
                    <a:pt x="4868" y="4"/>
                    <a:pt x="4850" y="11"/>
                  </a:cubicBezTo>
                  <a:cubicBezTo>
                    <a:pt x="4850" y="11"/>
                    <a:pt x="4559" y="134"/>
                    <a:pt x="4130" y="287"/>
                  </a:cubicBezTo>
                  <a:cubicBezTo>
                    <a:pt x="3709" y="448"/>
                    <a:pt x="3119" y="639"/>
                    <a:pt x="2514" y="823"/>
                  </a:cubicBezTo>
                  <a:cubicBezTo>
                    <a:pt x="2023" y="969"/>
                    <a:pt x="1526" y="1114"/>
                    <a:pt x="1119" y="1229"/>
                  </a:cubicBezTo>
                  <a:lnTo>
                    <a:pt x="131" y="1513"/>
                  </a:lnTo>
                  <a:cubicBezTo>
                    <a:pt x="55" y="1536"/>
                    <a:pt x="1" y="1620"/>
                    <a:pt x="24" y="1697"/>
                  </a:cubicBezTo>
                  <a:cubicBezTo>
                    <a:pt x="44" y="1763"/>
                    <a:pt x="110" y="1807"/>
                    <a:pt x="178" y="1807"/>
                  </a:cubicBezTo>
                  <a:cubicBezTo>
                    <a:pt x="188" y="1807"/>
                    <a:pt x="198" y="1806"/>
                    <a:pt x="208" y="1804"/>
                  </a:cubicBezTo>
                  <a:cubicBezTo>
                    <a:pt x="208" y="1804"/>
                    <a:pt x="215" y="1796"/>
                    <a:pt x="215" y="1796"/>
                  </a:cubicBezTo>
                  <a:lnTo>
                    <a:pt x="1204" y="1520"/>
                  </a:lnTo>
                  <a:cubicBezTo>
                    <a:pt x="1610" y="1398"/>
                    <a:pt x="2108" y="1260"/>
                    <a:pt x="2606" y="1107"/>
                  </a:cubicBezTo>
                  <a:cubicBezTo>
                    <a:pt x="3211" y="923"/>
                    <a:pt x="3801" y="731"/>
                    <a:pt x="4237" y="570"/>
                  </a:cubicBezTo>
                  <a:cubicBezTo>
                    <a:pt x="4674" y="410"/>
                    <a:pt x="4965" y="287"/>
                    <a:pt x="4965" y="287"/>
                  </a:cubicBezTo>
                  <a:cubicBezTo>
                    <a:pt x="5042" y="256"/>
                    <a:pt x="5080" y="172"/>
                    <a:pt x="5050" y="95"/>
                  </a:cubicBezTo>
                  <a:cubicBezTo>
                    <a:pt x="5026" y="37"/>
                    <a:pt x="4967" y="1"/>
                    <a:pt x="4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-1577700" y="3267875"/>
              <a:ext cx="35075" cy="24250"/>
            </a:xfrm>
            <a:custGeom>
              <a:rect b="b" l="l" r="r" t="t"/>
              <a:pathLst>
                <a:path extrusionOk="0" h="970" w="1403">
                  <a:moveTo>
                    <a:pt x="178" y="1"/>
                  </a:moveTo>
                  <a:cubicBezTo>
                    <a:pt x="149" y="1"/>
                    <a:pt x="119" y="9"/>
                    <a:pt x="92" y="27"/>
                  </a:cubicBezTo>
                  <a:cubicBezTo>
                    <a:pt x="23" y="73"/>
                    <a:pt x="0" y="165"/>
                    <a:pt x="46" y="234"/>
                  </a:cubicBezTo>
                  <a:lnTo>
                    <a:pt x="169" y="410"/>
                  </a:lnTo>
                  <a:cubicBezTo>
                    <a:pt x="238" y="517"/>
                    <a:pt x="353" y="670"/>
                    <a:pt x="514" y="785"/>
                  </a:cubicBezTo>
                  <a:cubicBezTo>
                    <a:pt x="659" y="892"/>
                    <a:pt x="858" y="969"/>
                    <a:pt x="1027" y="969"/>
                  </a:cubicBezTo>
                  <a:cubicBezTo>
                    <a:pt x="1103" y="969"/>
                    <a:pt x="1157" y="961"/>
                    <a:pt x="1203" y="946"/>
                  </a:cubicBezTo>
                  <a:cubicBezTo>
                    <a:pt x="1257" y="938"/>
                    <a:pt x="1295" y="923"/>
                    <a:pt x="1303" y="915"/>
                  </a:cubicBezTo>
                  <a:cubicBezTo>
                    <a:pt x="1372" y="877"/>
                    <a:pt x="1402" y="793"/>
                    <a:pt x="1372" y="716"/>
                  </a:cubicBezTo>
                  <a:cubicBezTo>
                    <a:pt x="1344" y="666"/>
                    <a:pt x="1291" y="632"/>
                    <a:pt x="1236" y="632"/>
                  </a:cubicBezTo>
                  <a:cubicBezTo>
                    <a:pt x="1215" y="632"/>
                    <a:pt x="1193" y="637"/>
                    <a:pt x="1172" y="647"/>
                  </a:cubicBezTo>
                  <a:cubicBezTo>
                    <a:pt x="1172" y="647"/>
                    <a:pt x="1119" y="670"/>
                    <a:pt x="1027" y="670"/>
                  </a:cubicBezTo>
                  <a:cubicBezTo>
                    <a:pt x="943" y="670"/>
                    <a:pt x="805" y="632"/>
                    <a:pt x="690" y="540"/>
                  </a:cubicBezTo>
                  <a:cubicBezTo>
                    <a:pt x="567" y="448"/>
                    <a:pt x="475" y="326"/>
                    <a:pt x="414" y="241"/>
                  </a:cubicBezTo>
                  <a:lnTo>
                    <a:pt x="299" y="65"/>
                  </a:lnTo>
                  <a:cubicBezTo>
                    <a:pt x="271" y="23"/>
                    <a:pt x="225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-1571000" y="3260600"/>
              <a:ext cx="40825" cy="109100"/>
            </a:xfrm>
            <a:custGeom>
              <a:rect b="b" l="l" r="r" t="t"/>
              <a:pathLst>
                <a:path extrusionOk="0" h="4364" w="1633">
                  <a:moveTo>
                    <a:pt x="1019" y="1789"/>
                  </a:moveTo>
                  <a:lnTo>
                    <a:pt x="1058" y="2716"/>
                  </a:lnTo>
                  <a:cubicBezTo>
                    <a:pt x="1058" y="2785"/>
                    <a:pt x="1058" y="2846"/>
                    <a:pt x="1065" y="2915"/>
                  </a:cubicBezTo>
                  <a:cubicBezTo>
                    <a:pt x="1073" y="3083"/>
                    <a:pt x="1081" y="3267"/>
                    <a:pt x="1073" y="3443"/>
                  </a:cubicBezTo>
                  <a:cubicBezTo>
                    <a:pt x="1065" y="3574"/>
                    <a:pt x="1050" y="3689"/>
                    <a:pt x="1027" y="3788"/>
                  </a:cubicBezTo>
                  <a:cubicBezTo>
                    <a:pt x="1004" y="3903"/>
                    <a:pt x="958" y="3980"/>
                    <a:pt x="904" y="4026"/>
                  </a:cubicBezTo>
                  <a:cubicBezTo>
                    <a:pt x="866" y="4050"/>
                    <a:pt x="819" y="4062"/>
                    <a:pt x="768" y="4062"/>
                  </a:cubicBezTo>
                  <a:cubicBezTo>
                    <a:pt x="738" y="4062"/>
                    <a:pt x="706" y="4057"/>
                    <a:pt x="675" y="4049"/>
                  </a:cubicBezTo>
                  <a:cubicBezTo>
                    <a:pt x="598" y="4026"/>
                    <a:pt x="521" y="3964"/>
                    <a:pt x="460" y="3880"/>
                  </a:cubicBezTo>
                  <a:cubicBezTo>
                    <a:pt x="322" y="3673"/>
                    <a:pt x="299" y="3436"/>
                    <a:pt x="307" y="3275"/>
                  </a:cubicBezTo>
                  <a:cubicBezTo>
                    <a:pt x="338" y="2815"/>
                    <a:pt x="560" y="2432"/>
                    <a:pt x="751" y="2149"/>
                  </a:cubicBezTo>
                  <a:cubicBezTo>
                    <a:pt x="835" y="2026"/>
                    <a:pt x="927" y="1911"/>
                    <a:pt x="1019" y="1789"/>
                  </a:cubicBezTo>
                  <a:close/>
                  <a:moveTo>
                    <a:pt x="1051" y="1"/>
                  </a:moveTo>
                  <a:cubicBezTo>
                    <a:pt x="1041" y="1"/>
                    <a:pt x="1030" y="2"/>
                    <a:pt x="1019" y="4"/>
                  </a:cubicBezTo>
                  <a:cubicBezTo>
                    <a:pt x="935" y="27"/>
                    <a:pt x="889" y="103"/>
                    <a:pt x="904" y="188"/>
                  </a:cubicBezTo>
                  <a:cubicBezTo>
                    <a:pt x="904" y="188"/>
                    <a:pt x="935" y="302"/>
                    <a:pt x="958" y="509"/>
                  </a:cubicBezTo>
                  <a:cubicBezTo>
                    <a:pt x="981" y="709"/>
                    <a:pt x="989" y="984"/>
                    <a:pt x="1004" y="1352"/>
                  </a:cubicBezTo>
                  <a:cubicBezTo>
                    <a:pt x="820" y="1551"/>
                    <a:pt x="652" y="1766"/>
                    <a:pt x="506" y="1980"/>
                  </a:cubicBezTo>
                  <a:cubicBezTo>
                    <a:pt x="292" y="2302"/>
                    <a:pt x="39" y="2731"/>
                    <a:pt x="8" y="3260"/>
                  </a:cubicBezTo>
                  <a:cubicBezTo>
                    <a:pt x="0" y="3466"/>
                    <a:pt x="23" y="3773"/>
                    <a:pt x="215" y="4049"/>
                  </a:cubicBezTo>
                  <a:cubicBezTo>
                    <a:pt x="284" y="4148"/>
                    <a:pt x="406" y="4279"/>
                    <a:pt x="583" y="4332"/>
                  </a:cubicBezTo>
                  <a:cubicBezTo>
                    <a:pt x="643" y="4354"/>
                    <a:pt x="704" y="4363"/>
                    <a:pt x="764" y="4363"/>
                  </a:cubicBezTo>
                  <a:cubicBezTo>
                    <a:pt x="811" y="4363"/>
                    <a:pt x="858" y="4357"/>
                    <a:pt x="904" y="4347"/>
                  </a:cubicBezTo>
                  <a:cubicBezTo>
                    <a:pt x="966" y="4332"/>
                    <a:pt x="1027" y="4309"/>
                    <a:pt x="1081" y="4271"/>
                  </a:cubicBezTo>
                  <a:cubicBezTo>
                    <a:pt x="1196" y="4187"/>
                    <a:pt x="1280" y="4049"/>
                    <a:pt x="1326" y="3857"/>
                  </a:cubicBezTo>
                  <a:cubicBezTo>
                    <a:pt x="1349" y="3735"/>
                    <a:pt x="1364" y="3604"/>
                    <a:pt x="1372" y="3459"/>
                  </a:cubicBezTo>
                  <a:cubicBezTo>
                    <a:pt x="1379" y="3267"/>
                    <a:pt x="1372" y="3083"/>
                    <a:pt x="1364" y="2900"/>
                  </a:cubicBezTo>
                  <a:cubicBezTo>
                    <a:pt x="1364" y="2838"/>
                    <a:pt x="1356" y="2777"/>
                    <a:pt x="1356" y="2708"/>
                  </a:cubicBezTo>
                  <a:lnTo>
                    <a:pt x="1310" y="1467"/>
                  </a:lnTo>
                  <a:lnTo>
                    <a:pt x="1318" y="1467"/>
                  </a:lnTo>
                  <a:cubicBezTo>
                    <a:pt x="1464" y="1314"/>
                    <a:pt x="1563" y="1229"/>
                    <a:pt x="1563" y="1229"/>
                  </a:cubicBezTo>
                  <a:cubicBezTo>
                    <a:pt x="1625" y="1176"/>
                    <a:pt x="1632" y="1084"/>
                    <a:pt x="1571" y="1015"/>
                  </a:cubicBezTo>
                  <a:cubicBezTo>
                    <a:pt x="1541" y="981"/>
                    <a:pt x="1500" y="964"/>
                    <a:pt x="1459" y="964"/>
                  </a:cubicBezTo>
                  <a:cubicBezTo>
                    <a:pt x="1425" y="964"/>
                    <a:pt x="1392" y="975"/>
                    <a:pt x="1364" y="1000"/>
                  </a:cubicBezTo>
                  <a:cubicBezTo>
                    <a:pt x="1356" y="1007"/>
                    <a:pt x="1341" y="1023"/>
                    <a:pt x="1295" y="1061"/>
                  </a:cubicBezTo>
                  <a:cubicBezTo>
                    <a:pt x="1287" y="823"/>
                    <a:pt x="1272" y="632"/>
                    <a:pt x="1257" y="479"/>
                  </a:cubicBezTo>
                  <a:cubicBezTo>
                    <a:pt x="1234" y="249"/>
                    <a:pt x="1203" y="126"/>
                    <a:pt x="1203" y="119"/>
                  </a:cubicBezTo>
                  <a:cubicBezTo>
                    <a:pt x="1183" y="45"/>
                    <a:pt x="1122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-1469300" y="3185925"/>
              <a:ext cx="31625" cy="16875"/>
            </a:xfrm>
            <a:custGeom>
              <a:rect b="b" l="l" r="r" t="t"/>
              <a:pathLst>
                <a:path extrusionOk="0" h="675" w="1265">
                  <a:moveTo>
                    <a:pt x="1105" y="0"/>
                  </a:moveTo>
                  <a:cubicBezTo>
                    <a:pt x="1094" y="0"/>
                    <a:pt x="1084" y="1"/>
                    <a:pt x="1073" y="3"/>
                  </a:cubicBezTo>
                  <a:cubicBezTo>
                    <a:pt x="1058" y="3"/>
                    <a:pt x="805" y="57"/>
                    <a:pt x="567" y="156"/>
                  </a:cubicBezTo>
                  <a:cubicBezTo>
                    <a:pt x="322" y="256"/>
                    <a:pt x="100" y="386"/>
                    <a:pt x="92" y="394"/>
                  </a:cubicBezTo>
                  <a:cubicBezTo>
                    <a:pt x="23" y="440"/>
                    <a:pt x="0" y="532"/>
                    <a:pt x="46" y="600"/>
                  </a:cubicBezTo>
                  <a:cubicBezTo>
                    <a:pt x="71" y="650"/>
                    <a:pt x="120" y="674"/>
                    <a:pt x="170" y="674"/>
                  </a:cubicBezTo>
                  <a:cubicBezTo>
                    <a:pt x="182" y="674"/>
                    <a:pt x="195" y="672"/>
                    <a:pt x="207" y="669"/>
                  </a:cubicBezTo>
                  <a:cubicBezTo>
                    <a:pt x="223" y="662"/>
                    <a:pt x="238" y="662"/>
                    <a:pt x="253" y="646"/>
                  </a:cubicBezTo>
                  <a:cubicBezTo>
                    <a:pt x="253" y="646"/>
                    <a:pt x="460" y="524"/>
                    <a:pt x="682" y="432"/>
                  </a:cubicBezTo>
                  <a:cubicBezTo>
                    <a:pt x="897" y="348"/>
                    <a:pt x="1134" y="294"/>
                    <a:pt x="1134" y="294"/>
                  </a:cubicBezTo>
                  <a:lnTo>
                    <a:pt x="1142" y="294"/>
                  </a:lnTo>
                  <a:cubicBezTo>
                    <a:pt x="1218" y="279"/>
                    <a:pt x="1264" y="194"/>
                    <a:pt x="1249" y="118"/>
                  </a:cubicBezTo>
                  <a:cubicBezTo>
                    <a:pt x="1236" y="44"/>
                    <a:pt x="1176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-1466250" y="3174050"/>
              <a:ext cx="18050" cy="43450"/>
            </a:xfrm>
            <a:custGeom>
              <a:rect b="b" l="l" r="r" t="t"/>
              <a:pathLst>
                <a:path extrusionOk="0" h="1738" w="722">
                  <a:moveTo>
                    <a:pt x="167" y="0"/>
                  </a:moveTo>
                  <a:cubicBezTo>
                    <a:pt x="158" y="0"/>
                    <a:pt x="149" y="1"/>
                    <a:pt x="139" y="3"/>
                  </a:cubicBezTo>
                  <a:cubicBezTo>
                    <a:pt x="55" y="18"/>
                    <a:pt x="1" y="95"/>
                    <a:pt x="16" y="179"/>
                  </a:cubicBezTo>
                  <a:cubicBezTo>
                    <a:pt x="16" y="194"/>
                    <a:pt x="85" y="555"/>
                    <a:pt x="185" y="915"/>
                  </a:cubicBezTo>
                  <a:cubicBezTo>
                    <a:pt x="277" y="1275"/>
                    <a:pt x="407" y="1627"/>
                    <a:pt x="407" y="1635"/>
                  </a:cubicBezTo>
                  <a:cubicBezTo>
                    <a:pt x="433" y="1700"/>
                    <a:pt x="493" y="1738"/>
                    <a:pt x="553" y="1738"/>
                  </a:cubicBezTo>
                  <a:cubicBezTo>
                    <a:pt x="563" y="1738"/>
                    <a:pt x="573" y="1737"/>
                    <a:pt x="583" y="1734"/>
                  </a:cubicBezTo>
                  <a:cubicBezTo>
                    <a:pt x="591" y="1734"/>
                    <a:pt x="599" y="1727"/>
                    <a:pt x="599" y="1727"/>
                  </a:cubicBezTo>
                  <a:cubicBezTo>
                    <a:pt x="683" y="1704"/>
                    <a:pt x="721" y="1612"/>
                    <a:pt x="690" y="1535"/>
                  </a:cubicBezTo>
                  <a:cubicBezTo>
                    <a:pt x="690" y="1535"/>
                    <a:pt x="568" y="1190"/>
                    <a:pt x="476" y="838"/>
                  </a:cubicBezTo>
                  <a:cubicBezTo>
                    <a:pt x="376" y="486"/>
                    <a:pt x="315" y="126"/>
                    <a:pt x="315" y="126"/>
                  </a:cubicBezTo>
                  <a:cubicBezTo>
                    <a:pt x="301" y="51"/>
                    <a:pt x="24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-1401500" y="3118325"/>
              <a:ext cx="59975" cy="34875"/>
            </a:xfrm>
            <a:custGeom>
              <a:rect b="b" l="l" r="r" t="t"/>
              <a:pathLst>
                <a:path extrusionOk="0" h="1395" w="2399">
                  <a:moveTo>
                    <a:pt x="606" y="355"/>
                  </a:moveTo>
                  <a:cubicBezTo>
                    <a:pt x="644" y="455"/>
                    <a:pt x="705" y="554"/>
                    <a:pt x="774" y="638"/>
                  </a:cubicBezTo>
                  <a:cubicBezTo>
                    <a:pt x="789" y="707"/>
                    <a:pt x="797" y="776"/>
                    <a:pt x="789" y="845"/>
                  </a:cubicBezTo>
                  <a:cubicBezTo>
                    <a:pt x="774" y="930"/>
                    <a:pt x="720" y="1014"/>
                    <a:pt x="644" y="1060"/>
                  </a:cubicBezTo>
                  <a:cubicBezTo>
                    <a:pt x="614" y="1081"/>
                    <a:pt x="578" y="1093"/>
                    <a:pt x="545" y="1093"/>
                  </a:cubicBezTo>
                  <a:cubicBezTo>
                    <a:pt x="518" y="1093"/>
                    <a:pt x="493" y="1085"/>
                    <a:pt x="475" y="1067"/>
                  </a:cubicBezTo>
                  <a:cubicBezTo>
                    <a:pt x="322" y="953"/>
                    <a:pt x="322" y="723"/>
                    <a:pt x="406" y="562"/>
                  </a:cubicBezTo>
                  <a:cubicBezTo>
                    <a:pt x="452" y="478"/>
                    <a:pt x="521" y="401"/>
                    <a:pt x="606" y="355"/>
                  </a:cubicBezTo>
                  <a:close/>
                  <a:moveTo>
                    <a:pt x="762" y="1"/>
                  </a:moveTo>
                  <a:cubicBezTo>
                    <a:pt x="734" y="1"/>
                    <a:pt x="705" y="4"/>
                    <a:pt x="675" y="10"/>
                  </a:cubicBezTo>
                  <a:cubicBezTo>
                    <a:pt x="613" y="26"/>
                    <a:pt x="529" y="49"/>
                    <a:pt x="460" y="95"/>
                  </a:cubicBezTo>
                  <a:cubicBezTo>
                    <a:pt x="330" y="171"/>
                    <a:pt x="215" y="286"/>
                    <a:pt x="146" y="424"/>
                  </a:cubicBezTo>
                  <a:cubicBezTo>
                    <a:pt x="0" y="684"/>
                    <a:pt x="8" y="1083"/>
                    <a:pt x="291" y="1305"/>
                  </a:cubicBezTo>
                  <a:cubicBezTo>
                    <a:pt x="363" y="1366"/>
                    <a:pt x="455" y="1395"/>
                    <a:pt x="549" y="1395"/>
                  </a:cubicBezTo>
                  <a:cubicBezTo>
                    <a:pt x="586" y="1395"/>
                    <a:pt x="623" y="1390"/>
                    <a:pt x="659" y="1382"/>
                  </a:cubicBezTo>
                  <a:cubicBezTo>
                    <a:pt x="713" y="1366"/>
                    <a:pt x="774" y="1343"/>
                    <a:pt x="820" y="1305"/>
                  </a:cubicBezTo>
                  <a:cubicBezTo>
                    <a:pt x="958" y="1213"/>
                    <a:pt x="1050" y="1067"/>
                    <a:pt x="1081" y="899"/>
                  </a:cubicBezTo>
                  <a:cubicBezTo>
                    <a:pt x="1165" y="937"/>
                    <a:pt x="1241" y="968"/>
                    <a:pt x="1333" y="991"/>
                  </a:cubicBezTo>
                  <a:cubicBezTo>
                    <a:pt x="1392" y="1003"/>
                    <a:pt x="1452" y="1009"/>
                    <a:pt x="1512" y="1009"/>
                  </a:cubicBezTo>
                  <a:cubicBezTo>
                    <a:pt x="1836" y="1009"/>
                    <a:pt x="2165" y="840"/>
                    <a:pt x="2352" y="562"/>
                  </a:cubicBezTo>
                  <a:cubicBezTo>
                    <a:pt x="2398" y="493"/>
                    <a:pt x="2383" y="401"/>
                    <a:pt x="2314" y="355"/>
                  </a:cubicBezTo>
                  <a:cubicBezTo>
                    <a:pt x="2287" y="337"/>
                    <a:pt x="2258" y="329"/>
                    <a:pt x="2228" y="329"/>
                  </a:cubicBezTo>
                  <a:cubicBezTo>
                    <a:pt x="2181" y="329"/>
                    <a:pt x="2135" y="351"/>
                    <a:pt x="2107" y="393"/>
                  </a:cubicBezTo>
                  <a:cubicBezTo>
                    <a:pt x="1979" y="585"/>
                    <a:pt x="1751" y="707"/>
                    <a:pt x="1527" y="707"/>
                  </a:cubicBezTo>
                  <a:cubicBezTo>
                    <a:pt x="1483" y="707"/>
                    <a:pt x="1438" y="702"/>
                    <a:pt x="1395" y="692"/>
                  </a:cubicBezTo>
                  <a:cubicBezTo>
                    <a:pt x="1257" y="669"/>
                    <a:pt x="1134" y="593"/>
                    <a:pt x="1042" y="493"/>
                  </a:cubicBezTo>
                  <a:cubicBezTo>
                    <a:pt x="1019" y="432"/>
                    <a:pt x="996" y="378"/>
                    <a:pt x="973" y="324"/>
                  </a:cubicBezTo>
                  <a:cubicBezTo>
                    <a:pt x="1035" y="278"/>
                    <a:pt x="1050" y="186"/>
                    <a:pt x="1004" y="118"/>
                  </a:cubicBezTo>
                  <a:cubicBezTo>
                    <a:pt x="955" y="45"/>
                    <a:pt x="869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-1377175" y="3064075"/>
              <a:ext cx="53850" cy="37475"/>
            </a:xfrm>
            <a:custGeom>
              <a:rect b="b" l="l" r="r" t="t"/>
              <a:pathLst>
                <a:path extrusionOk="0" h="1499" w="2154">
                  <a:moveTo>
                    <a:pt x="515" y="1"/>
                  </a:moveTo>
                  <a:cubicBezTo>
                    <a:pt x="489" y="1"/>
                    <a:pt x="463" y="5"/>
                    <a:pt x="437" y="12"/>
                  </a:cubicBezTo>
                  <a:cubicBezTo>
                    <a:pt x="330" y="51"/>
                    <a:pt x="261" y="127"/>
                    <a:pt x="199" y="196"/>
                  </a:cubicBezTo>
                  <a:cubicBezTo>
                    <a:pt x="199" y="196"/>
                    <a:pt x="192" y="204"/>
                    <a:pt x="192" y="211"/>
                  </a:cubicBezTo>
                  <a:cubicBezTo>
                    <a:pt x="77" y="357"/>
                    <a:pt x="8" y="533"/>
                    <a:pt x="0" y="717"/>
                  </a:cubicBezTo>
                  <a:cubicBezTo>
                    <a:pt x="0" y="801"/>
                    <a:pt x="69" y="870"/>
                    <a:pt x="146" y="878"/>
                  </a:cubicBezTo>
                  <a:cubicBezTo>
                    <a:pt x="230" y="878"/>
                    <a:pt x="299" y="809"/>
                    <a:pt x="307" y="732"/>
                  </a:cubicBezTo>
                  <a:cubicBezTo>
                    <a:pt x="307" y="610"/>
                    <a:pt x="353" y="487"/>
                    <a:pt x="429" y="388"/>
                  </a:cubicBezTo>
                  <a:cubicBezTo>
                    <a:pt x="460" y="357"/>
                    <a:pt x="491" y="319"/>
                    <a:pt x="521" y="303"/>
                  </a:cubicBezTo>
                  <a:cubicBezTo>
                    <a:pt x="529" y="311"/>
                    <a:pt x="537" y="319"/>
                    <a:pt x="552" y="334"/>
                  </a:cubicBezTo>
                  <a:cubicBezTo>
                    <a:pt x="690" y="541"/>
                    <a:pt x="697" y="832"/>
                    <a:pt x="583" y="1062"/>
                  </a:cubicBezTo>
                  <a:cubicBezTo>
                    <a:pt x="560" y="1123"/>
                    <a:pt x="521" y="1169"/>
                    <a:pt x="475" y="1223"/>
                  </a:cubicBezTo>
                  <a:lnTo>
                    <a:pt x="452" y="1246"/>
                  </a:lnTo>
                  <a:cubicBezTo>
                    <a:pt x="414" y="1284"/>
                    <a:pt x="399" y="1338"/>
                    <a:pt x="414" y="1391"/>
                  </a:cubicBezTo>
                  <a:cubicBezTo>
                    <a:pt x="429" y="1429"/>
                    <a:pt x="452" y="1460"/>
                    <a:pt x="491" y="1483"/>
                  </a:cubicBezTo>
                  <a:cubicBezTo>
                    <a:pt x="514" y="1495"/>
                    <a:pt x="535" y="1498"/>
                    <a:pt x="553" y="1498"/>
                  </a:cubicBezTo>
                  <a:cubicBezTo>
                    <a:pt x="571" y="1498"/>
                    <a:pt x="586" y="1495"/>
                    <a:pt x="598" y="1491"/>
                  </a:cubicBezTo>
                  <a:cubicBezTo>
                    <a:pt x="613" y="1491"/>
                    <a:pt x="621" y="1491"/>
                    <a:pt x="628" y="1483"/>
                  </a:cubicBezTo>
                  <a:lnTo>
                    <a:pt x="812" y="1429"/>
                  </a:lnTo>
                  <a:cubicBezTo>
                    <a:pt x="1226" y="1284"/>
                    <a:pt x="1640" y="1123"/>
                    <a:pt x="2046" y="939"/>
                  </a:cubicBezTo>
                  <a:cubicBezTo>
                    <a:pt x="2115" y="901"/>
                    <a:pt x="2153" y="817"/>
                    <a:pt x="2115" y="740"/>
                  </a:cubicBezTo>
                  <a:cubicBezTo>
                    <a:pt x="2092" y="683"/>
                    <a:pt x="2036" y="652"/>
                    <a:pt x="1977" y="652"/>
                  </a:cubicBezTo>
                  <a:cubicBezTo>
                    <a:pt x="1956" y="652"/>
                    <a:pt x="1935" y="655"/>
                    <a:pt x="1916" y="663"/>
                  </a:cubicBezTo>
                  <a:cubicBezTo>
                    <a:pt x="1586" y="817"/>
                    <a:pt x="1249" y="955"/>
                    <a:pt x="904" y="1077"/>
                  </a:cubicBezTo>
                  <a:cubicBezTo>
                    <a:pt x="1012" y="771"/>
                    <a:pt x="973" y="426"/>
                    <a:pt x="797" y="165"/>
                  </a:cubicBezTo>
                  <a:cubicBezTo>
                    <a:pt x="723" y="61"/>
                    <a:pt x="620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-1404375" y="3131150"/>
              <a:ext cx="125100" cy="51875"/>
            </a:xfrm>
            <a:custGeom>
              <a:rect b="b" l="l" r="r" t="t"/>
              <a:pathLst>
                <a:path extrusionOk="0" h="2075" w="5004">
                  <a:moveTo>
                    <a:pt x="4838" y="1"/>
                  </a:moveTo>
                  <a:cubicBezTo>
                    <a:pt x="4822" y="1"/>
                    <a:pt x="4805" y="4"/>
                    <a:pt x="4789" y="11"/>
                  </a:cubicBezTo>
                  <a:cubicBezTo>
                    <a:pt x="4773" y="11"/>
                    <a:pt x="3593" y="417"/>
                    <a:pt x="2437" y="861"/>
                  </a:cubicBezTo>
                  <a:cubicBezTo>
                    <a:pt x="1280" y="1298"/>
                    <a:pt x="123" y="1780"/>
                    <a:pt x="108" y="1788"/>
                  </a:cubicBezTo>
                  <a:cubicBezTo>
                    <a:pt x="31" y="1819"/>
                    <a:pt x="0" y="1903"/>
                    <a:pt x="31" y="1979"/>
                  </a:cubicBezTo>
                  <a:cubicBezTo>
                    <a:pt x="57" y="2038"/>
                    <a:pt x="111" y="2075"/>
                    <a:pt x="174" y="2075"/>
                  </a:cubicBezTo>
                  <a:cubicBezTo>
                    <a:pt x="185" y="2075"/>
                    <a:pt x="196" y="2074"/>
                    <a:pt x="207" y="2071"/>
                  </a:cubicBezTo>
                  <a:cubicBezTo>
                    <a:pt x="215" y="2071"/>
                    <a:pt x="223" y="2064"/>
                    <a:pt x="230" y="2064"/>
                  </a:cubicBezTo>
                  <a:cubicBezTo>
                    <a:pt x="238" y="2056"/>
                    <a:pt x="1387" y="1573"/>
                    <a:pt x="2544" y="1137"/>
                  </a:cubicBezTo>
                  <a:cubicBezTo>
                    <a:pt x="3693" y="700"/>
                    <a:pt x="4873" y="294"/>
                    <a:pt x="4888" y="294"/>
                  </a:cubicBezTo>
                  <a:cubicBezTo>
                    <a:pt x="4965" y="263"/>
                    <a:pt x="5003" y="179"/>
                    <a:pt x="4980" y="102"/>
                  </a:cubicBezTo>
                  <a:cubicBezTo>
                    <a:pt x="4956" y="42"/>
                    <a:pt x="4899" y="1"/>
                    <a:pt x="4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-1355350" y="3194200"/>
              <a:ext cx="43325" cy="46925"/>
            </a:xfrm>
            <a:custGeom>
              <a:rect b="b" l="l" r="r" t="t"/>
              <a:pathLst>
                <a:path extrusionOk="0" h="1877" w="1733">
                  <a:moveTo>
                    <a:pt x="179" y="0"/>
                  </a:moveTo>
                  <a:cubicBezTo>
                    <a:pt x="152" y="0"/>
                    <a:pt x="125" y="8"/>
                    <a:pt x="100" y="24"/>
                  </a:cubicBezTo>
                  <a:cubicBezTo>
                    <a:pt x="24" y="63"/>
                    <a:pt x="1" y="155"/>
                    <a:pt x="47" y="224"/>
                  </a:cubicBezTo>
                  <a:cubicBezTo>
                    <a:pt x="146" y="392"/>
                    <a:pt x="230" y="576"/>
                    <a:pt x="307" y="752"/>
                  </a:cubicBezTo>
                  <a:lnTo>
                    <a:pt x="345" y="844"/>
                  </a:lnTo>
                  <a:cubicBezTo>
                    <a:pt x="368" y="890"/>
                    <a:pt x="399" y="921"/>
                    <a:pt x="445" y="928"/>
                  </a:cubicBezTo>
                  <a:cubicBezTo>
                    <a:pt x="460" y="933"/>
                    <a:pt x="476" y="936"/>
                    <a:pt x="491" y="936"/>
                  </a:cubicBezTo>
                  <a:cubicBezTo>
                    <a:pt x="521" y="936"/>
                    <a:pt x="550" y="926"/>
                    <a:pt x="575" y="905"/>
                  </a:cubicBezTo>
                  <a:cubicBezTo>
                    <a:pt x="666" y="837"/>
                    <a:pt x="790" y="799"/>
                    <a:pt x="914" y="799"/>
                  </a:cubicBezTo>
                  <a:cubicBezTo>
                    <a:pt x="957" y="799"/>
                    <a:pt x="1001" y="803"/>
                    <a:pt x="1043" y="813"/>
                  </a:cubicBezTo>
                  <a:cubicBezTo>
                    <a:pt x="1180" y="844"/>
                    <a:pt x="1349" y="936"/>
                    <a:pt x="1387" y="1089"/>
                  </a:cubicBezTo>
                  <a:cubicBezTo>
                    <a:pt x="1418" y="1227"/>
                    <a:pt x="1349" y="1388"/>
                    <a:pt x="1219" y="1472"/>
                  </a:cubicBezTo>
                  <a:cubicBezTo>
                    <a:pt x="1106" y="1554"/>
                    <a:pt x="977" y="1574"/>
                    <a:pt x="869" y="1574"/>
                  </a:cubicBezTo>
                  <a:cubicBezTo>
                    <a:pt x="815" y="1574"/>
                    <a:pt x="767" y="1569"/>
                    <a:pt x="728" y="1564"/>
                  </a:cubicBezTo>
                  <a:cubicBezTo>
                    <a:pt x="720" y="1563"/>
                    <a:pt x="712" y="1562"/>
                    <a:pt x="704" y="1562"/>
                  </a:cubicBezTo>
                  <a:cubicBezTo>
                    <a:pt x="635" y="1562"/>
                    <a:pt x="567" y="1618"/>
                    <a:pt x="560" y="1687"/>
                  </a:cubicBezTo>
                  <a:cubicBezTo>
                    <a:pt x="545" y="1771"/>
                    <a:pt x="598" y="1848"/>
                    <a:pt x="682" y="1863"/>
                  </a:cubicBezTo>
                  <a:cubicBezTo>
                    <a:pt x="743" y="1872"/>
                    <a:pt x="801" y="1876"/>
                    <a:pt x="858" y="1876"/>
                  </a:cubicBezTo>
                  <a:cubicBezTo>
                    <a:pt x="944" y="1876"/>
                    <a:pt x="1028" y="1866"/>
                    <a:pt x="1111" y="1848"/>
                  </a:cubicBezTo>
                  <a:lnTo>
                    <a:pt x="1104" y="1848"/>
                  </a:lnTo>
                  <a:cubicBezTo>
                    <a:pt x="1211" y="1825"/>
                    <a:pt x="1303" y="1779"/>
                    <a:pt x="1387" y="1725"/>
                  </a:cubicBezTo>
                  <a:cubicBezTo>
                    <a:pt x="1617" y="1564"/>
                    <a:pt x="1732" y="1273"/>
                    <a:pt x="1678" y="1020"/>
                  </a:cubicBezTo>
                  <a:cubicBezTo>
                    <a:pt x="1602" y="729"/>
                    <a:pt x="1334" y="576"/>
                    <a:pt x="1111" y="522"/>
                  </a:cubicBezTo>
                  <a:cubicBezTo>
                    <a:pt x="1045" y="509"/>
                    <a:pt x="977" y="502"/>
                    <a:pt x="910" y="502"/>
                  </a:cubicBezTo>
                  <a:cubicBezTo>
                    <a:pt x="785" y="502"/>
                    <a:pt x="662" y="526"/>
                    <a:pt x="552" y="576"/>
                  </a:cubicBezTo>
                  <a:cubicBezTo>
                    <a:pt x="483" y="407"/>
                    <a:pt x="399" y="231"/>
                    <a:pt x="307" y="70"/>
                  </a:cubicBezTo>
                  <a:cubicBezTo>
                    <a:pt x="277" y="26"/>
                    <a:pt x="22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-1357450" y="3176325"/>
              <a:ext cx="33350" cy="20100"/>
            </a:xfrm>
            <a:custGeom>
              <a:rect b="b" l="l" r="r" t="t"/>
              <a:pathLst>
                <a:path extrusionOk="0" h="804" w="1334">
                  <a:moveTo>
                    <a:pt x="1161" y="1"/>
                  </a:moveTo>
                  <a:cubicBezTo>
                    <a:pt x="1136" y="1"/>
                    <a:pt x="1111" y="7"/>
                    <a:pt x="1088" y="19"/>
                  </a:cubicBezTo>
                  <a:cubicBezTo>
                    <a:pt x="1088" y="19"/>
                    <a:pt x="851" y="157"/>
                    <a:pt x="606" y="280"/>
                  </a:cubicBezTo>
                  <a:cubicBezTo>
                    <a:pt x="368" y="402"/>
                    <a:pt x="115" y="509"/>
                    <a:pt x="108" y="517"/>
                  </a:cubicBezTo>
                  <a:cubicBezTo>
                    <a:pt x="39" y="548"/>
                    <a:pt x="0" y="632"/>
                    <a:pt x="31" y="709"/>
                  </a:cubicBezTo>
                  <a:cubicBezTo>
                    <a:pt x="57" y="767"/>
                    <a:pt x="117" y="804"/>
                    <a:pt x="176" y="804"/>
                  </a:cubicBezTo>
                  <a:cubicBezTo>
                    <a:pt x="187" y="804"/>
                    <a:pt x="197" y="803"/>
                    <a:pt x="207" y="801"/>
                  </a:cubicBezTo>
                  <a:lnTo>
                    <a:pt x="207" y="793"/>
                  </a:lnTo>
                  <a:cubicBezTo>
                    <a:pt x="215" y="793"/>
                    <a:pt x="223" y="793"/>
                    <a:pt x="230" y="785"/>
                  </a:cubicBezTo>
                  <a:cubicBezTo>
                    <a:pt x="238" y="785"/>
                    <a:pt x="491" y="678"/>
                    <a:pt x="743" y="548"/>
                  </a:cubicBezTo>
                  <a:cubicBezTo>
                    <a:pt x="996" y="425"/>
                    <a:pt x="1234" y="287"/>
                    <a:pt x="1241" y="280"/>
                  </a:cubicBezTo>
                  <a:cubicBezTo>
                    <a:pt x="1310" y="241"/>
                    <a:pt x="1333" y="149"/>
                    <a:pt x="1295" y="73"/>
                  </a:cubicBezTo>
                  <a:cubicBezTo>
                    <a:pt x="1264" y="26"/>
                    <a:pt x="1212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-1305350" y="3187725"/>
              <a:ext cx="44450" cy="28675"/>
            </a:xfrm>
            <a:custGeom>
              <a:rect b="b" l="l" r="r" t="t"/>
              <a:pathLst>
                <a:path extrusionOk="0" h="1147" w="1778">
                  <a:moveTo>
                    <a:pt x="171" y="0"/>
                  </a:moveTo>
                  <a:cubicBezTo>
                    <a:pt x="150" y="0"/>
                    <a:pt x="128" y="5"/>
                    <a:pt x="107" y="15"/>
                  </a:cubicBezTo>
                  <a:cubicBezTo>
                    <a:pt x="31" y="46"/>
                    <a:pt x="0" y="138"/>
                    <a:pt x="31" y="207"/>
                  </a:cubicBezTo>
                  <a:cubicBezTo>
                    <a:pt x="38" y="222"/>
                    <a:pt x="84" y="337"/>
                    <a:pt x="192" y="475"/>
                  </a:cubicBezTo>
                  <a:cubicBezTo>
                    <a:pt x="314" y="636"/>
                    <a:pt x="498" y="797"/>
                    <a:pt x="697" y="912"/>
                  </a:cubicBezTo>
                  <a:cubicBezTo>
                    <a:pt x="889" y="1026"/>
                    <a:pt x="1126" y="1111"/>
                    <a:pt x="1325" y="1134"/>
                  </a:cubicBezTo>
                  <a:cubicBezTo>
                    <a:pt x="1401" y="1144"/>
                    <a:pt x="1467" y="1146"/>
                    <a:pt x="1518" y="1146"/>
                  </a:cubicBezTo>
                  <a:cubicBezTo>
                    <a:pt x="1586" y="1146"/>
                    <a:pt x="1628" y="1141"/>
                    <a:pt x="1632" y="1141"/>
                  </a:cubicBezTo>
                  <a:lnTo>
                    <a:pt x="1655" y="1141"/>
                  </a:lnTo>
                  <a:cubicBezTo>
                    <a:pt x="1724" y="1118"/>
                    <a:pt x="1777" y="1049"/>
                    <a:pt x="1770" y="980"/>
                  </a:cubicBezTo>
                  <a:cubicBezTo>
                    <a:pt x="1763" y="901"/>
                    <a:pt x="1694" y="842"/>
                    <a:pt x="1616" y="842"/>
                  </a:cubicBezTo>
                  <a:cubicBezTo>
                    <a:pt x="1611" y="842"/>
                    <a:pt x="1606" y="842"/>
                    <a:pt x="1601" y="843"/>
                  </a:cubicBezTo>
                  <a:cubicBezTo>
                    <a:pt x="1601" y="843"/>
                    <a:pt x="1576" y="844"/>
                    <a:pt x="1534" y="844"/>
                  </a:cubicBezTo>
                  <a:cubicBezTo>
                    <a:pt x="1492" y="844"/>
                    <a:pt x="1433" y="843"/>
                    <a:pt x="1364" y="835"/>
                  </a:cubicBezTo>
                  <a:cubicBezTo>
                    <a:pt x="1203" y="812"/>
                    <a:pt x="1011" y="751"/>
                    <a:pt x="851" y="659"/>
                  </a:cubicBezTo>
                  <a:cubicBezTo>
                    <a:pt x="682" y="559"/>
                    <a:pt x="529" y="429"/>
                    <a:pt x="437" y="291"/>
                  </a:cubicBezTo>
                  <a:cubicBezTo>
                    <a:pt x="345" y="184"/>
                    <a:pt x="307" y="92"/>
                    <a:pt x="307" y="92"/>
                  </a:cubicBezTo>
                  <a:cubicBezTo>
                    <a:pt x="284" y="36"/>
                    <a:pt x="229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-1304400" y="3181375"/>
              <a:ext cx="29900" cy="55500"/>
            </a:xfrm>
            <a:custGeom>
              <a:rect b="b" l="l" r="r" t="t"/>
              <a:pathLst>
                <a:path extrusionOk="0" h="2220" w="1196">
                  <a:moveTo>
                    <a:pt x="1047" y="0"/>
                  </a:moveTo>
                  <a:cubicBezTo>
                    <a:pt x="1043" y="0"/>
                    <a:pt x="1039" y="1"/>
                    <a:pt x="1035" y="1"/>
                  </a:cubicBezTo>
                  <a:cubicBezTo>
                    <a:pt x="950" y="1"/>
                    <a:pt x="889" y="70"/>
                    <a:pt x="889" y="154"/>
                  </a:cubicBezTo>
                  <a:cubicBezTo>
                    <a:pt x="889" y="154"/>
                    <a:pt x="889" y="285"/>
                    <a:pt x="866" y="468"/>
                  </a:cubicBezTo>
                  <a:cubicBezTo>
                    <a:pt x="843" y="675"/>
                    <a:pt x="767" y="928"/>
                    <a:pt x="675" y="1143"/>
                  </a:cubicBezTo>
                  <a:cubicBezTo>
                    <a:pt x="575" y="1357"/>
                    <a:pt x="437" y="1572"/>
                    <a:pt x="292" y="1732"/>
                  </a:cubicBezTo>
                  <a:cubicBezTo>
                    <a:pt x="169" y="1870"/>
                    <a:pt x="77" y="1955"/>
                    <a:pt x="77" y="1955"/>
                  </a:cubicBezTo>
                  <a:cubicBezTo>
                    <a:pt x="8" y="2008"/>
                    <a:pt x="0" y="2100"/>
                    <a:pt x="54" y="2161"/>
                  </a:cubicBezTo>
                  <a:cubicBezTo>
                    <a:pt x="84" y="2198"/>
                    <a:pt x="124" y="2220"/>
                    <a:pt x="170" y="2220"/>
                  </a:cubicBezTo>
                  <a:cubicBezTo>
                    <a:pt x="182" y="2220"/>
                    <a:pt x="195" y="2218"/>
                    <a:pt x="207" y="2215"/>
                  </a:cubicBezTo>
                  <a:lnTo>
                    <a:pt x="200" y="2215"/>
                  </a:lnTo>
                  <a:cubicBezTo>
                    <a:pt x="223" y="2207"/>
                    <a:pt x="246" y="2200"/>
                    <a:pt x="261" y="2184"/>
                  </a:cubicBezTo>
                  <a:cubicBezTo>
                    <a:pt x="269" y="2184"/>
                    <a:pt x="376" y="2093"/>
                    <a:pt x="521" y="1932"/>
                  </a:cubicBezTo>
                  <a:cubicBezTo>
                    <a:pt x="675" y="1748"/>
                    <a:pt x="835" y="1510"/>
                    <a:pt x="943" y="1265"/>
                  </a:cubicBezTo>
                  <a:cubicBezTo>
                    <a:pt x="1058" y="1020"/>
                    <a:pt x="1134" y="744"/>
                    <a:pt x="1165" y="507"/>
                  </a:cubicBezTo>
                  <a:cubicBezTo>
                    <a:pt x="1196" y="300"/>
                    <a:pt x="1188" y="147"/>
                    <a:pt x="1188" y="147"/>
                  </a:cubicBezTo>
                  <a:cubicBezTo>
                    <a:pt x="1188" y="67"/>
                    <a:pt x="1126" y="0"/>
                    <a:pt x="1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-1582675" y="2554475"/>
              <a:ext cx="46375" cy="76775"/>
            </a:xfrm>
            <a:custGeom>
              <a:rect b="b" l="l" r="r" t="t"/>
              <a:pathLst>
                <a:path extrusionOk="0" h="3071" w="1855">
                  <a:moveTo>
                    <a:pt x="1546" y="0"/>
                  </a:moveTo>
                  <a:cubicBezTo>
                    <a:pt x="1536" y="0"/>
                    <a:pt x="1527" y="1"/>
                    <a:pt x="1517" y="3"/>
                  </a:cubicBezTo>
                  <a:lnTo>
                    <a:pt x="138" y="263"/>
                  </a:lnTo>
                  <a:cubicBezTo>
                    <a:pt x="54" y="279"/>
                    <a:pt x="0" y="355"/>
                    <a:pt x="15" y="439"/>
                  </a:cubicBezTo>
                  <a:cubicBezTo>
                    <a:pt x="15" y="455"/>
                    <a:pt x="23" y="470"/>
                    <a:pt x="31" y="485"/>
                  </a:cubicBezTo>
                  <a:cubicBezTo>
                    <a:pt x="23" y="508"/>
                    <a:pt x="23" y="531"/>
                    <a:pt x="23" y="554"/>
                  </a:cubicBezTo>
                  <a:lnTo>
                    <a:pt x="146" y="1497"/>
                  </a:lnTo>
                  <a:cubicBezTo>
                    <a:pt x="153" y="1558"/>
                    <a:pt x="199" y="1604"/>
                    <a:pt x="261" y="1619"/>
                  </a:cubicBezTo>
                  <a:cubicBezTo>
                    <a:pt x="283" y="1633"/>
                    <a:pt x="310" y="1641"/>
                    <a:pt x="340" y="1641"/>
                  </a:cubicBezTo>
                  <a:cubicBezTo>
                    <a:pt x="361" y="1641"/>
                    <a:pt x="384" y="1637"/>
                    <a:pt x="406" y="1627"/>
                  </a:cubicBezTo>
                  <a:cubicBezTo>
                    <a:pt x="406" y="1627"/>
                    <a:pt x="452" y="1604"/>
                    <a:pt x="529" y="1581"/>
                  </a:cubicBezTo>
                  <a:cubicBezTo>
                    <a:pt x="624" y="1549"/>
                    <a:pt x="726" y="1533"/>
                    <a:pt x="823" y="1533"/>
                  </a:cubicBezTo>
                  <a:cubicBezTo>
                    <a:pt x="843" y="1533"/>
                    <a:pt x="862" y="1534"/>
                    <a:pt x="881" y="1535"/>
                  </a:cubicBezTo>
                  <a:cubicBezTo>
                    <a:pt x="1050" y="1550"/>
                    <a:pt x="1211" y="1619"/>
                    <a:pt x="1325" y="1726"/>
                  </a:cubicBezTo>
                  <a:cubicBezTo>
                    <a:pt x="1471" y="1857"/>
                    <a:pt x="1548" y="2041"/>
                    <a:pt x="1540" y="2217"/>
                  </a:cubicBezTo>
                  <a:cubicBezTo>
                    <a:pt x="1532" y="2385"/>
                    <a:pt x="1433" y="2569"/>
                    <a:pt x="1287" y="2669"/>
                  </a:cubicBezTo>
                  <a:cubicBezTo>
                    <a:pt x="1184" y="2739"/>
                    <a:pt x="1065" y="2764"/>
                    <a:pt x="961" y="2764"/>
                  </a:cubicBezTo>
                  <a:cubicBezTo>
                    <a:pt x="919" y="2764"/>
                    <a:pt x="878" y="2760"/>
                    <a:pt x="843" y="2753"/>
                  </a:cubicBezTo>
                  <a:cubicBezTo>
                    <a:pt x="667" y="2715"/>
                    <a:pt x="567" y="2615"/>
                    <a:pt x="506" y="2546"/>
                  </a:cubicBezTo>
                  <a:cubicBezTo>
                    <a:pt x="458" y="2505"/>
                    <a:pt x="410" y="2452"/>
                    <a:pt x="335" y="2452"/>
                  </a:cubicBezTo>
                  <a:cubicBezTo>
                    <a:pt x="326" y="2452"/>
                    <a:pt x="316" y="2453"/>
                    <a:pt x="307" y="2454"/>
                  </a:cubicBezTo>
                  <a:cubicBezTo>
                    <a:pt x="261" y="2462"/>
                    <a:pt x="207" y="2508"/>
                    <a:pt x="184" y="2546"/>
                  </a:cubicBezTo>
                  <a:cubicBezTo>
                    <a:pt x="153" y="2623"/>
                    <a:pt x="184" y="2715"/>
                    <a:pt x="261" y="2753"/>
                  </a:cubicBezTo>
                  <a:cubicBezTo>
                    <a:pt x="268" y="2753"/>
                    <a:pt x="284" y="2761"/>
                    <a:pt x="291" y="2761"/>
                  </a:cubicBezTo>
                  <a:cubicBezTo>
                    <a:pt x="368" y="2837"/>
                    <a:pt x="513" y="2991"/>
                    <a:pt x="774" y="3044"/>
                  </a:cubicBezTo>
                  <a:cubicBezTo>
                    <a:pt x="843" y="3061"/>
                    <a:pt x="907" y="3070"/>
                    <a:pt x="971" y="3070"/>
                  </a:cubicBezTo>
                  <a:cubicBezTo>
                    <a:pt x="992" y="3070"/>
                    <a:pt x="1013" y="3069"/>
                    <a:pt x="1034" y="3067"/>
                  </a:cubicBezTo>
                  <a:cubicBezTo>
                    <a:pt x="1188" y="3052"/>
                    <a:pt x="1341" y="3006"/>
                    <a:pt x="1463" y="2914"/>
                  </a:cubicBezTo>
                  <a:cubicBezTo>
                    <a:pt x="1686" y="2761"/>
                    <a:pt x="1831" y="2493"/>
                    <a:pt x="1839" y="2224"/>
                  </a:cubicBezTo>
                  <a:cubicBezTo>
                    <a:pt x="1854" y="1964"/>
                    <a:pt x="1739" y="1696"/>
                    <a:pt x="1532" y="1512"/>
                  </a:cubicBezTo>
                  <a:cubicBezTo>
                    <a:pt x="1364" y="1351"/>
                    <a:pt x="1142" y="1259"/>
                    <a:pt x="912" y="1236"/>
                  </a:cubicBezTo>
                  <a:cubicBezTo>
                    <a:pt x="887" y="1235"/>
                    <a:pt x="862" y="1234"/>
                    <a:pt x="837" y="1234"/>
                  </a:cubicBezTo>
                  <a:cubicBezTo>
                    <a:pt x="706" y="1234"/>
                    <a:pt x="572" y="1251"/>
                    <a:pt x="437" y="1290"/>
                  </a:cubicBezTo>
                  <a:cubicBezTo>
                    <a:pt x="437" y="1297"/>
                    <a:pt x="429" y="1297"/>
                    <a:pt x="429" y="1297"/>
                  </a:cubicBezTo>
                  <a:lnTo>
                    <a:pt x="322" y="531"/>
                  </a:lnTo>
                  <a:lnTo>
                    <a:pt x="1571" y="294"/>
                  </a:lnTo>
                  <a:cubicBezTo>
                    <a:pt x="1655" y="279"/>
                    <a:pt x="1708" y="202"/>
                    <a:pt x="1693" y="118"/>
                  </a:cubicBezTo>
                  <a:cubicBezTo>
                    <a:pt x="1680" y="50"/>
                    <a:pt x="1618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-1527325" y="2580700"/>
              <a:ext cx="33350" cy="55075"/>
            </a:xfrm>
            <a:custGeom>
              <a:rect b="b" l="l" r="r" t="t"/>
              <a:pathLst>
                <a:path extrusionOk="0" h="2203" w="1334">
                  <a:moveTo>
                    <a:pt x="939" y="1"/>
                  </a:moveTo>
                  <a:cubicBezTo>
                    <a:pt x="872" y="1"/>
                    <a:pt x="810" y="51"/>
                    <a:pt x="797" y="126"/>
                  </a:cubicBezTo>
                  <a:cubicBezTo>
                    <a:pt x="797" y="126"/>
                    <a:pt x="728" y="501"/>
                    <a:pt x="605" y="900"/>
                  </a:cubicBezTo>
                  <a:cubicBezTo>
                    <a:pt x="513" y="785"/>
                    <a:pt x="429" y="647"/>
                    <a:pt x="383" y="524"/>
                  </a:cubicBezTo>
                  <a:cubicBezTo>
                    <a:pt x="330" y="402"/>
                    <a:pt x="314" y="310"/>
                    <a:pt x="314" y="310"/>
                  </a:cubicBezTo>
                  <a:cubicBezTo>
                    <a:pt x="301" y="236"/>
                    <a:pt x="235" y="192"/>
                    <a:pt x="168" y="192"/>
                  </a:cubicBezTo>
                  <a:cubicBezTo>
                    <a:pt x="158" y="192"/>
                    <a:pt x="148" y="193"/>
                    <a:pt x="138" y="195"/>
                  </a:cubicBezTo>
                  <a:cubicBezTo>
                    <a:pt x="54" y="210"/>
                    <a:pt x="0" y="287"/>
                    <a:pt x="15" y="371"/>
                  </a:cubicBezTo>
                  <a:cubicBezTo>
                    <a:pt x="15" y="379"/>
                    <a:pt x="46" y="486"/>
                    <a:pt x="107" y="632"/>
                  </a:cubicBezTo>
                  <a:cubicBezTo>
                    <a:pt x="169" y="800"/>
                    <a:pt x="284" y="992"/>
                    <a:pt x="414" y="1152"/>
                  </a:cubicBezTo>
                  <a:cubicBezTo>
                    <a:pt x="437" y="1175"/>
                    <a:pt x="467" y="1206"/>
                    <a:pt x="490" y="1229"/>
                  </a:cubicBezTo>
                  <a:cubicBezTo>
                    <a:pt x="337" y="1627"/>
                    <a:pt x="146" y="1972"/>
                    <a:pt x="138" y="1972"/>
                  </a:cubicBezTo>
                  <a:cubicBezTo>
                    <a:pt x="100" y="2049"/>
                    <a:pt x="123" y="2141"/>
                    <a:pt x="199" y="2179"/>
                  </a:cubicBezTo>
                  <a:cubicBezTo>
                    <a:pt x="222" y="2194"/>
                    <a:pt x="253" y="2202"/>
                    <a:pt x="284" y="2202"/>
                  </a:cubicBezTo>
                  <a:cubicBezTo>
                    <a:pt x="330" y="2194"/>
                    <a:pt x="376" y="2171"/>
                    <a:pt x="398" y="2125"/>
                  </a:cubicBezTo>
                  <a:cubicBezTo>
                    <a:pt x="414" y="2110"/>
                    <a:pt x="575" y="1819"/>
                    <a:pt x="720" y="1451"/>
                  </a:cubicBezTo>
                  <a:cubicBezTo>
                    <a:pt x="766" y="1490"/>
                    <a:pt x="812" y="1520"/>
                    <a:pt x="858" y="1551"/>
                  </a:cubicBezTo>
                  <a:cubicBezTo>
                    <a:pt x="996" y="1643"/>
                    <a:pt x="1096" y="1689"/>
                    <a:pt x="1103" y="1689"/>
                  </a:cubicBezTo>
                  <a:cubicBezTo>
                    <a:pt x="1120" y="1694"/>
                    <a:pt x="1136" y="1700"/>
                    <a:pt x="1152" y="1700"/>
                  </a:cubicBezTo>
                  <a:cubicBezTo>
                    <a:pt x="1159" y="1700"/>
                    <a:pt x="1166" y="1699"/>
                    <a:pt x="1172" y="1696"/>
                  </a:cubicBezTo>
                  <a:cubicBezTo>
                    <a:pt x="1226" y="1696"/>
                    <a:pt x="1279" y="1666"/>
                    <a:pt x="1302" y="1612"/>
                  </a:cubicBezTo>
                  <a:cubicBezTo>
                    <a:pt x="1333" y="1536"/>
                    <a:pt x="1295" y="1444"/>
                    <a:pt x="1218" y="1413"/>
                  </a:cubicBezTo>
                  <a:cubicBezTo>
                    <a:pt x="1218" y="1413"/>
                    <a:pt x="1134" y="1375"/>
                    <a:pt x="1019" y="1298"/>
                  </a:cubicBezTo>
                  <a:cubicBezTo>
                    <a:pt x="965" y="1260"/>
                    <a:pt x="896" y="1214"/>
                    <a:pt x="835" y="1152"/>
                  </a:cubicBezTo>
                  <a:cubicBezTo>
                    <a:pt x="1004" y="677"/>
                    <a:pt x="1088" y="195"/>
                    <a:pt x="1096" y="172"/>
                  </a:cubicBezTo>
                  <a:cubicBezTo>
                    <a:pt x="1103" y="95"/>
                    <a:pt x="1050" y="19"/>
                    <a:pt x="965" y="3"/>
                  </a:cubicBezTo>
                  <a:cubicBezTo>
                    <a:pt x="957" y="2"/>
                    <a:pt x="948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-1587100" y="2629150"/>
              <a:ext cx="131025" cy="25200"/>
            </a:xfrm>
            <a:custGeom>
              <a:rect b="b" l="l" r="r" t="t"/>
              <a:pathLst>
                <a:path extrusionOk="0" h="1008" w="5241">
                  <a:moveTo>
                    <a:pt x="5074" y="1"/>
                  </a:moveTo>
                  <a:cubicBezTo>
                    <a:pt x="5063" y="1"/>
                    <a:pt x="5053" y="2"/>
                    <a:pt x="5042" y="4"/>
                  </a:cubicBezTo>
                  <a:cubicBezTo>
                    <a:pt x="5042" y="4"/>
                    <a:pt x="4743" y="72"/>
                    <a:pt x="4291" y="157"/>
                  </a:cubicBezTo>
                  <a:cubicBezTo>
                    <a:pt x="3847" y="241"/>
                    <a:pt x="3234" y="341"/>
                    <a:pt x="2613" y="417"/>
                  </a:cubicBezTo>
                  <a:cubicBezTo>
                    <a:pt x="2100" y="486"/>
                    <a:pt x="1579" y="540"/>
                    <a:pt x="1165" y="593"/>
                  </a:cubicBezTo>
                  <a:lnTo>
                    <a:pt x="146" y="708"/>
                  </a:lnTo>
                  <a:cubicBezTo>
                    <a:pt x="62" y="716"/>
                    <a:pt x="1" y="793"/>
                    <a:pt x="9" y="877"/>
                  </a:cubicBezTo>
                  <a:cubicBezTo>
                    <a:pt x="23" y="949"/>
                    <a:pt x="85" y="1008"/>
                    <a:pt x="156" y="1008"/>
                  </a:cubicBezTo>
                  <a:cubicBezTo>
                    <a:pt x="161" y="1008"/>
                    <a:pt x="165" y="1008"/>
                    <a:pt x="169" y="1007"/>
                  </a:cubicBezTo>
                  <a:lnTo>
                    <a:pt x="177" y="1007"/>
                  </a:lnTo>
                  <a:lnTo>
                    <a:pt x="1204" y="892"/>
                  </a:lnTo>
                  <a:cubicBezTo>
                    <a:pt x="1617" y="846"/>
                    <a:pt x="2138" y="785"/>
                    <a:pt x="2652" y="716"/>
                  </a:cubicBezTo>
                  <a:cubicBezTo>
                    <a:pt x="3272" y="639"/>
                    <a:pt x="3893" y="540"/>
                    <a:pt x="4345" y="456"/>
                  </a:cubicBezTo>
                  <a:cubicBezTo>
                    <a:pt x="4804" y="371"/>
                    <a:pt x="5111" y="302"/>
                    <a:pt x="5111" y="295"/>
                  </a:cubicBezTo>
                  <a:cubicBezTo>
                    <a:pt x="5195" y="279"/>
                    <a:pt x="5241" y="195"/>
                    <a:pt x="5226" y="118"/>
                  </a:cubicBezTo>
                  <a:cubicBezTo>
                    <a:pt x="5206" y="45"/>
                    <a:pt x="5145" y="1"/>
                    <a:pt x="5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-1552225" y="2671925"/>
              <a:ext cx="50775" cy="106750"/>
            </a:xfrm>
            <a:custGeom>
              <a:rect b="b" l="l" r="r" t="t"/>
              <a:pathLst>
                <a:path extrusionOk="0" h="4270" w="2031">
                  <a:moveTo>
                    <a:pt x="1310" y="1763"/>
                  </a:moveTo>
                  <a:lnTo>
                    <a:pt x="1195" y="2682"/>
                  </a:lnTo>
                  <a:cubicBezTo>
                    <a:pt x="1188" y="2751"/>
                    <a:pt x="1180" y="2812"/>
                    <a:pt x="1172" y="2881"/>
                  </a:cubicBezTo>
                  <a:cubicBezTo>
                    <a:pt x="1149" y="3050"/>
                    <a:pt x="1126" y="3226"/>
                    <a:pt x="1088" y="3402"/>
                  </a:cubicBezTo>
                  <a:cubicBezTo>
                    <a:pt x="1065" y="3533"/>
                    <a:pt x="1034" y="3640"/>
                    <a:pt x="996" y="3732"/>
                  </a:cubicBezTo>
                  <a:cubicBezTo>
                    <a:pt x="950" y="3847"/>
                    <a:pt x="897" y="3916"/>
                    <a:pt x="828" y="3946"/>
                  </a:cubicBezTo>
                  <a:cubicBezTo>
                    <a:pt x="802" y="3959"/>
                    <a:pt x="771" y="3965"/>
                    <a:pt x="738" y="3965"/>
                  </a:cubicBezTo>
                  <a:cubicBezTo>
                    <a:pt x="692" y="3965"/>
                    <a:pt x="642" y="3953"/>
                    <a:pt x="598" y="3931"/>
                  </a:cubicBezTo>
                  <a:cubicBezTo>
                    <a:pt x="529" y="3893"/>
                    <a:pt x="460" y="3824"/>
                    <a:pt x="414" y="3732"/>
                  </a:cubicBezTo>
                  <a:cubicBezTo>
                    <a:pt x="314" y="3510"/>
                    <a:pt x="330" y="3264"/>
                    <a:pt x="360" y="3111"/>
                  </a:cubicBezTo>
                  <a:cubicBezTo>
                    <a:pt x="468" y="2667"/>
                    <a:pt x="751" y="2322"/>
                    <a:pt x="988" y="2077"/>
                  </a:cubicBezTo>
                  <a:cubicBezTo>
                    <a:pt x="1088" y="1970"/>
                    <a:pt x="1203" y="1863"/>
                    <a:pt x="1310" y="1763"/>
                  </a:cubicBezTo>
                  <a:close/>
                  <a:moveTo>
                    <a:pt x="1614" y="0"/>
                  </a:moveTo>
                  <a:cubicBezTo>
                    <a:pt x="1610" y="0"/>
                    <a:pt x="1606" y="1"/>
                    <a:pt x="1601" y="1"/>
                  </a:cubicBezTo>
                  <a:cubicBezTo>
                    <a:pt x="1517" y="9"/>
                    <a:pt x="1456" y="78"/>
                    <a:pt x="1463" y="162"/>
                  </a:cubicBezTo>
                  <a:cubicBezTo>
                    <a:pt x="1463" y="162"/>
                    <a:pt x="1471" y="284"/>
                    <a:pt x="1456" y="491"/>
                  </a:cubicBezTo>
                  <a:cubicBezTo>
                    <a:pt x="1456" y="606"/>
                    <a:pt x="1440" y="744"/>
                    <a:pt x="1417" y="905"/>
                  </a:cubicBezTo>
                  <a:cubicBezTo>
                    <a:pt x="1401" y="900"/>
                    <a:pt x="1381" y="894"/>
                    <a:pt x="1360" y="894"/>
                  </a:cubicBezTo>
                  <a:cubicBezTo>
                    <a:pt x="1351" y="894"/>
                    <a:pt x="1342" y="895"/>
                    <a:pt x="1333" y="897"/>
                  </a:cubicBezTo>
                  <a:cubicBezTo>
                    <a:pt x="1333" y="897"/>
                    <a:pt x="1309" y="904"/>
                    <a:pt x="1269" y="904"/>
                  </a:cubicBezTo>
                  <a:cubicBezTo>
                    <a:pt x="1248" y="904"/>
                    <a:pt x="1223" y="902"/>
                    <a:pt x="1195" y="897"/>
                  </a:cubicBezTo>
                  <a:cubicBezTo>
                    <a:pt x="1111" y="882"/>
                    <a:pt x="981" y="828"/>
                    <a:pt x="881" y="721"/>
                  </a:cubicBezTo>
                  <a:cubicBezTo>
                    <a:pt x="774" y="614"/>
                    <a:pt x="697" y="468"/>
                    <a:pt x="651" y="376"/>
                  </a:cubicBezTo>
                  <a:lnTo>
                    <a:pt x="567" y="185"/>
                  </a:lnTo>
                  <a:cubicBezTo>
                    <a:pt x="544" y="128"/>
                    <a:pt x="488" y="96"/>
                    <a:pt x="429" y="96"/>
                  </a:cubicBezTo>
                  <a:cubicBezTo>
                    <a:pt x="409" y="96"/>
                    <a:pt x="388" y="100"/>
                    <a:pt x="368" y="108"/>
                  </a:cubicBezTo>
                  <a:cubicBezTo>
                    <a:pt x="291" y="146"/>
                    <a:pt x="261" y="231"/>
                    <a:pt x="291" y="307"/>
                  </a:cubicBezTo>
                  <a:lnTo>
                    <a:pt x="383" y="507"/>
                  </a:lnTo>
                  <a:cubicBezTo>
                    <a:pt x="437" y="621"/>
                    <a:pt x="529" y="790"/>
                    <a:pt x="659" y="928"/>
                  </a:cubicBezTo>
                  <a:cubicBezTo>
                    <a:pt x="789" y="1066"/>
                    <a:pt x="981" y="1165"/>
                    <a:pt x="1142" y="1196"/>
                  </a:cubicBezTo>
                  <a:cubicBezTo>
                    <a:pt x="1211" y="1204"/>
                    <a:pt x="1272" y="1204"/>
                    <a:pt x="1318" y="1204"/>
                  </a:cubicBezTo>
                  <a:cubicBezTo>
                    <a:pt x="1349" y="1204"/>
                    <a:pt x="1372" y="1196"/>
                    <a:pt x="1387" y="1196"/>
                  </a:cubicBezTo>
                  <a:cubicBezTo>
                    <a:pt x="1379" y="1242"/>
                    <a:pt x="1372" y="1280"/>
                    <a:pt x="1364" y="1326"/>
                  </a:cubicBezTo>
                  <a:cubicBezTo>
                    <a:pt x="1157" y="1495"/>
                    <a:pt x="950" y="1679"/>
                    <a:pt x="766" y="1870"/>
                  </a:cubicBezTo>
                  <a:cubicBezTo>
                    <a:pt x="506" y="2146"/>
                    <a:pt x="192" y="2529"/>
                    <a:pt x="69" y="3042"/>
                  </a:cubicBezTo>
                  <a:cubicBezTo>
                    <a:pt x="23" y="3249"/>
                    <a:pt x="0" y="3556"/>
                    <a:pt x="146" y="3854"/>
                  </a:cubicBezTo>
                  <a:cubicBezTo>
                    <a:pt x="192" y="3969"/>
                    <a:pt x="291" y="4115"/>
                    <a:pt x="460" y="4199"/>
                  </a:cubicBezTo>
                  <a:cubicBezTo>
                    <a:pt x="547" y="4246"/>
                    <a:pt x="640" y="4270"/>
                    <a:pt x="734" y="4270"/>
                  </a:cubicBezTo>
                  <a:cubicBezTo>
                    <a:pt x="747" y="4270"/>
                    <a:pt x="761" y="4269"/>
                    <a:pt x="774" y="4268"/>
                  </a:cubicBezTo>
                  <a:cubicBezTo>
                    <a:pt x="835" y="4260"/>
                    <a:pt x="904" y="4245"/>
                    <a:pt x="958" y="4214"/>
                  </a:cubicBezTo>
                  <a:cubicBezTo>
                    <a:pt x="1096" y="4153"/>
                    <a:pt x="1195" y="4031"/>
                    <a:pt x="1272" y="3847"/>
                  </a:cubicBezTo>
                  <a:cubicBezTo>
                    <a:pt x="1318" y="3732"/>
                    <a:pt x="1349" y="3609"/>
                    <a:pt x="1379" y="3456"/>
                  </a:cubicBezTo>
                  <a:cubicBezTo>
                    <a:pt x="1417" y="3272"/>
                    <a:pt x="1440" y="3088"/>
                    <a:pt x="1463" y="2912"/>
                  </a:cubicBezTo>
                  <a:cubicBezTo>
                    <a:pt x="1471" y="2851"/>
                    <a:pt x="1479" y="2790"/>
                    <a:pt x="1494" y="2721"/>
                  </a:cubicBezTo>
                  <a:lnTo>
                    <a:pt x="1647" y="1487"/>
                  </a:lnTo>
                  <a:lnTo>
                    <a:pt x="1655" y="1487"/>
                  </a:lnTo>
                  <a:cubicBezTo>
                    <a:pt x="1831" y="1357"/>
                    <a:pt x="1931" y="1296"/>
                    <a:pt x="1931" y="1296"/>
                  </a:cubicBezTo>
                  <a:cubicBezTo>
                    <a:pt x="2007" y="1250"/>
                    <a:pt x="2030" y="1158"/>
                    <a:pt x="1984" y="1089"/>
                  </a:cubicBezTo>
                  <a:cubicBezTo>
                    <a:pt x="1953" y="1042"/>
                    <a:pt x="1901" y="1017"/>
                    <a:pt x="1850" y="1017"/>
                  </a:cubicBezTo>
                  <a:cubicBezTo>
                    <a:pt x="1825" y="1017"/>
                    <a:pt x="1800" y="1023"/>
                    <a:pt x="1778" y="1035"/>
                  </a:cubicBezTo>
                  <a:cubicBezTo>
                    <a:pt x="1778" y="1035"/>
                    <a:pt x="1747" y="1058"/>
                    <a:pt x="1701" y="1089"/>
                  </a:cubicBezTo>
                  <a:cubicBezTo>
                    <a:pt x="1732" y="851"/>
                    <a:pt x="1747" y="660"/>
                    <a:pt x="1755" y="507"/>
                  </a:cubicBezTo>
                  <a:cubicBezTo>
                    <a:pt x="1770" y="277"/>
                    <a:pt x="1762" y="146"/>
                    <a:pt x="1762" y="139"/>
                  </a:cubicBezTo>
                  <a:cubicBezTo>
                    <a:pt x="1755" y="66"/>
                    <a:pt x="1692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-1426975" y="2600125"/>
              <a:ext cx="32575" cy="44475"/>
            </a:xfrm>
            <a:custGeom>
              <a:rect b="b" l="l" r="r" t="t"/>
              <a:pathLst>
                <a:path extrusionOk="0" h="1779" w="1303">
                  <a:moveTo>
                    <a:pt x="1142" y="598"/>
                  </a:moveTo>
                  <a:cubicBezTo>
                    <a:pt x="1144" y="598"/>
                    <a:pt x="1145" y="598"/>
                    <a:pt x="1147" y="598"/>
                  </a:cubicBezTo>
                  <a:lnTo>
                    <a:pt x="1147" y="598"/>
                  </a:lnTo>
                  <a:cubicBezTo>
                    <a:pt x="1148" y="598"/>
                    <a:pt x="1149" y="598"/>
                    <a:pt x="1150" y="598"/>
                  </a:cubicBezTo>
                  <a:close/>
                  <a:moveTo>
                    <a:pt x="422" y="0"/>
                  </a:moveTo>
                  <a:cubicBezTo>
                    <a:pt x="338" y="0"/>
                    <a:pt x="276" y="69"/>
                    <a:pt x="276" y="153"/>
                  </a:cubicBezTo>
                  <a:cubicBezTo>
                    <a:pt x="276" y="169"/>
                    <a:pt x="284" y="444"/>
                    <a:pt x="307" y="759"/>
                  </a:cubicBezTo>
                  <a:cubicBezTo>
                    <a:pt x="200" y="797"/>
                    <a:pt x="123" y="827"/>
                    <a:pt x="115" y="827"/>
                  </a:cubicBezTo>
                  <a:cubicBezTo>
                    <a:pt x="39" y="858"/>
                    <a:pt x="0" y="950"/>
                    <a:pt x="31" y="1027"/>
                  </a:cubicBezTo>
                  <a:cubicBezTo>
                    <a:pt x="62" y="1088"/>
                    <a:pt x="123" y="1119"/>
                    <a:pt x="184" y="1119"/>
                  </a:cubicBezTo>
                  <a:cubicBezTo>
                    <a:pt x="200" y="1119"/>
                    <a:pt x="215" y="1111"/>
                    <a:pt x="230" y="1103"/>
                  </a:cubicBezTo>
                  <a:cubicBezTo>
                    <a:pt x="230" y="1103"/>
                    <a:pt x="276" y="1088"/>
                    <a:pt x="338" y="1065"/>
                  </a:cubicBezTo>
                  <a:cubicBezTo>
                    <a:pt x="376" y="1379"/>
                    <a:pt x="422" y="1647"/>
                    <a:pt x="422" y="1655"/>
                  </a:cubicBezTo>
                  <a:cubicBezTo>
                    <a:pt x="436" y="1727"/>
                    <a:pt x="497" y="1778"/>
                    <a:pt x="568" y="1778"/>
                  </a:cubicBezTo>
                  <a:cubicBezTo>
                    <a:pt x="573" y="1778"/>
                    <a:pt x="578" y="1778"/>
                    <a:pt x="583" y="1777"/>
                  </a:cubicBezTo>
                  <a:lnTo>
                    <a:pt x="598" y="1777"/>
                  </a:lnTo>
                  <a:cubicBezTo>
                    <a:pt x="675" y="1762"/>
                    <a:pt x="736" y="1685"/>
                    <a:pt x="721" y="1601"/>
                  </a:cubicBezTo>
                  <a:cubicBezTo>
                    <a:pt x="721" y="1601"/>
                    <a:pt x="667" y="1302"/>
                    <a:pt x="629" y="981"/>
                  </a:cubicBezTo>
                  <a:cubicBezTo>
                    <a:pt x="652" y="973"/>
                    <a:pt x="667" y="965"/>
                    <a:pt x="682" y="965"/>
                  </a:cubicBezTo>
                  <a:cubicBezTo>
                    <a:pt x="912" y="912"/>
                    <a:pt x="1157" y="904"/>
                    <a:pt x="1157" y="904"/>
                  </a:cubicBezTo>
                  <a:lnTo>
                    <a:pt x="1165" y="904"/>
                  </a:lnTo>
                  <a:cubicBezTo>
                    <a:pt x="1242" y="896"/>
                    <a:pt x="1303" y="827"/>
                    <a:pt x="1303" y="743"/>
                  </a:cubicBezTo>
                  <a:cubicBezTo>
                    <a:pt x="1295" y="661"/>
                    <a:pt x="1229" y="600"/>
                    <a:pt x="1147" y="598"/>
                  </a:cubicBezTo>
                  <a:lnTo>
                    <a:pt x="1147" y="598"/>
                  </a:lnTo>
                  <a:cubicBezTo>
                    <a:pt x="1114" y="599"/>
                    <a:pt x="864" y="615"/>
                    <a:pt x="621" y="674"/>
                  </a:cubicBezTo>
                  <a:lnTo>
                    <a:pt x="598" y="674"/>
                  </a:lnTo>
                  <a:cubicBezTo>
                    <a:pt x="583" y="391"/>
                    <a:pt x="575" y="153"/>
                    <a:pt x="575" y="146"/>
                  </a:cubicBezTo>
                  <a:cubicBezTo>
                    <a:pt x="575" y="61"/>
                    <a:pt x="50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-1351125" y="2558150"/>
              <a:ext cx="61500" cy="33775"/>
            </a:xfrm>
            <a:custGeom>
              <a:rect b="b" l="l" r="r" t="t"/>
              <a:pathLst>
                <a:path extrusionOk="0" h="1351" w="2460">
                  <a:moveTo>
                    <a:pt x="720" y="323"/>
                  </a:moveTo>
                  <a:cubicBezTo>
                    <a:pt x="736" y="438"/>
                    <a:pt x="774" y="538"/>
                    <a:pt x="835" y="637"/>
                  </a:cubicBezTo>
                  <a:cubicBezTo>
                    <a:pt x="843" y="706"/>
                    <a:pt x="835" y="775"/>
                    <a:pt x="812" y="844"/>
                  </a:cubicBezTo>
                  <a:cubicBezTo>
                    <a:pt x="782" y="921"/>
                    <a:pt x="720" y="997"/>
                    <a:pt x="636" y="1028"/>
                  </a:cubicBezTo>
                  <a:cubicBezTo>
                    <a:pt x="614" y="1041"/>
                    <a:pt x="587" y="1047"/>
                    <a:pt x="561" y="1047"/>
                  </a:cubicBezTo>
                  <a:cubicBezTo>
                    <a:pt x="525" y="1047"/>
                    <a:pt x="490" y="1035"/>
                    <a:pt x="468" y="1013"/>
                  </a:cubicBezTo>
                  <a:cubicBezTo>
                    <a:pt x="337" y="875"/>
                    <a:pt x="376" y="645"/>
                    <a:pt x="490" y="499"/>
                  </a:cubicBezTo>
                  <a:cubicBezTo>
                    <a:pt x="544" y="423"/>
                    <a:pt x="628" y="361"/>
                    <a:pt x="720" y="323"/>
                  </a:cubicBezTo>
                  <a:close/>
                  <a:moveTo>
                    <a:pt x="867" y="1"/>
                  </a:moveTo>
                  <a:cubicBezTo>
                    <a:pt x="859" y="1"/>
                    <a:pt x="851" y="1"/>
                    <a:pt x="843" y="1"/>
                  </a:cubicBezTo>
                  <a:cubicBezTo>
                    <a:pt x="774" y="1"/>
                    <a:pt x="697" y="9"/>
                    <a:pt x="613" y="47"/>
                  </a:cubicBezTo>
                  <a:cubicBezTo>
                    <a:pt x="475" y="93"/>
                    <a:pt x="345" y="193"/>
                    <a:pt x="253" y="315"/>
                  </a:cubicBezTo>
                  <a:cubicBezTo>
                    <a:pt x="69" y="553"/>
                    <a:pt x="0" y="951"/>
                    <a:pt x="245" y="1212"/>
                  </a:cubicBezTo>
                  <a:cubicBezTo>
                    <a:pt x="331" y="1304"/>
                    <a:pt x="449" y="1350"/>
                    <a:pt x="570" y="1350"/>
                  </a:cubicBezTo>
                  <a:cubicBezTo>
                    <a:pt x="579" y="1350"/>
                    <a:pt x="588" y="1350"/>
                    <a:pt x="598" y="1350"/>
                  </a:cubicBezTo>
                  <a:cubicBezTo>
                    <a:pt x="659" y="1342"/>
                    <a:pt x="713" y="1327"/>
                    <a:pt x="766" y="1304"/>
                  </a:cubicBezTo>
                  <a:cubicBezTo>
                    <a:pt x="919" y="1235"/>
                    <a:pt x="1042" y="1105"/>
                    <a:pt x="1096" y="944"/>
                  </a:cubicBezTo>
                  <a:cubicBezTo>
                    <a:pt x="1165" y="997"/>
                    <a:pt x="1241" y="1043"/>
                    <a:pt x="1326" y="1074"/>
                  </a:cubicBezTo>
                  <a:cubicBezTo>
                    <a:pt x="1434" y="1118"/>
                    <a:pt x="1549" y="1138"/>
                    <a:pt x="1666" y="1138"/>
                  </a:cubicBezTo>
                  <a:cubicBezTo>
                    <a:pt x="1937" y="1138"/>
                    <a:pt x="2213" y="1025"/>
                    <a:pt x="2406" y="821"/>
                  </a:cubicBezTo>
                  <a:cubicBezTo>
                    <a:pt x="2459" y="760"/>
                    <a:pt x="2459" y="660"/>
                    <a:pt x="2398" y="607"/>
                  </a:cubicBezTo>
                  <a:cubicBezTo>
                    <a:pt x="2369" y="578"/>
                    <a:pt x="2332" y="564"/>
                    <a:pt x="2295" y="564"/>
                  </a:cubicBezTo>
                  <a:cubicBezTo>
                    <a:pt x="2253" y="564"/>
                    <a:pt x="2212" y="582"/>
                    <a:pt x="2184" y="614"/>
                  </a:cubicBezTo>
                  <a:cubicBezTo>
                    <a:pt x="2054" y="754"/>
                    <a:pt x="1860" y="834"/>
                    <a:pt x="1671" y="834"/>
                  </a:cubicBezTo>
                  <a:cubicBezTo>
                    <a:pt x="1592" y="834"/>
                    <a:pt x="1513" y="820"/>
                    <a:pt x="1440" y="790"/>
                  </a:cubicBezTo>
                  <a:cubicBezTo>
                    <a:pt x="1310" y="744"/>
                    <a:pt x="1195" y="645"/>
                    <a:pt x="1119" y="530"/>
                  </a:cubicBezTo>
                  <a:cubicBezTo>
                    <a:pt x="1111" y="476"/>
                    <a:pt x="1096" y="415"/>
                    <a:pt x="1080" y="354"/>
                  </a:cubicBezTo>
                  <a:cubicBezTo>
                    <a:pt x="1157" y="323"/>
                    <a:pt x="1188" y="231"/>
                    <a:pt x="1149" y="162"/>
                  </a:cubicBezTo>
                  <a:cubicBezTo>
                    <a:pt x="1106" y="61"/>
                    <a:pt x="1001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-1317050" y="2507750"/>
              <a:ext cx="52900" cy="37100"/>
            </a:xfrm>
            <a:custGeom>
              <a:rect b="b" l="l" r="r" t="t"/>
              <a:pathLst>
                <a:path extrusionOk="0" h="1484" w="2116">
                  <a:moveTo>
                    <a:pt x="595" y="1"/>
                  </a:moveTo>
                  <a:cubicBezTo>
                    <a:pt x="583" y="1"/>
                    <a:pt x="572" y="1"/>
                    <a:pt x="560" y="2"/>
                  </a:cubicBezTo>
                  <a:cubicBezTo>
                    <a:pt x="445" y="18"/>
                    <a:pt x="361" y="87"/>
                    <a:pt x="300" y="140"/>
                  </a:cubicBezTo>
                  <a:cubicBezTo>
                    <a:pt x="300" y="140"/>
                    <a:pt x="284" y="148"/>
                    <a:pt x="284" y="148"/>
                  </a:cubicBezTo>
                  <a:cubicBezTo>
                    <a:pt x="146" y="278"/>
                    <a:pt x="54" y="447"/>
                    <a:pt x="16" y="623"/>
                  </a:cubicBezTo>
                  <a:cubicBezTo>
                    <a:pt x="1" y="707"/>
                    <a:pt x="54" y="784"/>
                    <a:pt x="131" y="799"/>
                  </a:cubicBezTo>
                  <a:cubicBezTo>
                    <a:pt x="142" y="801"/>
                    <a:pt x="153" y="802"/>
                    <a:pt x="163" y="802"/>
                  </a:cubicBezTo>
                  <a:cubicBezTo>
                    <a:pt x="234" y="802"/>
                    <a:pt x="294" y="758"/>
                    <a:pt x="307" y="684"/>
                  </a:cubicBezTo>
                  <a:cubicBezTo>
                    <a:pt x="330" y="562"/>
                    <a:pt x="392" y="454"/>
                    <a:pt x="491" y="370"/>
                  </a:cubicBezTo>
                  <a:cubicBezTo>
                    <a:pt x="522" y="340"/>
                    <a:pt x="560" y="309"/>
                    <a:pt x="591" y="301"/>
                  </a:cubicBezTo>
                  <a:cubicBezTo>
                    <a:pt x="598" y="309"/>
                    <a:pt x="606" y="317"/>
                    <a:pt x="614" y="340"/>
                  </a:cubicBezTo>
                  <a:cubicBezTo>
                    <a:pt x="713" y="562"/>
                    <a:pt x="683" y="845"/>
                    <a:pt x="529" y="1060"/>
                  </a:cubicBezTo>
                  <a:cubicBezTo>
                    <a:pt x="491" y="1106"/>
                    <a:pt x="445" y="1152"/>
                    <a:pt x="392" y="1198"/>
                  </a:cubicBezTo>
                  <a:lnTo>
                    <a:pt x="369" y="1213"/>
                  </a:lnTo>
                  <a:cubicBezTo>
                    <a:pt x="323" y="1244"/>
                    <a:pt x="307" y="1297"/>
                    <a:pt x="307" y="1351"/>
                  </a:cubicBezTo>
                  <a:cubicBezTo>
                    <a:pt x="315" y="1397"/>
                    <a:pt x="338" y="1427"/>
                    <a:pt x="369" y="1458"/>
                  </a:cubicBezTo>
                  <a:cubicBezTo>
                    <a:pt x="397" y="1475"/>
                    <a:pt x="426" y="1484"/>
                    <a:pt x="452" y="1484"/>
                  </a:cubicBezTo>
                  <a:cubicBezTo>
                    <a:pt x="460" y="1484"/>
                    <a:pt x="468" y="1483"/>
                    <a:pt x="476" y="1481"/>
                  </a:cubicBezTo>
                  <a:lnTo>
                    <a:pt x="506" y="1481"/>
                  </a:lnTo>
                  <a:lnTo>
                    <a:pt x="698" y="1450"/>
                  </a:lnTo>
                  <a:cubicBezTo>
                    <a:pt x="1135" y="1381"/>
                    <a:pt x="1564" y="1290"/>
                    <a:pt x="1993" y="1175"/>
                  </a:cubicBezTo>
                  <a:cubicBezTo>
                    <a:pt x="2069" y="1152"/>
                    <a:pt x="2115" y="1067"/>
                    <a:pt x="2100" y="991"/>
                  </a:cubicBezTo>
                  <a:cubicBezTo>
                    <a:pt x="2081" y="921"/>
                    <a:pt x="2020" y="878"/>
                    <a:pt x="1956" y="878"/>
                  </a:cubicBezTo>
                  <a:cubicBezTo>
                    <a:pt x="1943" y="878"/>
                    <a:pt x="1929" y="880"/>
                    <a:pt x="1916" y="884"/>
                  </a:cubicBezTo>
                  <a:cubicBezTo>
                    <a:pt x="1564" y="983"/>
                    <a:pt x="1204" y="1060"/>
                    <a:pt x="844" y="1121"/>
                  </a:cubicBezTo>
                  <a:cubicBezTo>
                    <a:pt x="997" y="845"/>
                    <a:pt x="1020" y="500"/>
                    <a:pt x="890" y="209"/>
                  </a:cubicBezTo>
                  <a:cubicBezTo>
                    <a:pt x="826" y="76"/>
                    <a:pt x="718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-1359550" y="2587025"/>
              <a:ext cx="130625" cy="32275"/>
            </a:xfrm>
            <a:custGeom>
              <a:rect b="b" l="l" r="r" t="t"/>
              <a:pathLst>
                <a:path extrusionOk="0" h="1291" w="5225">
                  <a:moveTo>
                    <a:pt x="5059" y="1"/>
                  </a:moveTo>
                  <a:cubicBezTo>
                    <a:pt x="5051" y="1"/>
                    <a:pt x="5042" y="2"/>
                    <a:pt x="5033" y="3"/>
                  </a:cubicBezTo>
                  <a:cubicBezTo>
                    <a:pt x="5026" y="3"/>
                    <a:pt x="3785" y="210"/>
                    <a:pt x="2574" y="455"/>
                  </a:cubicBezTo>
                  <a:cubicBezTo>
                    <a:pt x="1364" y="700"/>
                    <a:pt x="146" y="991"/>
                    <a:pt x="130" y="991"/>
                  </a:cubicBezTo>
                  <a:cubicBezTo>
                    <a:pt x="46" y="1007"/>
                    <a:pt x="0" y="1091"/>
                    <a:pt x="23" y="1175"/>
                  </a:cubicBezTo>
                  <a:cubicBezTo>
                    <a:pt x="38" y="1244"/>
                    <a:pt x="107" y="1290"/>
                    <a:pt x="176" y="1290"/>
                  </a:cubicBezTo>
                  <a:cubicBezTo>
                    <a:pt x="184" y="1290"/>
                    <a:pt x="192" y="1283"/>
                    <a:pt x="199" y="1283"/>
                  </a:cubicBezTo>
                  <a:cubicBezTo>
                    <a:pt x="215" y="1283"/>
                    <a:pt x="1425" y="991"/>
                    <a:pt x="2635" y="754"/>
                  </a:cubicBezTo>
                  <a:cubicBezTo>
                    <a:pt x="3838" y="509"/>
                    <a:pt x="5072" y="302"/>
                    <a:pt x="5087" y="302"/>
                  </a:cubicBezTo>
                  <a:cubicBezTo>
                    <a:pt x="5164" y="287"/>
                    <a:pt x="5225" y="210"/>
                    <a:pt x="5210" y="126"/>
                  </a:cubicBezTo>
                  <a:cubicBezTo>
                    <a:pt x="5196" y="57"/>
                    <a:pt x="5133" y="1"/>
                    <a:pt x="5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-1315500" y="2624375"/>
              <a:ext cx="39475" cy="63350"/>
            </a:xfrm>
            <a:custGeom>
              <a:rect b="b" l="l" r="r" t="t"/>
              <a:pathLst>
                <a:path extrusionOk="0" h="2534" w="1579">
                  <a:moveTo>
                    <a:pt x="1234" y="0"/>
                  </a:moveTo>
                  <a:cubicBezTo>
                    <a:pt x="1216" y="0"/>
                    <a:pt x="1198" y="3"/>
                    <a:pt x="1180" y="11"/>
                  </a:cubicBezTo>
                  <a:cubicBezTo>
                    <a:pt x="1172" y="11"/>
                    <a:pt x="919" y="103"/>
                    <a:pt x="659" y="187"/>
                  </a:cubicBezTo>
                  <a:cubicBezTo>
                    <a:pt x="398" y="271"/>
                    <a:pt x="138" y="332"/>
                    <a:pt x="130" y="332"/>
                  </a:cubicBezTo>
                  <a:cubicBezTo>
                    <a:pt x="54" y="355"/>
                    <a:pt x="0" y="432"/>
                    <a:pt x="23" y="516"/>
                  </a:cubicBezTo>
                  <a:cubicBezTo>
                    <a:pt x="31" y="562"/>
                    <a:pt x="69" y="593"/>
                    <a:pt x="107" y="616"/>
                  </a:cubicBezTo>
                  <a:cubicBezTo>
                    <a:pt x="77" y="654"/>
                    <a:pt x="61" y="708"/>
                    <a:pt x="84" y="761"/>
                  </a:cubicBezTo>
                  <a:cubicBezTo>
                    <a:pt x="153" y="938"/>
                    <a:pt x="207" y="1129"/>
                    <a:pt x="253" y="1321"/>
                  </a:cubicBezTo>
                  <a:lnTo>
                    <a:pt x="276" y="1420"/>
                  </a:lnTo>
                  <a:cubicBezTo>
                    <a:pt x="291" y="1459"/>
                    <a:pt x="322" y="1497"/>
                    <a:pt x="360" y="1520"/>
                  </a:cubicBezTo>
                  <a:cubicBezTo>
                    <a:pt x="377" y="1527"/>
                    <a:pt x="398" y="1531"/>
                    <a:pt x="418" y="1531"/>
                  </a:cubicBezTo>
                  <a:cubicBezTo>
                    <a:pt x="444" y="1531"/>
                    <a:pt x="469" y="1525"/>
                    <a:pt x="490" y="1512"/>
                  </a:cubicBezTo>
                  <a:cubicBezTo>
                    <a:pt x="561" y="1477"/>
                    <a:pt x="645" y="1460"/>
                    <a:pt x="730" y="1460"/>
                  </a:cubicBezTo>
                  <a:cubicBezTo>
                    <a:pt x="812" y="1460"/>
                    <a:pt x="895" y="1475"/>
                    <a:pt x="973" y="1505"/>
                  </a:cubicBezTo>
                  <a:cubicBezTo>
                    <a:pt x="1096" y="1558"/>
                    <a:pt x="1249" y="1673"/>
                    <a:pt x="1264" y="1826"/>
                  </a:cubicBezTo>
                  <a:cubicBezTo>
                    <a:pt x="1272" y="1964"/>
                    <a:pt x="1172" y="2117"/>
                    <a:pt x="1034" y="2179"/>
                  </a:cubicBezTo>
                  <a:cubicBezTo>
                    <a:pt x="955" y="2218"/>
                    <a:pt x="871" y="2232"/>
                    <a:pt x="793" y="2232"/>
                  </a:cubicBezTo>
                  <a:cubicBezTo>
                    <a:pt x="690" y="2232"/>
                    <a:pt x="597" y="2208"/>
                    <a:pt x="536" y="2186"/>
                  </a:cubicBezTo>
                  <a:cubicBezTo>
                    <a:pt x="523" y="2182"/>
                    <a:pt x="509" y="2180"/>
                    <a:pt x="496" y="2180"/>
                  </a:cubicBezTo>
                  <a:cubicBezTo>
                    <a:pt x="432" y="2180"/>
                    <a:pt x="370" y="2223"/>
                    <a:pt x="345" y="2286"/>
                  </a:cubicBezTo>
                  <a:cubicBezTo>
                    <a:pt x="322" y="2363"/>
                    <a:pt x="360" y="2447"/>
                    <a:pt x="444" y="2478"/>
                  </a:cubicBezTo>
                  <a:cubicBezTo>
                    <a:pt x="560" y="2516"/>
                    <a:pt x="681" y="2533"/>
                    <a:pt x="798" y="2533"/>
                  </a:cubicBezTo>
                  <a:cubicBezTo>
                    <a:pt x="821" y="2533"/>
                    <a:pt x="843" y="2532"/>
                    <a:pt x="866" y="2531"/>
                  </a:cubicBezTo>
                  <a:cubicBezTo>
                    <a:pt x="973" y="2523"/>
                    <a:pt x="1073" y="2500"/>
                    <a:pt x="1165" y="2455"/>
                  </a:cubicBezTo>
                  <a:cubicBezTo>
                    <a:pt x="1410" y="2332"/>
                    <a:pt x="1578" y="2071"/>
                    <a:pt x="1563" y="1803"/>
                  </a:cubicBezTo>
                  <a:cubicBezTo>
                    <a:pt x="1532" y="1512"/>
                    <a:pt x="1295" y="1313"/>
                    <a:pt x="1080" y="1229"/>
                  </a:cubicBezTo>
                  <a:cubicBezTo>
                    <a:pt x="971" y="1181"/>
                    <a:pt x="853" y="1160"/>
                    <a:pt x="737" y="1160"/>
                  </a:cubicBezTo>
                  <a:cubicBezTo>
                    <a:pt x="666" y="1160"/>
                    <a:pt x="596" y="1168"/>
                    <a:pt x="529" y="1183"/>
                  </a:cubicBezTo>
                  <a:cubicBezTo>
                    <a:pt x="483" y="1014"/>
                    <a:pt x="429" y="823"/>
                    <a:pt x="360" y="647"/>
                  </a:cubicBezTo>
                  <a:cubicBezTo>
                    <a:pt x="353" y="624"/>
                    <a:pt x="337" y="608"/>
                    <a:pt x="322" y="593"/>
                  </a:cubicBezTo>
                  <a:cubicBezTo>
                    <a:pt x="429" y="570"/>
                    <a:pt x="590" y="524"/>
                    <a:pt x="751" y="470"/>
                  </a:cubicBezTo>
                  <a:cubicBezTo>
                    <a:pt x="1019" y="394"/>
                    <a:pt x="1272" y="294"/>
                    <a:pt x="1287" y="286"/>
                  </a:cubicBezTo>
                  <a:cubicBezTo>
                    <a:pt x="1364" y="256"/>
                    <a:pt x="1402" y="172"/>
                    <a:pt x="1371" y="95"/>
                  </a:cubicBezTo>
                  <a:cubicBezTo>
                    <a:pt x="1348" y="36"/>
                    <a:pt x="1293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-1269925" y="2637400"/>
              <a:ext cx="46375" cy="51250"/>
            </a:xfrm>
            <a:custGeom>
              <a:rect b="b" l="l" r="r" t="t"/>
              <a:pathLst>
                <a:path extrusionOk="0" h="2050" w="1855">
                  <a:moveTo>
                    <a:pt x="1340" y="1"/>
                  </a:moveTo>
                  <a:cubicBezTo>
                    <a:pt x="1272" y="1"/>
                    <a:pt x="1209" y="58"/>
                    <a:pt x="1196" y="133"/>
                  </a:cubicBezTo>
                  <a:cubicBezTo>
                    <a:pt x="1196" y="133"/>
                    <a:pt x="1180" y="256"/>
                    <a:pt x="1127" y="440"/>
                  </a:cubicBezTo>
                  <a:cubicBezTo>
                    <a:pt x="1088" y="562"/>
                    <a:pt x="1027" y="700"/>
                    <a:pt x="958" y="830"/>
                  </a:cubicBezTo>
                  <a:cubicBezTo>
                    <a:pt x="828" y="715"/>
                    <a:pt x="713" y="570"/>
                    <a:pt x="644" y="440"/>
                  </a:cubicBezTo>
                  <a:cubicBezTo>
                    <a:pt x="575" y="309"/>
                    <a:pt x="552" y="217"/>
                    <a:pt x="552" y="217"/>
                  </a:cubicBezTo>
                  <a:cubicBezTo>
                    <a:pt x="533" y="153"/>
                    <a:pt x="475" y="105"/>
                    <a:pt x="408" y="105"/>
                  </a:cubicBezTo>
                  <a:cubicBezTo>
                    <a:pt x="395" y="105"/>
                    <a:pt x="382" y="107"/>
                    <a:pt x="368" y="110"/>
                  </a:cubicBezTo>
                  <a:cubicBezTo>
                    <a:pt x="292" y="126"/>
                    <a:pt x="246" y="210"/>
                    <a:pt x="261" y="294"/>
                  </a:cubicBezTo>
                  <a:cubicBezTo>
                    <a:pt x="269" y="302"/>
                    <a:pt x="299" y="424"/>
                    <a:pt x="383" y="578"/>
                  </a:cubicBezTo>
                  <a:cubicBezTo>
                    <a:pt x="468" y="754"/>
                    <a:pt x="629" y="945"/>
                    <a:pt x="805" y="1098"/>
                  </a:cubicBezTo>
                  <a:cubicBezTo>
                    <a:pt x="675" y="1282"/>
                    <a:pt x="506" y="1459"/>
                    <a:pt x="353" y="1589"/>
                  </a:cubicBezTo>
                  <a:cubicBezTo>
                    <a:pt x="207" y="1704"/>
                    <a:pt x="100" y="1773"/>
                    <a:pt x="100" y="1773"/>
                  </a:cubicBezTo>
                  <a:cubicBezTo>
                    <a:pt x="23" y="1811"/>
                    <a:pt x="0" y="1903"/>
                    <a:pt x="39" y="1972"/>
                  </a:cubicBezTo>
                  <a:cubicBezTo>
                    <a:pt x="66" y="2020"/>
                    <a:pt x="118" y="2050"/>
                    <a:pt x="168" y="2050"/>
                  </a:cubicBezTo>
                  <a:cubicBezTo>
                    <a:pt x="173" y="2050"/>
                    <a:pt x="179" y="2049"/>
                    <a:pt x="184" y="2048"/>
                  </a:cubicBezTo>
                  <a:cubicBezTo>
                    <a:pt x="207" y="2048"/>
                    <a:pt x="230" y="2041"/>
                    <a:pt x="246" y="2033"/>
                  </a:cubicBezTo>
                  <a:cubicBezTo>
                    <a:pt x="253" y="2033"/>
                    <a:pt x="376" y="1957"/>
                    <a:pt x="544" y="1819"/>
                  </a:cubicBezTo>
                  <a:cubicBezTo>
                    <a:pt x="721" y="1681"/>
                    <a:pt x="904" y="1474"/>
                    <a:pt x="1050" y="1267"/>
                  </a:cubicBezTo>
                  <a:cubicBezTo>
                    <a:pt x="1165" y="1328"/>
                    <a:pt x="1280" y="1382"/>
                    <a:pt x="1387" y="1413"/>
                  </a:cubicBezTo>
                  <a:cubicBezTo>
                    <a:pt x="1556" y="1466"/>
                    <a:pt x="1678" y="1474"/>
                    <a:pt x="1693" y="1474"/>
                  </a:cubicBezTo>
                  <a:lnTo>
                    <a:pt x="1709" y="1474"/>
                  </a:lnTo>
                  <a:cubicBezTo>
                    <a:pt x="1785" y="1466"/>
                    <a:pt x="1847" y="1405"/>
                    <a:pt x="1854" y="1336"/>
                  </a:cubicBezTo>
                  <a:cubicBezTo>
                    <a:pt x="1854" y="1252"/>
                    <a:pt x="1793" y="1175"/>
                    <a:pt x="1709" y="1175"/>
                  </a:cubicBezTo>
                  <a:cubicBezTo>
                    <a:pt x="1709" y="1175"/>
                    <a:pt x="1609" y="1167"/>
                    <a:pt x="1471" y="1121"/>
                  </a:cubicBezTo>
                  <a:cubicBezTo>
                    <a:pt x="1387" y="1098"/>
                    <a:pt x="1295" y="1060"/>
                    <a:pt x="1203" y="1007"/>
                  </a:cubicBezTo>
                  <a:cubicBezTo>
                    <a:pt x="1295" y="846"/>
                    <a:pt x="1364" y="677"/>
                    <a:pt x="1410" y="524"/>
                  </a:cubicBezTo>
                  <a:cubicBezTo>
                    <a:pt x="1479" y="317"/>
                    <a:pt x="1494" y="179"/>
                    <a:pt x="1494" y="172"/>
                  </a:cubicBezTo>
                  <a:cubicBezTo>
                    <a:pt x="1510" y="87"/>
                    <a:pt x="1448" y="11"/>
                    <a:pt x="1364" y="3"/>
                  </a:cubicBezTo>
                  <a:cubicBezTo>
                    <a:pt x="1356" y="1"/>
                    <a:pt x="1348" y="1"/>
                    <a:pt x="1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-1886625" y="3415200"/>
              <a:ext cx="35075" cy="37800"/>
            </a:xfrm>
            <a:custGeom>
              <a:rect b="b" l="l" r="r" t="t"/>
              <a:pathLst>
                <a:path extrusionOk="0" h="1512" w="1403">
                  <a:moveTo>
                    <a:pt x="559" y="0"/>
                  </a:moveTo>
                  <a:cubicBezTo>
                    <a:pt x="455" y="0"/>
                    <a:pt x="346" y="16"/>
                    <a:pt x="238" y="48"/>
                  </a:cubicBezTo>
                  <a:cubicBezTo>
                    <a:pt x="146" y="79"/>
                    <a:pt x="100" y="102"/>
                    <a:pt x="92" y="102"/>
                  </a:cubicBezTo>
                  <a:cubicBezTo>
                    <a:pt x="31" y="140"/>
                    <a:pt x="8" y="209"/>
                    <a:pt x="38" y="270"/>
                  </a:cubicBezTo>
                  <a:cubicBezTo>
                    <a:pt x="60" y="313"/>
                    <a:pt x="104" y="337"/>
                    <a:pt x="150" y="337"/>
                  </a:cubicBezTo>
                  <a:cubicBezTo>
                    <a:pt x="169" y="337"/>
                    <a:pt x="189" y="333"/>
                    <a:pt x="207" y="324"/>
                  </a:cubicBezTo>
                  <a:cubicBezTo>
                    <a:pt x="207" y="324"/>
                    <a:pt x="245" y="309"/>
                    <a:pt x="307" y="286"/>
                  </a:cubicBezTo>
                  <a:cubicBezTo>
                    <a:pt x="383" y="262"/>
                    <a:pt x="459" y="252"/>
                    <a:pt x="535" y="252"/>
                  </a:cubicBezTo>
                  <a:cubicBezTo>
                    <a:pt x="558" y="252"/>
                    <a:pt x="582" y="253"/>
                    <a:pt x="605" y="255"/>
                  </a:cubicBezTo>
                  <a:cubicBezTo>
                    <a:pt x="736" y="263"/>
                    <a:pt x="874" y="316"/>
                    <a:pt x="965" y="408"/>
                  </a:cubicBezTo>
                  <a:cubicBezTo>
                    <a:pt x="1080" y="515"/>
                    <a:pt x="1149" y="669"/>
                    <a:pt x="1142" y="806"/>
                  </a:cubicBezTo>
                  <a:cubicBezTo>
                    <a:pt x="1134" y="952"/>
                    <a:pt x="1057" y="1098"/>
                    <a:pt x="935" y="1182"/>
                  </a:cubicBezTo>
                  <a:cubicBezTo>
                    <a:pt x="850" y="1240"/>
                    <a:pt x="753" y="1262"/>
                    <a:pt x="669" y="1262"/>
                  </a:cubicBezTo>
                  <a:cubicBezTo>
                    <a:pt x="632" y="1262"/>
                    <a:pt x="597" y="1258"/>
                    <a:pt x="567" y="1251"/>
                  </a:cubicBezTo>
                  <a:cubicBezTo>
                    <a:pt x="422" y="1220"/>
                    <a:pt x="337" y="1136"/>
                    <a:pt x="284" y="1082"/>
                  </a:cubicBezTo>
                  <a:cubicBezTo>
                    <a:pt x="248" y="1047"/>
                    <a:pt x="206" y="1005"/>
                    <a:pt x="139" y="1005"/>
                  </a:cubicBezTo>
                  <a:cubicBezTo>
                    <a:pt x="134" y="1005"/>
                    <a:pt x="128" y="1005"/>
                    <a:pt x="123" y="1006"/>
                  </a:cubicBezTo>
                  <a:cubicBezTo>
                    <a:pt x="84" y="1013"/>
                    <a:pt x="46" y="1052"/>
                    <a:pt x="23" y="1090"/>
                  </a:cubicBezTo>
                  <a:cubicBezTo>
                    <a:pt x="0" y="1151"/>
                    <a:pt x="23" y="1220"/>
                    <a:pt x="84" y="1251"/>
                  </a:cubicBezTo>
                  <a:cubicBezTo>
                    <a:pt x="92" y="1258"/>
                    <a:pt x="107" y="1258"/>
                    <a:pt x="115" y="1258"/>
                  </a:cubicBezTo>
                  <a:cubicBezTo>
                    <a:pt x="176" y="1320"/>
                    <a:pt x="299" y="1450"/>
                    <a:pt x="513" y="1496"/>
                  </a:cubicBezTo>
                  <a:cubicBezTo>
                    <a:pt x="582" y="1511"/>
                    <a:pt x="651" y="1511"/>
                    <a:pt x="728" y="1511"/>
                  </a:cubicBezTo>
                  <a:cubicBezTo>
                    <a:pt x="851" y="1504"/>
                    <a:pt x="981" y="1458"/>
                    <a:pt x="1080" y="1389"/>
                  </a:cubicBezTo>
                  <a:cubicBezTo>
                    <a:pt x="1264" y="1258"/>
                    <a:pt x="1379" y="1044"/>
                    <a:pt x="1394" y="822"/>
                  </a:cubicBezTo>
                  <a:cubicBezTo>
                    <a:pt x="1402" y="607"/>
                    <a:pt x="1303" y="385"/>
                    <a:pt x="1134" y="232"/>
                  </a:cubicBezTo>
                  <a:cubicBezTo>
                    <a:pt x="1004" y="102"/>
                    <a:pt x="812" y="17"/>
                    <a:pt x="621" y="2"/>
                  </a:cubicBezTo>
                  <a:cubicBezTo>
                    <a:pt x="600" y="1"/>
                    <a:pt x="580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-1889700" y="3397600"/>
              <a:ext cx="9225" cy="25700"/>
            </a:xfrm>
            <a:custGeom>
              <a:rect b="b" l="l" r="r" t="t"/>
              <a:pathLst>
                <a:path extrusionOk="0" h="1028" w="369">
                  <a:moveTo>
                    <a:pt x="137" y="0"/>
                  </a:moveTo>
                  <a:cubicBezTo>
                    <a:pt x="132" y="0"/>
                    <a:pt x="128" y="1"/>
                    <a:pt x="123" y="1"/>
                  </a:cubicBezTo>
                  <a:cubicBezTo>
                    <a:pt x="54" y="17"/>
                    <a:pt x="1" y="78"/>
                    <a:pt x="16" y="147"/>
                  </a:cubicBezTo>
                  <a:lnTo>
                    <a:pt x="116" y="921"/>
                  </a:lnTo>
                  <a:cubicBezTo>
                    <a:pt x="123" y="982"/>
                    <a:pt x="184" y="1028"/>
                    <a:pt x="246" y="1028"/>
                  </a:cubicBezTo>
                  <a:lnTo>
                    <a:pt x="253" y="1028"/>
                  </a:lnTo>
                  <a:cubicBezTo>
                    <a:pt x="322" y="1020"/>
                    <a:pt x="368" y="951"/>
                    <a:pt x="361" y="882"/>
                  </a:cubicBezTo>
                  <a:lnTo>
                    <a:pt x="261" y="109"/>
                  </a:lnTo>
                  <a:cubicBezTo>
                    <a:pt x="254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-1889900" y="3389700"/>
              <a:ext cx="35275" cy="11575"/>
            </a:xfrm>
            <a:custGeom>
              <a:rect b="b" l="l" r="r" t="t"/>
              <a:pathLst>
                <a:path extrusionOk="0" h="463" w="1411">
                  <a:moveTo>
                    <a:pt x="1284" y="0"/>
                  </a:moveTo>
                  <a:cubicBezTo>
                    <a:pt x="1275" y="0"/>
                    <a:pt x="1266" y="1"/>
                    <a:pt x="1257" y="3"/>
                  </a:cubicBezTo>
                  <a:lnTo>
                    <a:pt x="116" y="218"/>
                  </a:lnTo>
                  <a:cubicBezTo>
                    <a:pt x="47" y="225"/>
                    <a:pt x="1" y="294"/>
                    <a:pt x="16" y="363"/>
                  </a:cubicBezTo>
                  <a:cubicBezTo>
                    <a:pt x="24" y="425"/>
                    <a:pt x="85" y="463"/>
                    <a:pt x="147" y="463"/>
                  </a:cubicBezTo>
                  <a:lnTo>
                    <a:pt x="162" y="463"/>
                  </a:lnTo>
                  <a:lnTo>
                    <a:pt x="1303" y="248"/>
                  </a:lnTo>
                  <a:cubicBezTo>
                    <a:pt x="1365" y="233"/>
                    <a:pt x="1411" y="164"/>
                    <a:pt x="1403" y="103"/>
                  </a:cubicBezTo>
                  <a:cubicBezTo>
                    <a:pt x="1390" y="43"/>
                    <a:pt x="1341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-1844125" y="3415350"/>
              <a:ext cx="27425" cy="31125"/>
            </a:xfrm>
            <a:custGeom>
              <a:rect b="b" l="l" r="r" t="t"/>
              <a:pathLst>
                <a:path extrusionOk="0" h="1245" w="1097">
                  <a:moveTo>
                    <a:pt x="139" y="0"/>
                  </a:moveTo>
                  <a:cubicBezTo>
                    <a:pt x="129" y="0"/>
                    <a:pt x="118" y="1"/>
                    <a:pt x="108" y="4"/>
                  </a:cubicBezTo>
                  <a:cubicBezTo>
                    <a:pt x="47" y="11"/>
                    <a:pt x="1" y="80"/>
                    <a:pt x="16" y="149"/>
                  </a:cubicBezTo>
                  <a:cubicBezTo>
                    <a:pt x="16" y="149"/>
                    <a:pt x="39" y="241"/>
                    <a:pt x="85" y="364"/>
                  </a:cubicBezTo>
                  <a:cubicBezTo>
                    <a:pt x="139" y="502"/>
                    <a:pt x="238" y="663"/>
                    <a:pt x="346" y="793"/>
                  </a:cubicBezTo>
                  <a:cubicBezTo>
                    <a:pt x="453" y="923"/>
                    <a:pt x="583" y="1038"/>
                    <a:pt x="706" y="1122"/>
                  </a:cubicBezTo>
                  <a:cubicBezTo>
                    <a:pt x="821" y="1191"/>
                    <a:pt x="905" y="1229"/>
                    <a:pt x="913" y="1229"/>
                  </a:cubicBezTo>
                  <a:cubicBezTo>
                    <a:pt x="928" y="1237"/>
                    <a:pt x="951" y="1245"/>
                    <a:pt x="966" y="1245"/>
                  </a:cubicBezTo>
                  <a:cubicBezTo>
                    <a:pt x="1012" y="1237"/>
                    <a:pt x="1050" y="1214"/>
                    <a:pt x="1073" y="1168"/>
                  </a:cubicBezTo>
                  <a:cubicBezTo>
                    <a:pt x="1096" y="1107"/>
                    <a:pt x="1073" y="1030"/>
                    <a:pt x="1004" y="1007"/>
                  </a:cubicBezTo>
                  <a:cubicBezTo>
                    <a:pt x="1004" y="1007"/>
                    <a:pt x="936" y="977"/>
                    <a:pt x="844" y="915"/>
                  </a:cubicBezTo>
                  <a:cubicBezTo>
                    <a:pt x="736" y="846"/>
                    <a:pt x="621" y="739"/>
                    <a:pt x="530" y="632"/>
                  </a:cubicBezTo>
                  <a:cubicBezTo>
                    <a:pt x="445" y="525"/>
                    <a:pt x="361" y="387"/>
                    <a:pt x="315" y="272"/>
                  </a:cubicBezTo>
                  <a:cubicBezTo>
                    <a:pt x="277" y="172"/>
                    <a:pt x="261" y="96"/>
                    <a:pt x="261" y="96"/>
                  </a:cubicBezTo>
                  <a:cubicBezTo>
                    <a:pt x="248" y="37"/>
                    <a:pt x="19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-1842000" y="3411375"/>
              <a:ext cx="20700" cy="45450"/>
            </a:xfrm>
            <a:custGeom>
              <a:rect b="b" l="l" r="r" t="t"/>
              <a:pathLst>
                <a:path extrusionOk="0" h="1818" w="828">
                  <a:moveTo>
                    <a:pt x="697" y="1"/>
                  </a:moveTo>
                  <a:cubicBezTo>
                    <a:pt x="640" y="1"/>
                    <a:pt x="582" y="38"/>
                    <a:pt x="575" y="101"/>
                  </a:cubicBezTo>
                  <a:cubicBezTo>
                    <a:pt x="575" y="109"/>
                    <a:pt x="506" y="507"/>
                    <a:pt x="368" y="891"/>
                  </a:cubicBezTo>
                  <a:cubicBezTo>
                    <a:pt x="230" y="1274"/>
                    <a:pt x="31" y="1626"/>
                    <a:pt x="31" y="1634"/>
                  </a:cubicBezTo>
                  <a:cubicBezTo>
                    <a:pt x="0" y="1687"/>
                    <a:pt x="16" y="1764"/>
                    <a:pt x="77" y="1802"/>
                  </a:cubicBezTo>
                  <a:cubicBezTo>
                    <a:pt x="100" y="1810"/>
                    <a:pt x="123" y="1818"/>
                    <a:pt x="146" y="1818"/>
                  </a:cubicBezTo>
                  <a:cubicBezTo>
                    <a:pt x="184" y="1810"/>
                    <a:pt x="222" y="1787"/>
                    <a:pt x="245" y="1756"/>
                  </a:cubicBezTo>
                  <a:cubicBezTo>
                    <a:pt x="253" y="1741"/>
                    <a:pt x="460" y="1373"/>
                    <a:pt x="598" y="975"/>
                  </a:cubicBezTo>
                  <a:cubicBezTo>
                    <a:pt x="743" y="576"/>
                    <a:pt x="812" y="163"/>
                    <a:pt x="812" y="147"/>
                  </a:cubicBezTo>
                  <a:cubicBezTo>
                    <a:pt x="828" y="78"/>
                    <a:pt x="782" y="10"/>
                    <a:pt x="713" y="2"/>
                  </a:cubicBezTo>
                  <a:cubicBezTo>
                    <a:pt x="707" y="1"/>
                    <a:pt x="702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-1893525" y="3451350"/>
              <a:ext cx="108225" cy="20825"/>
            </a:xfrm>
            <a:custGeom>
              <a:rect b="b" l="l" r="r" t="t"/>
              <a:pathLst>
                <a:path extrusionOk="0" h="833" w="4329">
                  <a:moveTo>
                    <a:pt x="4195" y="1"/>
                  </a:moveTo>
                  <a:cubicBezTo>
                    <a:pt x="4186" y="1"/>
                    <a:pt x="4177" y="2"/>
                    <a:pt x="4168" y="4"/>
                  </a:cubicBezTo>
                  <a:cubicBezTo>
                    <a:pt x="4160" y="4"/>
                    <a:pt x="3915" y="65"/>
                    <a:pt x="3540" y="134"/>
                  </a:cubicBezTo>
                  <a:cubicBezTo>
                    <a:pt x="3172" y="203"/>
                    <a:pt x="2666" y="280"/>
                    <a:pt x="2153" y="349"/>
                  </a:cubicBezTo>
                  <a:cubicBezTo>
                    <a:pt x="1732" y="402"/>
                    <a:pt x="1310" y="448"/>
                    <a:pt x="966" y="487"/>
                  </a:cubicBezTo>
                  <a:lnTo>
                    <a:pt x="115" y="586"/>
                  </a:lnTo>
                  <a:cubicBezTo>
                    <a:pt x="46" y="594"/>
                    <a:pt x="0" y="655"/>
                    <a:pt x="8" y="724"/>
                  </a:cubicBezTo>
                  <a:cubicBezTo>
                    <a:pt x="15" y="781"/>
                    <a:pt x="69" y="832"/>
                    <a:pt x="126" y="832"/>
                  </a:cubicBezTo>
                  <a:cubicBezTo>
                    <a:pt x="130" y="832"/>
                    <a:pt x="134" y="832"/>
                    <a:pt x="138" y="831"/>
                  </a:cubicBezTo>
                  <a:lnTo>
                    <a:pt x="146" y="831"/>
                  </a:lnTo>
                  <a:lnTo>
                    <a:pt x="989" y="732"/>
                  </a:lnTo>
                  <a:cubicBezTo>
                    <a:pt x="1333" y="693"/>
                    <a:pt x="1762" y="648"/>
                    <a:pt x="2184" y="594"/>
                  </a:cubicBezTo>
                  <a:cubicBezTo>
                    <a:pt x="2705" y="525"/>
                    <a:pt x="3218" y="448"/>
                    <a:pt x="3586" y="372"/>
                  </a:cubicBezTo>
                  <a:cubicBezTo>
                    <a:pt x="3969" y="303"/>
                    <a:pt x="4222" y="241"/>
                    <a:pt x="4222" y="241"/>
                  </a:cubicBezTo>
                  <a:cubicBezTo>
                    <a:pt x="4291" y="226"/>
                    <a:pt x="4329" y="165"/>
                    <a:pt x="4313" y="96"/>
                  </a:cubicBezTo>
                  <a:cubicBezTo>
                    <a:pt x="4300" y="37"/>
                    <a:pt x="4248" y="1"/>
                    <a:pt x="4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-1859425" y="3488675"/>
              <a:ext cx="26450" cy="22925"/>
            </a:xfrm>
            <a:custGeom>
              <a:rect b="b" l="l" r="r" t="t"/>
              <a:pathLst>
                <a:path extrusionOk="0" h="917" w="1058">
                  <a:moveTo>
                    <a:pt x="143" y="1"/>
                  </a:moveTo>
                  <a:cubicBezTo>
                    <a:pt x="126" y="1"/>
                    <a:pt x="108" y="4"/>
                    <a:pt x="92" y="13"/>
                  </a:cubicBezTo>
                  <a:cubicBezTo>
                    <a:pt x="31" y="36"/>
                    <a:pt x="0" y="112"/>
                    <a:pt x="31" y="173"/>
                  </a:cubicBezTo>
                  <a:lnTo>
                    <a:pt x="107" y="334"/>
                  </a:lnTo>
                  <a:cubicBezTo>
                    <a:pt x="146" y="434"/>
                    <a:pt x="222" y="572"/>
                    <a:pt x="337" y="687"/>
                  </a:cubicBezTo>
                  <a:cubicBezTo>
                    <a:pt x="444" y="802"/>
                    <a:pt x="598" y="878"/>
                    <a:pt x="728" y="901"/>
                  </a:cubicBezTo>
                  <a:cubicBezTo>
                    <a:pt x="789" y="917"/>
                    <a:pt x="843" y="917"/>
                    <a:pt x="881" y="917"/>
                  </a:cubicBezTo>
                  <a:lnTo>
                    <a:pt x="881" y="909"/>
                  </a:lnTo>
                  <a:cubicBezTo>
                    <a:pt x="919" y="909"/>
                    <a:pt x="950" y="901"/>
                    <a:pt x="958" y="901"/>
                  </a:cubicBezTo>
                  <a:cubicBezTo>
                    <a:pt x="1027" y="878"/>
                    <a:pt x="1057" y="809"/>
                    <a:pt x="1042" y="748"/>
                  </a:cubicBezTo>
                  <a:cubicBezTo>
                    <a:pt x="1030" y="693"/>
                    <a:pt x="983" y="657"/>
                    <a:pt x="929" y="657"/>
                  </a:cubicBezTo>
                  <a:cubicBezTo>
                    <a:pt x="916" y="657"/>
                    <a:pt x="902" y="659"/>
                    <a:pt x="889" y="664"/>
                  </a:cubicBezTo>
                  <a:cubicBezTo>
                    <a:pt x="889" y="664"/>
                    <a:pt x="868" y="667"/>
                    <a:pt x="834" y="667"/>
                  </a:cubicBezTo>
                  <a:cubicBezTo>
                    <a:pt x="817" y="667"/>
                    <a:pt x="797" y="666"/>
                    <a:pt x="774" y="664"/>
                  </a:cubicBezTo>
                  <a:cubicBezTo>
                    <a:pt x="705" y="648"/>
                    <a:pt x="598" y="602"/>
                    <a:pt x="513" y="511"/>
                  </a:cubicBezTo>
                  <a:cubicBezTo>
                    <a:pt x="429" y="426"/>
                    <a:pt x="368" y="304"/>
                    <a:pt x="329" y="235"/>
                  </a:cubicBezTo>
                  <a:lnTo>
                    <a:pt x="261" y="74"/>
                  </a:lnTo>
                  <a:cubicBezTo>
                    <a:pt x="238" y="29"/>
                    <a:pt x="191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-1864600" y="3486650"/>
              <a:ext cx="41775" cy="88200"/>
            </a:xfrm>
            <a:custGeom>
              <a:rect b="b" l="l" r="r" t="t"/>
              <a:pathLst>
                <a:path extrusionOk="0" h="3528" w="1671">
                  <a:moveTo>
                    <a:pt x="1080" y="1457"/>
                  </a:moveTo>
                  <a:lnTo>
                    <a:pt x="981" y="2216"/>
                  </a:lnTo>
                  <a:cubicBezTo>
                    <a:pt x="973" y="2269"/>
                    <a:pt x="965" y="2323"/>
                    <a:pt x="958" y="2377"/>
                  </a:cubicBezTo>
                  <a:cubicBezTo>
                    <a:pt x="942" y="2522"/>
                    <a:pt x="927" y="2668"/>
                    <a:pt x="897" y="2806"/>
                  </a:cubicBezTo>
                  <a:cubicBezTo>
                    <a:pt x="874" y="2913"/>
                    <a:pt x="843" y="3005"/>
                    <a:pt x="812" y="3081"/>
                  </a:cubicBezTo>
                  <a:cubicBezTo>
                    <a:pt x="774" y="3173"/>
                    <a:pt x="736" y="3235"/>
                    <a:pt x="682" y="3258"/>
                  </a:cubicBezTo>
                  <a:cubicBezTo>
                    <a:pt x="659" y="3271"/>
                    <a:pt x="631" y="3277"/>
                    <a:pt x="601" y="3277"/>
                  </a:cubicBezTo>
                  <a:cubicBezTo>
                    <a:pt x="564" y="3277"/>
                    <a:pt x="525" y="3267"/>
                    <a:pt x="490" y="3250"/>
                  </a:cubicBezTo>
                  <a:cubicBezTo>
                    <a:pt x="429" y="3219"/>
                    <a:pt x="376" y="3158"/>
                    <a:pt x="337" y="3081"/>
                  </a:cubicBezTo>
                  <a:cubicBezTo>
                    <a:pt x="253" y="2897"/>
                    <a:pt x="268" y="2698"/>
                    <a:pt x="291" y="2568"/>
                  </a:cubicBezTo>
                  <a:cubicBezTo>
                    <a:pt x="376" y="2200"/>
                    <a:pt x="613" y="1917"/>
                    <a:pt x="805" y="1718"/>
                  </a:cubicBezTo>
                  <a:cubicBezTo>
                    <a:pt x="897" y="1626"/>
                    <a:pt x="981" y="1541"/>
                    <a:pt x="1080" y="1457"/>
                  </a:cubicBezTo>
                  <a:close/>
                  <a:moveTo>
                    <a:pt x="1331" y="1"/>
                  </a:moveTo>
                  <a:cubicBezTo>
                    <a:pt x="1327" y="1"/>
                    <a:pt x="1322" y="1"/>
                    <a:pt x="1318" y="2"/>
                  </a:cubicBezTo>
                  <a:cubicBezTo>
                    <a:pt x="1249" y="2"/>
                    <a:pt x="1195" y="63"/>
                    <a:pt x="1203" y="132"/>
                  </a:cubicBezTo>
                  <a:cubicBezTo>
                    <a:pt x="1203" y="132"/>
                    <a:pt x="1211" y="231"/>
                    <a:pt x="1195" y="408"/>
                  </a:cubicBezTo>
                  <a:cubicBezTo>
                    <a:pt x="1188" y="569"/>
                    <a:pt x="1165" y="798"/>
                    <a:pt x="1126" y="1097"/>
                  </a:cubicBezTo>
                  <a:cubicBezTo>
                    <a:pt x="950" y="1235"/>
                    <a:pt x="782" y="1381"/>
                    <a:pt x="628" y="1541"/>
                  </a:cubicBezTo>
                  <a:cubicBezTo>
                    <a:pt x="414" y="1771"/>
                    <a:pt x="153" y="2085"/>
                    <a:pt x="54" y="2514"/>
                  </a:cubicBezTo>
                  <a:cubicBezTo>
                    <a:pt x="16" y="2683"/>
                    <a:pt x="0" y="2936"/>
                    <a:pt x="115" y="3189"/>
                  </a:cubicBezTo>
                  <a:cubicBezTo>
                    <a:pt x="161" y="3273"/>
                    <a:pt x="238" y="3395"/>
                    <a:pt x="376" y="3472"/>
                  </a:cubicBezTo>
                  <a:cubicBezTo>
                    <a:pt x="449" y="3505"/>
                    <a:pt x="528" y="3527"/>
                    <a:pt x="603" y="3527"/>
                  </a:cubicBezTo>
                  <a:cubicBezTo>
                    <a:pt x="614" y="3527"/>
                    <a:pt x="625" y="3527"/>
                    <a:pt x="636" y="3526"/>
                  </a:cubicBezTo>
                  <a:cubicBezTo>
                    <a:pt x="690" y="3518"/>
                    <a:pt x="743" y="3503"/>
                    <a:pt x="789" y="3480"/>
                  </a:cubicBezTo>
                  <a:cubicBezTo>
                    <a:pt x="897" y="3426"/>
                    <a:pt x="981" y="3334"/>
                    <a:pt x="1042" y="3181"/>
                  </a:cubicBezTo>
                  <a:cubicBezTo>
                    <a:pt x="1080" y="3089"/>
                    <a:pt x="1111" y="2982"/>
                    <a:pt x="1142" y="2859"/>
                  </a:cubicBezTo>
                  <a:cubicBezTo>
                    <a:pt x="1172" y="2706"/>
                    <a:pt x="1188" y="2553"/>
                    <a:pt x="1211" y="2407"/>
                  </a:cubicBezTo>
                  <a:cubicBezTo>
                    <a:pt x="1218" y="2354"/>
                    <a:pt x="1218" y="2300"/>
                    <a:pt x="1226" y="2246"/>
                  </a:cubicBezTo>
                  <a:lnTo>
                    <a:pt x="1356" y="1235"/>
                  </a:lnTo>
                  <a:cubicBezTo>
                    <a:pt x="1364" y="1235"/>
                    <a:pt x="1364" y="1227"/>
                    <a:pt x="1364" y="1227"/>
                  </a:cubicBezTo>
                  <a:cubicBezTo>
                    <a:pt x="1502" y="1128"/>
                    <a:pt x="1594" y="1074"/>
                    <a:pt x="1594" y="1074"/>
                  </a:cubicBezTo>
                  <a:cubicBezTo>
                    <a:pt x="1647" y="1036"/>
                    <a:pt x="1670" y="959"/>
                    <a:pt x="1632" y="898"/>
                  </a:cubicBezTo>
                  <a:cubicBezTo>
                    <a:pt x="1612" y="863"/>
                    <a:pt x="1572" y="841"/>
                    <a:pt x="1529" y="841"/>
                  </a:cubicBezTo>
                  <a:cubicBezTo>
                    <a:pt x="1507" y="841"/>
                    <a:pt x="1484" y="847"/>
                    <a:pt x="1463" y="860"/>
                  </a:cubicBezTo>
                  <a:cubicBezTo>
                    <a:pt x="1463" y="860"/>
                    <a:pt x="1440" y="875"/>
                    <a:pt x="1402" y="898"/>
                  </a:cubicBezTo>
                  <a:cubicBezTo>
                    <a:pt x="1425" y="706"/>
                    <a:pt x="1440" y="546"/>
                    <a:pt x="1448" y="423"/>
                  </a:cubicBezTo>
                  <a:cubicBezTo>
                    <a:pt x="1456" y="231"/>
                    <a:pt x="1448" y="124"/>
                    <a:pt x="1448" y="117"/>
                  </a:cubicBezTo>
                  <a:cubicBezTo>
                    <a:pt x="1448" y="52"/>
                    <a:pt x="1394" y="1"/>
                    <a:pt x="1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-1761375" y="3439750"/>
              <a:ext cx="27025" cy="10750"/>
            </a:xfrm>
            <a:custGeom>
              <a:rect b="b" l="l" r="r" t="t"/>
              <a:pathLst>
                <a:path extrusionOk="0" h="430" w="1081">
                  <a:moveTo>
                    <a:pt x="950" y="1"/>
                  </a:moveTo>
                  <a:cubicBezTo>
                    <a:pt x="943" y="1"/>
                    <a:pt x="728" y="8"/>
                    <a:pt x="514" y="62"/>
                  </a:cubicBezTo>
                  <a:cubicBezTo>
                    <a:pt x="299" y="100"/>
                    <a:pt x="108" y="185"/>
                    <a:pt x="100" y="185"/>
                  </a:cubicBezTo>
                  <a:cubicBezTo>
                    <a:pt x="31" y="215"/>
                    <a:pt x="0" y="284"/>
                    <a:pt x="31" y="353"/>
                  </a:cubicBezTo>
                  <a:cubicBezTo>
                    <a:pt x="54" y="399"/>
                    <a:pt x="100" y="430"/>
                    <a:pt x="154" y="430"/>
                  </a:cubicBezTo>
                  <a:lnTo>
                    <a:pt x="154" y="422"/>
                  </a:lnTo>
                  <a:cubicBezTo>
                    <a:pt x="169" y="422"/>
                    <a:pt x="177" y="422"/>
                    <a:pt x="192" y="414"/>
                  </a:cubicBezTo>
                  <a:cubicBezTo>
                    <a:pt x="192" y="414"/>
                    <a:pt x="376" y="338"/>
                    <a:pt x="567" y="299"/>
                  </a:cubicBezTo>
                  <a:cubicBezTo>
                    <a:pt x="759" y="253"/>
                    <a:pt x="958" y="246"/>
                    <a:pt x="958" y="246"/>
                  </a:cubicBezTo>
                  <a:lnTo>
                    <a:pt x="966" y="246"/>
                  </a:lnTo>
                  <a:cubicBezTo>
                    <a:pt x="1027" y="246"/>
                    <a:pt x="1081" y="185"/>
                    <a:pt x="1081" y="123"/>
                  </a:cubicBezTo>
                  <a:cubicBezTo>
                    <a:pt x="1073" y="54"/>
                    <a:pt x="1019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-1755625" y="3427300"/>
              <a:ext cx="9400" cy="36825"/>
            </a:xfrm>
            <a:custGeom>
              <a:rect b="b" l="l" r="r" t="t"/>
              <a:pathLst>
                <a:path extrusionOk="0" h="1473" w="376">
                  <a:moveTo>
                    <a:pt x="123" y="1"/>
                  </a:moveTo>
                  <a:cubicBezTo>
                    <a:pt x="54" y="8"/>
                    <a:pt x="0" y="62"/>
                    <a:pt x="0" y="131"/>
                  </a:cubicBezTo>
                  <a:cubicBezTo>
                    <a:pt x="0" y="139"/>
                    <a:pt x="8" y="445"/>
                    <a:pt x="39" y="751"/>
                  </a:cubicBezTo>
                  <a:cubicBezTo>
                    <a:pt x="62" y="1058"/>
                    <a:pt x="123" y="1357"/>
                    <a:pt x="123" y="1372"/>
                  </a:cubicBezTo>
                  <a:cubicBezTo>
                    <a:pt x="130" y="1429"/>
                    <a:pt x="183" y="1472"/>
                    <a:pt x="240" y="1472"/>
                  </a:cubicBezTo>
                  <a:cubicBezTo>
                    <a:pt x="244" y="1472"/>
                    <a:pt x="249" y="1472"/>
                    <a:pt x="253" y="1472"/>
                  </a:cubicBezTo>
                  <a:lnTo>
                    <a:pt x="268" y="1472"/>
                  </a:lnTo>
                  <a:cubicBezTo>
                    <a:pt x="330" y="1456"/>
                    <a:pt x="376" y="1395"/>
                    <a:pt x="360" y="1326"/>
                  </a:cubicBezTo>
                  <a:cubicBezTo>
                    <a:pt x="360" y="1326"/>
                    <a:pt x="307" y="1027"/>
                    <a:pt x="284" y="729"/>
                  </a:cubicBezTo>
                  <a:cubicBezTo>
                    <a:pt x="253" y="430"/>
                    <a:pt x="245" y="131"/>
                    <a:pt x="245" y="123"/>
                  </a:cubicBezTo>
                  <a:cubicBezTo>
                    <a:pt x="245" y="54"/>
                    <a:pt x="19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-1698750" y="3392825"/>
              <a:ext cx="50775" cy="27825"/>
            </a:xfrm>
            <a:custGeom>
              <a:rect b="b" l="l" r="r" t="t"/>
              <a:pathLst>
                <a:path extrusionOk="0" h="1113" w="2031">
                  <a:moveTo>
                    <a:pt x="590" y="269"/>
                  </a:moveTo>
                  <a:cubicBezTo>
                    <a:pt x="613" y="361"/>
                    <a:pt x="644" y="445"/>
                    <a:pt x="690" y="522"/>
                  </a:cubicBezTo>
                  <a:cubicBezTo>
                    <a:pt x="698" y="583"/>
                    <a:pt x="690" y="637"/>
                    <a:pt x="675" y="690"/>
                  </a:cubicBezTo>
                  <a:cubicBezTo>
                    <a:pt x="652" y="759"/>
                    <a:pt x="598" y="820"/>
                    <a:pt x="529" y="851"/>
                  </a:cubicBezTo>
                  <a:cubicBezTo>
                    <a:pt x="512" y="860"/>
                    <a:pt x="493" y="864"/>
                    <a:pt x="473" y="864"/>
                  </a:cubicBezTo>
                  <a:cubicBezTo>
                    <a:pt x="440" y="864"/>
                    <a:pt x="408" y="852"/>
                    <a:pt x="384" y="828"/>
                  </a:cubicBezTo>
                  <a:cubicBezTo>
                    <a:pt x="284" y="721"/>
                    <a:pt x="315" y="529"/>
                    <a:pt x="407" y="407"/>
                  </a:cubicBezTo>
                  <a:cubicBezTo>
                    <a:pt x="453" y="345"/>
                    <a:pt x="522" y="292"/>
                    <a:pt x="590" y="269"/>
                  </a:cubicBezTo>
                  <a:close/>
                  <a:moveTo>
                    <a:pt x="721" y="0"/>
                  </a:moveTo>
                  <a:cubicBezTo>
                    <a:pt x="713" y="0"/>
                    <a:pt x="705" y="0"/>
                    <a:pt x="698" y="1"/>
                  </a:cubicBezTo>
                  <a:cubicBezTo>
                    <a:pt x="644" y="1"/>
                    <a:pt x="575" y="8"/>
                    <a:pt x="506" y="31"/>
                  </a:cubicBezTo>
                  <a:cubicBezTo>
                    <a:pt x="391" y="77"/>
                    <a:pt x="284" y="162"/>
                    <a:pt x="207" y="261"/>
                  </a:cubicBezTo>
                  <a:cubicBezTo>
                    <a:pt x="54" y="453"/>
                    <a:pt x="1" y="782"/>
                    <a:pt x="207" y="997"/>
                  </a:cubicBezTo>
                  <a:cubicBezTo>
                    <a:pt x="271" y="1074"/>
                    <a:pt x="372" y="1113"/>
                    <a:pt x="472" y="1113"/>
                  </a:cubicBezTo>
                  <a:cubicBezTo>
                    <a:pt x="481" y="1113"/>
                    <a:pt x="490" y="1112"/>
                    <a:pt x="499" y="1112"/>
                  </a:cubicBezTo>
                  <a:cubicBezTo>
                    <a:pt x="544" y="1112"/>
                    <a:pt x="590" y="1096"/>
                    <a:pt x="636" y="1073"/>
                  </a:cubicBezTo>
                  <a:cubicBezTo>
                    <a:pt x="759" y="1020"/>
                    <a:pt x="859" y="912"/>
                    <a:pt x="905" y="775"/>
                  </a:cubicBezTo>
                  <a:cubicBezTo>
                    <a:pt x="966" y="820"/>
                    <a:pt x="1027" y="859"/>
                    <a:pt x="1096" y="882"/>
                  </a:cubicBezTo>
                  <a:cubicBezTo>
                    <a:pt x="1188" y="919"/>
                    <a:pt x="1286" y="937"/>
                    <a:pt x="1384" y="937"/>
                  </a:cubicBezTo>
                  <a:cubicBezTo>
                    <a:pt x="1607" y="937"/>
                    <a:pt x="1831" y="845"/>
                    <a:pt x="1985" y="675"/>
                  </a:cubicBezTo>
                  <a:cubicBezTo>
                    <a:pt x="2031" y="621"/>
                    <a:pt x="2031" y="545"/>
                    <a:pt x="1977" y="499"/>
                  </a:cubicBezTo>
                  <a:cubicBezTo>
                    <a:pt x="1955" y="477"/>
                    <a:pt x="1926" y="465"/>
                    <a:pt x="1896" y="465"/>
                  </a:cubicBezTo>
                  <a:cubicBezTo>
                    <a:pt x="1865" y="465"/>
                    <a:pt x="1832" y="479"/>
                    <a:pt x="1809" y="506"/>
                  </a:cubicBezTo>
                  <a:cubicBezTo>
                    <a:pt x="1695" y="620"/>
                    <a:pt x="1531" y="688"/>
                    <a:pt x="1374" y="688"/>
                  </a:cubicBezTo>
                  <a:cubicBezTo>
                    <a:pt x="1310" y="688"/>
                    <a:pt x="1246" y="677"/>
                    <a:pt x="1188" y="652"/>
                  </a:cubicBezTo>
                  <a:cubicBezTo>
                    <a:pt x="1081" y="614"/>
                    <a:pt x="989" y="537"/>
                    <a:pt x="928" y="437"/>
                  </a:cubicBezTo>
                  <a:cubicBezTo>
                    <a:pt x="920" y="391"/>
                    <a:pt x="905" y="338"/>
                    <a:pt x="897" y="292"/>
                  </a:cubicBezTo>
                  <a:cubicBezTo>
                    <a:pt x="951" y="261"/>
                    <a:pt x="981" y="192"/>
                    <a:pt x="951" y="131"/>
                  </a:cubicBezTo>
                  <a:cubicBezTo>
                    <a:pt x="915" y="52"/>
                    <a:pt x="832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-1670600" y="3351025"/>
              <a:ext cx="43700" cy="30800"/>
            </a:xfrm>
            <a:custGeom>
              <a:rect b="b" l="l" r="r" t="t"/>
              <a:pathLst>
                <a:path extrusionOk="0" h="1232" w="1748">
                  <a:moveTo>
                    <a:pt x="492" y="1"/>
                  </a:moveTo>
                  <a:cubicBezTo>
                    <a:pt x="482" y="1"/>
                    <a:pt x="471" y="1"/>
                    <a:pt x="460" y="3"/>
                  </a:cubicBezTo>
                  <a:cubicBezTo>
                    <a:pt x="368" y="18"/>
                    <a:pt x="300" y="72"/>
                    <a:pt x="246" y="118"/>
                  </a:cubicBezTo>
                  <a:cubicBezTo>
                    <a:pt x="246" y="125"/>
                    <a:pt x="238" y="125"/>
                    <a:pt x="231" y="133"/>
                  </a:cubicBezTo>
                  <a:cubicBezTo>
                    <a:pt x="123" y="232"/>
                    <a:pt x="39" y="370"/>
                    <a:pt x="8" y="524"/>
                  </a:cubicBezTo>
                  <a:cubicBezTo>
                    <a:pt x="1" y="585"/>
                    <a:pt x="39" y="654"/>
                    <a:pt x="108" y="669"/>
                  </a:cubicBezTo>
                  <a:cubicBezTo>
                    <a:pt x="114" y="670"/>
                    <a:pt x="120" y="670"/>
                    <a:pt x="125" y="670"/>
                  </a:cubicBezTo>
                  <a:cubicBezTo>
                    <a:pt x="187" y="670"/>
                    <a:pt x="240" y="633"/>
                    <a:pt x="254" y="570"/>
                  </a:cubicBezTo>
                  <a:cubicBezTo>
                    <a:pt x="277" y="470"/>
                    <a:pt x="330" y="378"/>
                    <a:pt x="407" y="309"/>
                  </a:cubicBezTo>
                  <a:cubicBezTo>
                    <a:pt x="430" y="286"/>
                    <a:pt x="460" y="263"/>
                    <a:pt x="491" y="255"/>
                  </a:cubicBezTo>
                  <a:cubicBezTo>
                    <a:pt x="491" y="255"/>
                    <a:pt x="499" y="271"/>
                    <a:pt x="506" y="286"/>
                  </a:cubicBezTo>
                  <a:cubicBezTo>
                    <a:pt x="591" y="470"/>
                    <a:pt x="568" y="707"/>
                    <a:pt x="437" y="876"/>
                  </a:cubicBezTo>
                  <a:cubicBezTo>
                    <a:pt x="407" y="922"/>
                    <a:pt x="368" y="960"/>
                    <a:pt x="322" y="991"/>
                  </a:cubicBezTo>
                  <a:lnTo>
                    <a:pt x="307" y="1006"/>
                  </a:lnTo>
                  <a:cubicBezTo>
                    <a:pt x="269" y="1037"/>
                    <a:pt x="254" y="1075"/>
                    <a:pt x="254" y="1121"/>
                  </a:cubicBezTo>
                  <a:cubicBezTo>
                    <a:pt x="261" y="1159"/>
                    <a:pt x="277" y="1190"/>
                    <a:pt x="307" y="1205"/>
                  </a:cubicBezTo>
                  <a:cubicBezTo>
                    <a:pt x="330" y="1223"/>
                    <a:pt x="353" y="1231"/>
                    <a:pt x="373" y="1231"/>
                  </a:cubicBezTo>
                  <a:cubicBezTo>
                    <a:pt x="379" y="1231"/>
                    <a:pt x="386" y="1230"/>
                    <a:pt x="391" y="1228"/>
                  </a:cubicBezTo>
                  <a:lnTo>
                    <a:pt x="414" y="1228"/>
                  </a:lnTo>
                  <a:lnTo>
                    <a:pt x="575" y="1205"/>
                  </a:lnTo>
                  <a:cubicBezTo>
                    <a:pt x="935" y="1144"/>
                    <a:pt x="1295" y="1068"/>
                    <a:pt x="1640" y="976"/>
                  </a:cubicBezTo>
                  <a:cubicBezTo>
                    <a:pt x="1709" y="953"/>
                    <a:pt x="1747" y="891"/>
                    <a:pt x="1732" y="822"/>
                  </a:cubicBezTo>
                  <a:cubicBezTo>
                    <a:pt x="1714" y="767"/>
                    <a:pt x="1666" y="731"/>
                    <a:pt x="1616" y="731"/>
                  </a:cubicBezTo>
                  <a:cubicBezTo>
                    <a:pt x="1603" y="731"/>
                    <a:pt x="1591" y="734"/>
                    <a:pt x="1579" y="738"/>
                  </a:cubicBezTo>
                  <a:cubicBezTo>
                    <a:pt x="1288" y="815"/>
                    <a:pt x="989" y="876"/>
                    <a:pt x="698" y="930"/>
                  </a:cubicBezTo>
                  <a:cubicBezTo>
                    <a:pt x="828" y="700"/>
                    <a:pt x="843" y="416"/>
                    <a:pt x="736" y="179"/>
                  </a:cubicBezTo>
                  <a:cubicBezTo>
                    <a:pt x="681" y="68"/>
                    <a:pt x="593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-1705650" y="3416550"/>
              <a:ext cx="107850" cy="26675"/>
            </a:xfrm>
            <a:custGeom>
              <a:rect b="b" l="l" r="r" t="t"/>
              <a:pathLst>
                <a:path extrusionOk="0" h="1067" w="4314">
                  <a:moveTo>
                    <a:pt x="4168" y="1"/>
                  </a:moveTo>
                  <a:cubicBezTo>
                    <a:pt x="4163" y="1"/>
                    <a:pt x="4158" y="1"/>
                    <a:pt x="4153" y="2"/>
                  </a:cubicBezTo>
                  <a:cubicBezTo>
                    <a:pt x="4145" y="9"/>
                    <a:pt x="3126" y="178"/>
                    <a:pt x="2123" y="377"/>
                  </a:cubicBezTo>
                  <a:cubicBezTo>
                    <a:pt x="1127" y="576"/>
                    <a:pt x="116" y="814"/>
                    <a:pt x="108" y="821"/>
                  </a:cubicBezTo>
                  <a:cubicBezTo>
                    <a:pt x="39" y="837"/>
                    <a:pt x="1" y="898"/>
                    <a:pt x="16" y="967"/>
                  </a:cubicBezTo>
                  <a:cubicBezTo>
                    <a:pt x="31" y="1028"/>
                    <a:pt x="85" y="1067"/>
                    <a:pt x="146" y="1067"/>
                  </a:cubicBezTo>
                  <a:cubicBezTo>
                    <a:pt x="154" y="1067"/>
                    <a:pt x="154" y="1059"/>
                    <a:pt x="162" y="1059"/>
                  </a:cubicBezTo>
                  <a:cubicBezTo>
                    <a:pt x="177" y="1059"/>
                    <a:pt x="1181" y="821"/>
                    <a:pt x="2176" y="622"/>
                  </a:cubicBezTo>
                  <a:cubicBezTo>
                    <a:pt x="3172" y="423"/>
                    <a:pt x="4184" y="255"/>
                    <a:pt x="4199" y="247"/>
                  </a:cubicBezTo>
                  <a:cubicBezTo>
                    <a:pt x="4268" y="239"/>
                    <a:pt x="4314" y="178"/>
                    <a:pt x="4299" y="109"/>
                  </a:cubicBezTo>
                  <a:cubicBezTo>
                    <a:pt x="4291" y="45"/>
                    <a:pt x="4232" y="1"/>
                    <a:pt x="4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-1668300" y="3458725"/>
              <a:ext cx="31450" cy="40850"/>
            </a:xfrm>
            <a:custGeom>
              <a:rect b="b" l="l" r="r" t="t"/>
              <a:pathLst>
                <a:path extrusionOk="0" h="1634" w="1258">
                  <a:moveTo>
                    <a:pt x="139" y="0"/>
                  </a:moveTo>
                  <a:cubicBezTo>
                    <a:pt x="124" y="0"/>
                    <a:pt x="108" y="3"/>
                    <a:pt x="93" y="8"/>
                  </a:cubicBezTo>
                  <a:cubicBezTo>
                    <a:pt x="31" y="38"/>
                    <a:pt x="1" y="107"/>
                    <a:pt x="24" y="169"/>
                  </a:cubicBezTo>
                  <a:cubicBezTo>
                    <a:pt x="85" y="314"/>
                    <a:pt x="123" y="475"/>
                    <a:pt x="162" y="636"/>
                  </a:cubicBezTo>
                  <a:lnTo>
                    <a:pt x="185" y="713"/>
                  </a:lnTo>
                  <a:cubicBezTo>
                    <a:pt x="192" y="751"/>
                    <a:pt x="223" y="782"/>
                    <a:pt x="253" y="797"/>
                  </a:cubicBezTo>
                  <a:cubicBezTo>
                    <a:pt x="273" y="805"/>
                    <a:pt x="292" y="808"/>
                    <a:pt x="310" y="808"/>
                  </a:cubicBezTo>
                  <a:cubicBezTo>
                    <a:pt x="328" y="808"/>
                    <a:pt x="345" y="805"/>
                    <a:pt x="361" y="797"/>
                  </a:cubicBezTo>
                  <a:cubicBezTo>
                    <a:pt x="424" y="765"/>
                    <a:pt x="494" y="750"/>
                    <a:pt x="564" y="750"/>
                  </a:cubicBezTo>
                  <a:cubicBezTo>
                    <a:pt x="630" y="750"/>
                    <a:pt x="696" y="763"/>
                    <a:pt x="759" y="789"/>
                  </a:cubicBezTo>
                  <a:cubicBezTo>
                    <a:pt x="866" y="828"/>
                    <a:pt x="989" y="927"/>
                    <a:pt x="997" y="1050"/>
                  </a:cubicBezTo>
                  <a:cubicBezTo>
                    <a:pt x="1004" y="1172"/>
                    <a:pt x="928" y="1295"/>
                    <a:pt x="813" y="1348"/>
                  </a:cubicBezTo>
                  <a:cubicBezTo>
                    <a:pt x="748" y="1378"/>
                    <a:pt x="680" y="1388"/>
                    <a:pt x="616" y="1388"/>
                  </a:cubicBezTo>
                  <a:cubicBezTo>
                    <a:pt x="530" y="1388"/>
                    <a:pt x="452" y="1369"/>
                    <a:pt x="399" y="1356"/>
                  </a:cubicBezTo>
                  <a:cubicBezTo>
                    <a:pt x="387" y="1352"/>
                    <a:pt x="374" y="1349"/>
                    <a:pt x="362" y="1349"/>
                  </a:cubicBezTo>
                  <a:cubicBezTo>
                    <a:pt x="312" y="1349"/>
                    <a:pt x="264" y="1384"/>
                    <a:pt x="246" y="1433"/>
                  </a:cubicBezTo>
                  <a:cubicBezTo>
                    <a:pt x="223" y="1494"/>
                    <a:pt x="261" y="1571"/>
                    <a:pt x="322" y="1586"/>
                  </a:cubicBezTo>
                  <a:cubicBezTo>
                    <a:pt x="425" y="1618"/>
                    <a:pt x="521" y="1634"/>
                    <a:pt x="617" y="1634"/>
                  </a:cubicBezTo>
                  <a:cubicBezTo>
                    <a:pt x="637" y="1634"/>
                    <a:pt x="656" y="1633"/>
                    <a:pt x="675" y="1632"/>
                  </a:cubicBezTo>
                  <a:lnTo>
                    <a:pt x="667" y="1632"/>
                  </a:lnTo>
                  <a:cubicBezTo>
                    <a:pt x="759" y="1632"/>
                    <a:pt x="843" y="1609"/>
                    <a:pt x="920" y="1571"/>
                  </a:cubicBezTo>
                  <a:cubicBezTo>
                    <a:pt x="1127" y="1471"/>
                    <a:pt x="1257" y="1257"/>
                    <a:pt x="1242" y="1034"/>
                  </a:cubicBezTo>
                  <a:cubicBezTo>
                    <a:pt x="1226" y="797"/>
                    <a:pt x="1027" y="628"/>
                    <a:pt x="851" y="559"/>
                  </a:cubicBezTo>
                  <a:cubicBezTo>
                    <a:pt x="760" y="521"/>
                    <a:pt x="659" y="504"/>
                    <a:pt x="561" y="504"/>
                  </a:cubicBezTo>
                  <a:cubicBezTo>
                    <a:pt x="503" y="504"/>
                    <a:pt x="446" y="510"/>
                    <a:pt x="391" y="521"/>
                  </a:cubicBezTo>
                  <a:cubicBezTo>
                    <a:pt x="353" y="383"/>
                    <a:pt x="315" y="222"/>
                    <a:pt x="253" y="77"/>
                  </a:cubicBezTo>
                  <a:cubicBezTo>
                    <a:pt x="236" y="29"/>
                    <a:pt x="190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-1669250" y="3447325"/>
              <a:ext cx="28950" cy="13150"/>
            </a:xfrm>
            <a:custGeom>
              <a:rect b="b" l="l" r="r" t="t"/>
              <a:pathLst>
                <a:path extrusionOk="0" h="526" w="1158">
                  <a:moveTo>
                    <a:pt x="1018" y="1"/>
                  </a:moveTo>
                  <a:cubicBezTo>
                    <a:pt x="1003" y="1"/>
                    <a:pt x="988" y="4"/>
                    <a:pt x="973" y="12"/>
                  </a:cubicBezTo>
                  <a:cubicBezTo>
                    <a:pt x="966" y="12"/>
                    <a:pt x="759" y="88"/>
                    <a:pt x="544" y="157"/>
                  </a:cubicBezTo>
                  <a:cubicBezTo>
                    <a:pt x="330" y="226"/>
                    <a:pt x="108" y="280"/>
                    <a:pt x="108" y="280"/>
                  </a:cubicBezTo>
                  <a:cubicBezTo>
                    <a:pt x="39" y="295"/>
                    <a:pt x="0" y="364"/>
                    <a:pt x="16" y="425"/>
                  </a:cubicBezTo>
                  <a:cubicBezTo>
                    <a:pt x="31" y="487"/>
                    <a:pt x="85" y="525"/>
                    <a:pt x="146" y="525"/>
                  </a:cubicBezTo>
                  <a:cubicBezTo>
                    <a:pt x="154" y="525"/>
                    <a:pt x="161" y="517"/>
                    <a:pt x="161" y="517"/>
                  </a:cubicBezTo>
                  <a:cubicBezTo>
                    <a:pt x="177" y="517"/>
                    <a:pt x="399" y="464"/>
                    <a:pt x="613" y="395"/>
                  </a:cubicBezTo>
                  <a:cubicBezTo>
                    <a:pt x="835" y="326"/>
                    <a:pt x="1050" y="242"/>
                    <a:pt x="1058" y="242"/>
                  </a:cubicBezTo>
                  <a:cubicBezTo>
                    <a:pt x="1119" y="219"/>
                    <a:pt x="1157" y="142"/>
                    <a:pt x="1127" y="81"/>
                  </a:cubicBezTo>
                  <a:cubicBezTo>
                    <a:pt x="1109" y="34"/>
                    <a:pt x="1065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-1626725" y="3460350"/>
              <a:ext cx="33350" cy="28275"/>
            </a:xfrm>
            <a:custGeom>
              <a:rect b="b" l="l" r="r" t="t"/>
              <a:pathLst>
                <a:path extrusionOk="0" h="1131" w="1334">
                  <a:moveTo>
                    <a:pt x="137" y="1"/>
                  </a:moveTo>
                  <a:cubicBezTo>
                    <a:pt x="128" y="1"/>
                    <a:pt x="118" y="2"/>
                    <a:pt x="107" y="4"/>
                  </a:cubicBezTo>
                  <a:cubicBezTo>
                    <a:pt x="38" y="19"/>
                    <a:pt x="0" y="88"/>
                    <a:pt x="15" y="157"/>
                  </a:cubicBezTo>
                  <a:cubicBezTo>
                    <a:pt x="23" y="165"/>
                    <a:pt x="46" y="265"/>
                    <a:pt x="115" y="387"/>
                  </a:cubicBezTo>
                  <a:cubicBezTo>
                    <a:pt x="192" y="540"/>
                    <a:pt x="322" y="694"/>
                    <a:pt x="460" y="816"/>
                  </a:cubicBezTo>
                  <a:cubicBezTo>
                    <a:pt x="605" y="931"/>
                    <a:pt x="789" y="1031"/>
                    <a:pt x="942" y="1077"/>
                  </a:cubicBezTo>
                  <a:cubicBezTo>
                    <a:pt x="1088" y="1123"/>
                    <a:pt x="1188" y="1130"/>
                    <a:pt x="1195" y="1130"/>
                  </a:cubicBezTo>
                  <a:lnTo>
                    <a:pt x="1218" y="1130"/>
                  </a:lnTo>
                  <a:cubicBezTo>
                    <a:pt x="1272" y="1123"/>
                    <a:pt x="1325" y="1077"/>
                    <a:pt x="1325" y="1015"/>
                  </a:cubicBezTo>
                  <a:cubicBezTo>
                    <a:pt x="1333" y="946"/>
                    <a:pt x="1279" y="885"/>
                    <a:pt x="1211" y="885"/>
                  </a:cubicBezTo>
                  <a:cubicBezTo>
                    <a:pt x="1211" y="885"/>
                    <a:pt x="1134" y="877"/>
                    <a:pt x="1019" y="839"/>
                  </a:cubicBezTo>
                  <a:cubicBezTo>
                    <a:pt x="889" y="808"/>
                    <a:pt x="743" y="724"/>
                    <a:pt x="621" y="625"/>
                  </a:cubicBezTo>
                  <a:cubicBezTo>
                    <a:pt x="506" y="525"/>
                    <a:pt x="398" y="395"/>
                    <a:pt x="337" y="280"/>
                  </a:cubicBezTo>
                  <a:cubicBezTo>
                    <a:pt x="276" y="173"/>
                    <a:pt x="261" y="96"/>
                    <a:pt x="261" y="96"/>
                  </a:cubicBezTo>
                  <a:cubicBezTo>
                    <a:pt x="241" y="37"/>
                    <a:pt x="194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-1631725" y="3458125"/>
              <a:ext cx="31050" cy="42375"/>
            </a:xfrm>
            <a:custGeom>
              <a:rect b="b" l="l" r="r" t="t"/>
              <a:pathLst>
                <a:path extrusionOk="0" h="1695" w="1242">
                  <a:moveTo>
                    <a:pt x="1112" y="0"/>
                  </a:moveTo>
                  <a:cubicBezTo>
                    <a:pt x="1049" y="0"/>
                    <a:pt x="996" y="44"/>
                    <a:pt x="989" y="108"/>
                  </a:cubicBezTo>
                  <a:cubicBezTo>
                    <a:pt x="989" y="108"/>
                    <a:pt x="974" y="216"/>
                    <a:pt x="928" y="361"/>
                  </a:cubicBezTo>
                  <a:cubicBezTo>
                    <a:pt x="882" y="522"/>
                    <a:pt x="790" y="721"/>
                    <a:pt x="683" y="882"/>
                  </a:cubicBezTo>
                  <a:cubicBezTo>
                    <a:pt x="568" y="1043"/>
                    <a:pt x="430" y="1204"/>
                    <a:pt x="292" y="1311"/>
                  </a:cubicBezTo>
                  <a:cubicBezTo>
                    <a:pt x="169" y="1411"/>
                    <a:pt x="85" y="1464"/>
                    <a:pt x="85" y="1464"/>
                  </a:cubicBezTo>
                  <a:cubicBezTo>
                    <a:pt x="24" y="1495"/>
                    <a:pt x="1" y="1572"/>
                    <a:pt x="39" y="1633"/>
                  </a:cubicBezTo>
                  <a:cubicBezTo>
                    <a:pt x="62" y="1671"/>
                    <a:pt x="108" y="1694"/>
                    <a:pt x="154" y="1694"/>
                  </a:cubicBezTo>
                  <a:cubicBezTo>
                    <a:pt x="169" y="1694"/>
                    <a:pt x="185" y="1687"/>
                    <a:pt x="200" y="1679"/>
                  </a:cubicBezTo>
                  <a:cubicBezTo>
                    <a:pt x="208" y="1679"/>
                    <a:pt x="315" y="1618"/>
                    <a:pt x="445" y="1503"/>
                  </a:cubicBezTo>
                  <a:cubicBezTo>
                    <a:pt x="598" y="1380"/>
                    <a:pt x="759" y="1204"/>
                    <a:pt x="882" y="1020"/>
                  </a:cubicBezTo>
                  <a:cubicBezTo>
                    <a:pt x="1004" y="836"/>
                    <a:pt x="1112" y="622"/>
                    <a:pt x="1165" y="438"/>
                  </a:cubicBezTo>
                  <a:cubicBezTo>
                    <a:pt x="1219" y="269"/>
                    <a:pt x="1234" y="147"/>
                    <a:pt x="1234" y="139"/>
                  </a:cubicBezTo>
                  <a:cubicBezTo>
                    <a:pt x="1242" y="70"/>
                    <a:pt x="1196" y="9"/>
                    <a:pt x="1127" y="1"/>
                  </a:cubicBezTo>
                  <a:cubicBezTo>
                    <a:pt x="1122" y="1"/>
                    <a:pt x="1117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-924425" y="3311750"/>
              <a:ext cx="309150" cy="408425"/>
            </a:xfrm>
            <a:custGeom>
              <a:rect b="b" l="l" r="r" t="t"/>
              <a:pathLst>
                <a:path extrusionOk="0" h="16337" w="12366">
                  <a:moveTo>
                    <a:pt x="7368" y="1388"/>
                  </a:moveTo>
                  <a:cubicBezTo>
                    <a:pt x="8091" y="1388"/>
                    <a:pt x="8814" y="1562"/>
                    <a:pt x="9424" y="1895"/>
                  </a:cubicBezTo>
                  <a:cubicBezTo>
                    <a:pt x="10182" y="2317"/>
                    <a:pt x="10818" y="3022"/>
                    <a:pt x="11255" y="3949"/>
                  </a:cubicBezTo>
                  <a:cubicBezTo>
                    <a:pt x="11255" y="3964"/>
                    <a:pt x="11255" y="3979"/>
                    <a:pt x="11262" y="3995"/>
                  </a:cubicBezTo>
                  <a:cubicBezTo>
                    <a:pt x="11462" y="4523"/>
                    <a:pt x="11653" y="5121"/>
                    <a:pt x="11699" y="5764"/>
                  </a:cubicBezTo>
                  <a:lnTo>
                    <a:pt x="11691" y="5764"/>
                  </a:lnTo>
                  <a:cubicBezTo>
                    <a:pt x="11676" y="5780"/>
                    <a:pt x="11653" y="5795"/>
                    <a:pt x="11630" y="5818"/>
                  </a:cubicBezTo>
                  <a:cubicBezTo>
                    <a:pt x="11515" y="5956"/>
                    <a:pt x="11469" y="6209"/>
                    <a:pt x="11599" y="6369"/>
                  </a:cubicBezTo>
                  <a:cubicBezTo>
                    <a:pt x="11615" y="6392"/>
                    <a:pt x="11638" y="6408"/>
                    <a:pt x="11661" y="6423"/>
                  </a:cubicBezTo>
                  <a:cubicBezTo>
                    <a:pt x="11653" y="6530"/>
                    <a:pt x="11645" y="6630"/>
                    <a:pt x="11638" y="6737"/>
                  </a:cubicBezTo>
                  <a:cubicBezTo>
                    <a:pt x="11630" y="6760"/>
                    <a:pt x="11630" y="6783"/>
                    <a:pt x="11622" y="6806"/>
                  </a:cubicBezTo>
                  <a:cubicBezTo>
                    <a:pt x="11416" y="7725"/>
                    <a:pt x="10941" y="8514"/>
                    <a:pt x="10282" y="9020"/>
                  </a:cubicBezTo>
                  <a:cubicBezTo>
                    <a:pt x="9960" y="9273"/>
                    <a:pt x="9600" y="9472"/>
                    <a:pt x="9209" y="9618"/>
                  </a:cubicBezTo>
                  <a:cubicBezTo>
                    <a:pt x="9110" y="9365"/>
                    <a:pt x="9010" y="9120"/>
                    <a:pt x="8910" y="8875"/>
                  </a:cubicBezTo>
                  <a:cubicBezTo>
                    <a:pt x="8719" y="8384"/>
                    <a:pt x="8527" y="7902"/>
                    <a:pt x="8336" y="7411"/>
                  </a:cubicBezTo>
                  <a:cubicBezTo>
                    <a:pt x="8106" y="6829"/>
                    <a:pt x="7869" y="6239"/>
                    <a:pt x="7631" y="5649"/>
                  </a:cubicBezTo>
                  <a:cubicBezTo>
                    <a:pt x="7700" y="5557"/>
                    <a:pt x="7738" y="5450"/>
                    <a:pt x="7715" y="5358"/>
                  </a:cubicBezTo>
                  <a:cubicBezTo>
                    <a:pt x="7692" y="5274"/>
                    <a:pt x="7631" y="5274"/>
                    <a:pt x="7616" y="5274"/>
                  </a:cubicBezTo>
                  <a:lnTo>
                    <a:pt x="7608" y="5274"/>
                  </a:lnTo>
                  <a:cubicBezTo>
                    <a:pt x="7585" y="5228"/>
                    <a:pt x="7547" y="5190"/>
                    <a:pt x="7508" y="5174"/>
                  </a:cubicBezTo>
                  <a:cubicBezTo>
                    <a:pt x="7486" y="5159"/>
                    <a:pt x="7455" y="5159"/>
                    <a:pt x="7432" y="5159"/>
                  </a:cubicBezTo>
                  <a:cubicBezTo>
                    <a:pt x="7164" y="4500"/>
                    <a:pt x="6888" y="3849"/>
                    <a:pt x="6605" y="3205"/>
                  </a:cubicBezTo>
                  <a:cubicBezTo>
                    <a:pt x="6405" y="2753"/>
                    <a:pt x="6214" y="2286"/>
                    <a:pt x="6030" y="1834"/>
                  </a:cubicBezTo>
                  <a:cubicBezTo>
                    <a:pt x="6007" y="1773"/>
                    <a:pt x="5976" y="1704"/>
                    <a:pt x="5953" y="1635"/>
                  </a:cubicBezTo>
                  <a:cubicBezTo>
                    <a:pt x="6084" y="1589"/>
                    <a:pt x="6221" y="1543"/>
                    <a:pt x="6359" y="1505"/>
                  </a:cubicBezTo>
                  <a:cubicBezTo>
                    <a:pt x="6688" y="1426"/>
                    <a:pt x="7028" y="1388"/>
                    <a:pt x="7368" y="1388"/>
                  </a:cubicBezTo>
                  <a:close/>
                  <a:moveTo>
                    <a:pt x="5678" y="1750"/>
                  </a:moveTo>
                  <a:cubicBezTo>
                    <a:pt x="5777" y="1987"/>
                    <a:pt x="5869" y="2233"/>
                    <a:pt x="5969" y="2478"/>
                  </a:cubicBezTo>
                  <a:cubicBezTo>
                    <a:pt x="6061" y="2700"/>
                    <a:pt x="6145" y="2930"/>
                    <a:pt x="6237" y="3159"/>
                  </a:cubicBezTo>
                  <a:cubicBezTo>
                    <a:pt x="6390" y="3527"/>
                    <a:pt x="6543" y="3903"/>
                    <a:pt x="6696" y="4270"/>
                  </a:cubicBezTo>
                  <a:cubicBezTo>
                    <a:pt x="6850" y="4638"/>
                    <a:pt x="6995" y="4998"/>
                    <a:pt x="7141" y="5358"/>
                  </a:cubicBezTo>
                  <a:cubicBezTo>
                    <a:pt x="7087" y="5465"/>
                    <a:pt x="7072" y="5596"/>
                    <a:pt x="7118" y="5703"/>
                  </a:cubicBezTo>
                  <a:cubicBezTo>
                    <a:pt x="7160" y="5788"/>
                    <a:pt x="7230" y="5834"/>
                    <a:pt x="7313" y="5834"/>
                  </a:cubicBezTo>
                  <a:cubicBezTo>
                    <a:pt x="7319" y="5834"/>
                    <a:pt x="7326" y="5834"/>
                    <a:pt x="7332" y="5833"/>
                  </a:cubicBezTo>
                  <a:cubicBezTo>
                    <a:pt x="7631" y="6569"/>
                    <a:pt x="7922" y="7312"/>
                    <a:pt x="8213" y="8047"/>
                  </a:cubicBezTo>
                  <a:cubicBezTo>
                    <a:pt x="8435" y="8599"/>
                    <a:pt x="8658" y="9158"/>
                    <a:pt x="8880" y="9725"/>
                  </a:cubicBezTo>
                  <a:cubicBezTo>
                    <a:pt x="8466" y="9845"/>
                    <a:pt x="8033" y="9906"/>
                    <a:pt x="7599" y="9906"/>
                  </a:cubicBezTo>
                  <a:cubicBezTo>
                    <a:pt x="6900" y="9906"/>
                    <a:pt x="6200" y="9748"/>
                    <a:pt x="5586" y="9426"/>
                  </a:cubicBezTo>
                  <a:cubicBezTo>
                    <a:pt x="5409" y="9334"/>
                    <a:pt x="5241" y="9227"/>
                    <a:pt x="5072" y="9104"/>
                  </a:cubicBezTo>
                  <a:lnTo>
                    <a:pt x="5080" y="9104"/>
                  </a:lnTo>
                  <a:cubicBezTo>
                    <a:pt x="4988" y="9028"/>
                    <a:pt x="4904" y="8951"/>
                    <a:pt x="4820" y="8875"/>
                  </a:cubicBezTo>
                  <a:cubicBezTo>
                    <a:pt x="4812" y="8798"/>
                    <a:pt x="4789" y="8729"/>
                    <a:pt x="4758" y="8660"/>
                  </a:cubicBezTo>
                  <a:cubicBezTo>
                    <a:pt x="4743" y="8614"/>
                    <a:pt x="4720" y="8560"/>
                    <a:pt x="4643" y="8537"/>
                  </a:cubicBezTo>
                  <a:cubicBezTo>
                    <a:pt x="4616" y="8531"/>
                    <a:pt x="4588" y="8527"/>
                    <a:pt x="4561" y="8527"/>
                  </a:cubicBezTo>
                  <a:cubicBezTo>
                    <a:pt x="4527" y="8527"/>
                    <a:pt x="4493" y="8532"/>
                    <a:pt x="4459" y="8545"/>
                  </a:cubicBezTo>
                  <a:lnTo>
                    <a:pt x="4352" y="8453"/>
                  </a:lnTo>
                  <a:cubicBezTo>
                    <a:pt x="4184" y="8262"/>
                    <a:pt x="4030" y="8055"/>
                    <a:pt x="3900" y="7840"/>
                  </a:cubicBezTo>
                  <a:cubicBezTo>
                    <a:pt x="3372" y="6990"/>
                    <a:pt x="3280" y="6017"/>
                    <a:pt x="3287" y="5343"/>
                  </a:cubicBezTo>
                  <a:cubicBezTo>
                    <a:pt x="3303" y="4393"/>
                    <a:pt x="3586" y="3581"/>
                    <a:pt x="4122" y="2937"/>
                  </a:cubicBezTo>
                  <a:cubicBezTo>
                    <a:pt x="4551" y="2416"/>
                    <a:pt x="5088" y="2010"/>
                    <a:pt x="5678" y="1750"/>
                  </a:cubicBezTo>
                  <a:close/>
                  <a:moveTo>
                    <a:pt x="11538" y="7886"/>
                  </a:moveTo>
                  <a:lnTo>
                    <a:pt x="11538" y="7886"/>
                  </a:lnTo>
                  <a:cubicBezTo>
                    <a:pt x="11508" y="8246"/>
                    <a:pt x="11477" y="8599"/>
                    <a:pt x="11446" y="8959"/>
                  </a:cubicBezTo>
                  <a:cubicBezTo>
                    <a:pt x="11331" y="10307"/>
                    <a:pt x="11209" y="11701"/>
                    <a:pt x="11101" y="13073"/>
                  </a:cubicBezTo>
                  <a:lnTo>
                    <a:pt x="11086" y="13226"/>
                  </a:lnTo>
                  <a:cubicBezTo>
                    <a:pt x="11071" y="13502"/>
                    <a:pt x="11048" y="13785"/>
                    <a:pt x="11025" y="14069"/>
                  </a:cubicBezTo>
                  <a:cubicBezTo>
                    <a:pt x="11002" y="14015"/>
                    <a:pt x="10987" y="13969"/>
                    <a:pt x="10964" y="13915"/>
                  </a:cubicBezTo>
                  <a:cubicBezTo>
                    <a:pt x="10918" y="13808"/>
                    <a:pt x="10872" y="13701"/>
                    <a:pt x="10826" y="13601"/>
                  </a:cubicBezTo>
                  <a:lnTo>
                    <a:pt x="10581" y="12996"/>
                  </a:lnTo>
                  <a:cubicBezTo>
                    <a:pt x="10466" y="12720"/>
                    <a:pt x="10351" y="12445"/>
                    <a:pt x="10236" y="12161"/>
                  </a:cubicBezTo>
                  <a:cubicBezTo>
                    <a:pt x="9929" y="11410"/>
                    <a:pt x="9631" y="10652"/>
                    <a:pt x="9324" y="9893"/>
                  </a:cubicBezTo>
                  <a:cubicBezTo>
                    <a:pt x="9585" y="9786"/>
                    <a:pt x="9845" y="9664"/>
                    <a:pt x="10083" y="9510"/>
                  </a:cubicBezTo>
                  <a:cubicBezTo>
                    <a:pt x="10718" y="9112"/>
                    <a:pt x="11209" y="8545"/>
                    <a:pt x="11538" y="7886"/>
                  </a:cubicBezTo>
                  <a:close/>
                  <a:moveTo>
                    <a:pt x="6068" y="10001"/>
                  </a:moveTo>
                  <a:cubicBezTo>
                    <a:pt x="6540" y="10152"/>
                    <a:pt x="7040" y="10228"/>
                    <a:pt x="7544" y="10228"/>
                  </a:cubicBezTo>
                  <a:cubicBezTo>
                    <a:pt x="7933" y="10228"/>
                    <a:pt x="8323" y="10183"/>
                    <a:pt x="8704" y="10093"/>
                  </a:cubicBezTo>
                  <a:cubicBezTo>
                    <a:pt x="8803" y="10070"/>
                    <a:pt x="8895" y="10039"/>
                    <a:pt x="8995" y="10008"/>
                  </a:cubicBezTo>
                  <a:cubicBezTo>
                    <a:pt x="9263" y="10683"/>
                    <a:pt x="9531" y="11349"/>
                    <a:pt x="9807" y="12016"/>
                  </a:cubicBezTo>
                  <a:lnTo>
                    <a:pt x="9899" y="12253"/>
                  </a:lnTo>
                  <a:cubicBezTo>
                    <a:pt x="10090" y="12713"/>
                    <a:pt x="10282" y="13188"/>
                    <a:pt x="10481" y="13655"/>
                  </a:cubicBezTo>
                  <a:cubicBezTo>
                    <a:pt x="10527" y="13747"/>
                    <a:pt x="10565" y="13847"/>
                    <a:pt x="10604" y="13938"/>
                  </a:cubicBezTo>
                  <a:cubicBezTo>
                    <a:pt x="10642" y="14038"/>
                    <a:pt x="10688" y="14138"/>
                    <a:pt x="10726" y="14237"/>
                  </a:cubicBezTo>
                  <a:cubicBezTo>
                    <a:pt x="10489" y="14007"/>
                    <a:pt x="10243" y="13785"/>
                    <a:pt x="10006" y="13563"/>
                  </a:cubicBezTo>
                  <a:lnTo>
                    <a:pt x="9952" y="13517"/>
                  </a:lnTo>
                  <a:cubicBezTo>
                    <a:pt x="9056" y="12690"/>
                    <a:pt x="8129" y="11855"/>
                    <a:pt x="7332" y="11135"/>
                  </a:cubicBezTo>
                  <a:lnTo>
                    <a:pt x="6926" y="10774"/>
                  </a:lnTo>
                  <a:cubicBezTo>
                    <a:pt x="6643" y="10514"/>
                    <a:pt x="6359" y="10261"/>
                    <a:pt x="6068" y="10001"/>
                  </a:cubicBezTo>
                  <a:close/>
                  <a:moveTo>
                    <a:pt x="5181" y="0"/>
                  </a:moveTo>
                  <a:cubicBezTo>
                    <a:pt x="5166" y="0"/>
                    <a:pt x="5150" y="4"/>
                    <a:pt x="5134" y="11"/>
                  </a:cubicBezTo>
                  <a:cubicBezTo>
                    <a:pt x="5065" y="41"/>
                    <a:pt x="4988" y="164"/>
                    <a:pt x="5026" y="256"/>
                  </a:cubicBezTo>
                  <a:cubicBezTo>
                    <a:pt x="5218" y="647"/>
                    <a:pt x="5394" y="1060"/>
                    <a:pt x="5563" y="1466"/>
                  </a:cubicBezTo>
                  <a:cubicBezTo>
                    <a:pt x="4260" y="2079"/>
                    <a:pt x="3257" y="3313"/>
                    <a:pt x="3050" y="4707"/>
                  </a:cubicBezTo>
                  <a:cubicBezTo>
                    <a:pt x="2904" y="5680"/>
                    <a:pt x="3012" y="6676"/>
                    <a:pt x="3356" y="7519"/>
                  </a:cubicBezTo>
                  <a:cubicBezTo>
                    <a:pt x="3364" y="7534"/>
                    <a:pt x="3372" y="7549"/>
                    <a:pt x="3379" y="7557"/>
                  </a:cubicBezTo>
                  <a:cubicBezTo>
                    <a:pt x="3172" y="7373"/>
                    <a:pt x="2973" y="7189"/>
                    <a:pt x="2766" y="6998"/>
                  </a:cubicBezTo>
                  <a:cubicBezTo>
                    <a:pt x="2498" y="6745"/>
                    <a:pt x="2222" y="6500"/>
                    <a:pt x="1947" y="6255"/>
                  </a:cubicBezTo>
                  <a:cubicBezTo>
                    <a:pt x="1380" y="5749"/>
                    <a:pt x="790" y="5220"/>
                    <a:pt x="254" y="4669"/>
                  </a:cubicBezTo>
                  <a:cubicBezTo>
                    <a:pt x="228" y="4643"/>
                    <a:pt x="198" y="4628"/>
                    <a:pt x="166" y="4628"/>
                  </a:cubicBezTo>
                  <a:cubicBezTo>
                    <a:pt x="159" y="4628"/>
                    <a:pt x="153" y="4629"/>
                    <a:pt x="146" y="4630"/>
                  </a:cubicBezTo>
                  <a:lnTo>
                    <a:pt x="139" y="4630"/>
                  </a:lnTo>
                  <a:cubicBezTo>
                    <a:pt x="77" y="4653"/>
                    <a:pt x="24" y="4715"/>
                    <a:pt x="8" y="4776"/>
                  </a:cubicBezTo>
                  <a:cubicBezTo>
                    <a:pt x="1" y="4822"/>
                    <a:pt x="8" y="4868"/>
                    <a:pt x="39" y="4899"/>
                  </a:cubicBezTo>
                  <a:cubicBezTo>
                    <a:pt x="483" y="5358"/>
                    <a:pt x="958" y="5787"/>
                    <a:pt x="1426" y="6209"/>
                  </a:cubicBezTo>
                  <a:cubicBezTo>
                    <a:pt x="1717" y="6477"/>
                    <a:pt x="2023" y="6752"/>
                    <a:pt x="2314" y="7028"/>
                  </a:cubicBezTo>
                  <a:cubicBezTo>
                    <a:pt x="3004" y="7695"/>
                    <a:pt x="3586" y="8239"/>
                    <a:pt x="4138" y="8744"/>
                  </a:cubicBezTo>
                  <a:cubicBezTo>
                    <a:pt x="4145" y="8744"/>
                    <a:pt x="4153" y="8752"/>
                    <a:pt x="4153" y="8760"/>
                  </a:cubicBezTo>
                  <a:cubicBezTo>
                    <a:pt x="4176" y="8783"/>
                    <a:pt x="4199" y="8806"/>
                    <a:pt x="4222" y="8829"/>
                  </a:cubicBezTo>
                  <a:cubicBezTo>
                    <a:pt x="4207" y="8890"/>
                    <a:pt x="4207" y="8951"/>
                    <a:pt x="4230" y="9012"/>
                  </a:cubicBezTo>
                  <a:cubicBezTo>
                    <a:pt x="4260" y="9104"/>
                    <a:pt x="4329" y="9181"/>
                    <a:pt x="4429" y="9212"/>
                  </a:cubicBezTo>
                  <a:cubicBezTo>
                    <a:pt x="4462" y="9221"/>
                    <a:pt x="4492" y="9228"/>
                    <a:pt x="4523" y="9228"/>
                  </a:cubicBezTo>
                  <a:cubicBezTo>
                    <a:pt x="4542" y="9228"/>
                    <a:pt x="4562" y="9225"/>
                    <a:pt x="4582" y="9219"/>
                  </a:cubicBezTo>
                  <a:cubicBezTo>
                    <a:pt x="4597" y="9219"/>
                    <a:pt x="4613" y="9212"/>
                    <a:pt x="4628" y="9204"/>
                  </a:cubicBezTo>
                  <a:cubicBezTo>
                    <a:pt x="4682" y="9250"/>
                    <a:pt x="4735" y="9296"/>
                    <a:pt x="4789" y="9334"/>
                  </a:cubicBezTo>
                  <a:cubicBezTo>
                    <a:pt x="5563" y="10039"/>
                    <a:pt x="6336" y="10736"/>
                    <a:pt x="7095" y="11426"/>
                  </a:cubicBezTo>
                  <a:cubicBezTo>
                    <a:pt x="7853" y="12107"/>
                    <a:pt x="8612" y="12789"/>
                    <a:pt x="9370" y="13479"/>
                  </a:cubicBezTo>
                  <a:cubicBezTo>
                    <a:pt x="9677" y="13762"/>
                    <a:pt x="9975" y="14038"/>
                    <a:pt x="10282" y="14314"/>
                  </a:cubicBezTo>
                  <a:lnTo>
                    <a:pt x="10680" y="14682"/>
                  </a:lnTo>
                  <a:cubicBezTo>
                    <a:pt x="10734" y="14728"/>
                    <a:pt x="10780" y="14781"/>
                    <a:pt x="10833" y="14827"/>
                  </a:cubicBezTo>
                  <a:cubicBezTo>
                    <a:pt x="10826" y="14865"/>
                    <a:pt x="10826" y="14904"/>
                    <a:pt x="10833" y="14942"/>
                  </a:cubicBezTo>
                  <a:cubicBezTo>
                    <a:pt x="10849" y="15011"/>
                    <a:pt x="10895" y="15080"/>
                    <a:pt x="10948" y="15126"/>
                  </a:cubicBezTo>
                  <a:cubicBezTo>
                    <a:pt x="10948" y="15134"/>
                    <a:pt x="10948" y="15141"/>
                    <a:pt x="10948" y="15149"/>
                  </a:cubicBezTo>
                  <a:cubicBezTo>
                    <a:pt x="10925" y="15509"/>
                    <a:pt x="10895" y="15877"/>
                    <a:pt x="10925" y="16244"/>
                  </a:cubicBezTo>
                  <a:cubicBezTo>
                    <a:pt x="10933" y="16313"/>
                    <a:pt x="10979" y="16336"/>
                    <a:pt x="11017" y="16336"/>
                  </a:cubicBezTo>
                  <a:lnTo>
                    <a:pt x="11040" y="16336"/>
                  </a:lnTo>
                  <a:cubicBezTo>
                    <a:pt x="11101" y="16321"/>
                    <a:pt x="11147" y="16260"/>
                    <a:pt x="11155" y="16206"/>
                  </a:cubicBezTo>
                  <a:cubicBezTo>
                    <a:pt x="11201" y="15923"/>
                    <a:pt x="11216" y="15632"/>
                    <a:pt x="11232" y="15348"/>
                  </a:cubicBezTo>
                  <a:cubicBezTo>
                    <a:pt x="11239" y="15302"/>
                    <a:pt x="11239" y="15264"/>
                    <a:pt x="11247" y="15218"/>
                  </a:cubicBezTo>
                  <a:cubicBezTo>
                    <a:pt x="11400" y="15363"/>
                    <a:pt x="11553" y="15501"/>
                    <a:pt x="11722" y="15616"/>
                  </a:cubicBezTo>
                  <a:cubicBezTo>
                    <a:pt x="11741" y="15631"/>
                    <a:pt x="11758" y="15636"/>
                    <a:pt x="11775" y="15636"/>
                  </a:cubicBezTo>
                  <a:cubicBezTo>
                    <a:pt x="11785" y="15636"/>
                    <a:pt x="11795" y="15634"/>
                    <a:pt x="11806" y="15632"/>
                  </a:cubicBezTo>
                  <a:cubicBezTo>
                    <a:pt x="11829" y="15632"/>
                    <a:pt x="11845" y="15616"/>
                    <a:pt x="11868" y="15601"/>
                  </a:cubicBezTo>
                  <a:cubicBezTo>
                    <a:pt x="11914" y="15547"/>
                    <a:pt x="11937" y="15463"/>
                    <a:pt x="11898" y="15409"/>
                  </a:cubicBezTo>
                  <a:cubicBezTo>
                    <a:pt x="11760" y="15233"/>
                    <a:pt x="11607" y="15065"/>
                    <a:pt x="11439" y="14911"/>
                  </a:cubicBezTo>
                  <a:cubicBezTo>
                    <a:pt x="11469" y="14819"/>
                    <a:pt x="11469" y="14735"/>
                    <a:pt x="11439" y="14666"/>
                  </a:cubicBezTo>
                  <a:cubicBezTo>
                    <a:pt x="11423" y="14636"/>
                    <a:pt x="11393" y="14613"/>
                    <a:pt x="11362" y="14613"/>
                  </a:cubicBezTo>
                  <a:cubicBezTo>
                    <a:pt x="11362" y="14605"/>
                    <a:pt x="11354" y="14605"/>
                    <a:pt x="11354" y="14597"/>
                  </a:cubicBezTo>
                  <a:cubicBezTo>
                    <a:pt x="11339" y="14574"/>
                    <a:pt x="11316" y="14559"/>
                    <a:pt x="11293" y="14544"/>
                  </a:cubicBezTo>
                  <a:cubicBezTo>
                    <a:pt x="11316" y="14184"/>
                    <a:pt x="11347" y="13824"/>
                    <a:pt x="11370" y="13463"/>
                  </a:cubicBezTo>
                  <a:cubicBezTo>
                    <a:pt x="11462" y="12284"/>
                    <a:pt x="11561" y="11112"/>
                    <a:pt x="11661" y="9932"/>
                  </a:cubicBezTo>
                  <a:cubicBezTo>
                    <a:pt x="11707" y="9411"/>
                    <a:pt x="11753" y="8890"/>
                    <a:pt x="11799" y="8369"/>
                  </a:cubicBezTo>
                  <a:cubicBezTo>
                    <a:pt x="11845" y="7794"/>
                    <a:pt x="11898" y="7212"/>
                    <a:pt x="11944" y="6630"/>
                  </a:cubicBezTo>
                  <a:cubicBezTo>
                    <a:pt x="11960" y="6546"/>
                    <a:pt x="11975" y="6469"/>
                    <a:pt x="11982" y="6392"/>
                  </a:cubicBezTo>
                  <a:cubicBezTo>
                    <a:pt x="12036" y="6362"/>
                    <a:pt x="12074" y="6316"/>
                    <a:pt x="12105" y="6277"/>
                  </a:cubicBezTo>
                  <a:cubicBezTo>
                    <a:pt x="12143" y="6216"/>
                    <a:pt x="12166" y="6101"/>
                    <a:pt x="12159" y="6002"/>
                  </a:cubicBezTo>
                  <a:cubicBezTo>
                    <a:pt x="12174" y="5956"/>
                    <a:pt x="12174" y="5902"/>
                    <a:pt x="12143" y="5864"/>
                  </a:cubicBezTo>
                  <a:cubicBezTo>
                    <a:pt x="12113" y="5818"/>
                    <a:pt x="12067" y="5780"/>
                    <a:pt x="12013" y="5749"/>
                  </a:cubicBezTo>
                  <a:cubicBezTo>
                    <a:pt x="12067" y="5098"/>
                    <a:pt x="12113" y="4439"/>
                    <a:pt x="12143" y="3795"/>
                  </a:cubicBezTo>
                  <a:cubicBezTo>
                    <a:pt x="12166" y="3305"/>
                    <a:pt x="12205" y="2815"/>
                    <a:pt x="12243" y="2340"/>
                  </a:cubicBezTo>
                  <a:cubicBezTo>
                    <a:pt x="12297" y="1696"/>
                    <a:pt x="12350" y="1037"/>
                    <a:pt x="12366" y="386"/>
                  </a:cubicBezTo>
                  <a:cubicBezTo>
                    <a:pt x="12366" y="302"/>
                    <a:pt x="12320" y="271"/>
                    <a:pt x="12266" y="271"/>
                  </a:cubicBezTo>
                  <a:lnTo>
                    <a:pt x="12274" y="271"/>
                  </a:lnTo>
                  <a:cubicBezTo>
                    <a:pt x="12271" y="271"/>
                    <a:pt x="12268" y="271"/>
                    <a:pt x="12265" y="271"/>
                  </a:cubicBezTo>
                  <a:cubicBezTo>
                    <a:pt x="12190" y="271"/>
                    <a:pt x="12097" y="367"/>
                    <a:pt x="12097" y="455"/>
                  </a:cubicBezTo>
                  <a:cubicBezTo>
                    <a:pt x="12082" y="1229"/>
                    <a:pt x="12013" y="2026"/>
                    <a:pt x="11944" y="2799"/>
                  </a:cubicBezTo>
                  <a:cubicBezTo>
                    <a:pt x="11921" y="3052"/>
                    <a:pt x="11898" y="3305"/>
                    <a:pt x="11875" y="3566"/>
                  </a:cubicBezTo>
                  <a:cubicBezTo>
                    <a:pt x="11852" y="3864"/>
                    <a:pt x="11837" y="4155"/>
                    <a:pt x="11814" y="4454"/>
                  </a:cubicBezTo>
                  <a:cubicBezTo>
                    <a:pt x="11745" y="4224"/>
                    <a:pt x="11653" y="4002"/>
                    <a:pt x="11546" y="3788"/>
                  </a:cubicBezTo>
                  <a:cubicBezTo>
                    <a:pt x="11538" y="3765"/>
                    <a:pt x="11523" y="3757"/>
                    <a:pt x="11508" y="3742"/>
                  </a:cubicBezTo>
                  <a:cubicBezTo>
                    <a:pt x="11078" y="2822"/>
                    <a:pt x="10466" y="2102"/>
                    <a:pt x="9723" y="1658"/>
                  </a:cubicBezTo>
                  <a:cubicBezTo>
                    <a:pt x="9069" y="1261"/>
                    <a:pt x="8270" y="1049"/>
                    <a:pt x="7453" y="1049"/>
                  </a:cubicBezTo>
                  <a:cubicBezTo>
                    <a:pt x="7245" y="1049"/>
                    <a:pt x="7035" y="1063"/>
                    <a:pt x="6827" y="1091"/>
                  </a:cubicBezTo>
                  <a:cubicBezTo>
                    <a:pt x="6490" y="1137"/>
                    <a:pt x="6153" y="1221"/>
                    <a:pt x="5831" y="1351"/>
                  </a:cubicBezTo>
                  <a:cubicBezTo>
                    <a:pt x="5655" y="915"/>
                    <a:pt x="5471" y="478"/>
                    <a:pt x="5271" y="57"/>
                  </a:cubicBezTo>
                  <a:cubicBezTo>
                    <a:pt x="5250" y="19"/>
                    <a:pt x="5217" y="0"/>
                    <a:pt x="5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-2066100" y="2627125"/>
              <a:ext cx="421575" cy="148125"/>
            </a:xfrm>
            <a:custGeom>
              <a:rect b="b" l="l" r="r" t="t"/>
              <a:pathLst>
                <a:path extrusionOk="0" h="5925" w="16863">
                  <a:moveTo>
                    <a:pt x="14986" y="1295"/>
                  </a:moveTo>
                  <a:cubicBezTo>
                    <a:pt x="15139" y="1486"/>
                    <a:pt x="15177" y="1693"/>
                    <a:pt x="15055" y="1747"/>
                  </a:cubicBezTo>
                  <a:cubicBezTo>
                    <a:pt x="15030" y="1758"/>
                    <a:pt x="14998" y="1763"/>
                    <a:pt x="14965" y="1763"/>
                  </a:cubicBezTo>
                  <a:cubicBezTo>
                    <a:pt x="14905" y="1763"/>
                    <a:pt x="14842" y="1746"/>
                    <a:pt x="14817" y="1716"/>
                  </a:cubicBezTo>
                  <a:cubicBezTo>
                    <a:pt x="14725" y="1578"/>
                    <a:pt x="14817" y="1379"/>
                    <a:pt x="14986" y="1295"/>
                  </a:cubicBezTo>
                  <a:close/>
                  <a:moveTo>
                    <a:pt x="15292" y="0"/>
                  </a:moveTo>
                  <a:lnTo>
                    <a:pt x="15292" y="0"/>
                  </a:lnTo>
                  <a:cubicBezTo>
                    <a:pt x="15323" y="62"/>
                    <a:pt x="15346" y="138"/>
                    <a:pt x="15392" y="184"/>
                  </a:cubicBezTo>
                  <a:cubicBezTo>
                    <a:pt x="15645" y="429"/>
                    <a:pt x="15798" y="728"/>
                    <a:pt x="15905" y="1057"/>
                  </a:cubicBezTo>
                  <a:cubicBezTo>
                    <a:pt x="15989" y="1310"/>
                    <a:pt x="15836" y="1471"/>
                    <a:pt x="15736" y="1655"/>
                  </a:cubicBezTo>
                  <a:cubicBezTo>
                    <a:pt x="15713" y="1701"/>
                    <a:pt x="15583" y="1693"/>
                    <a:pt x="15507" y="1709"/>
                  </a:cubicBezTo>
                  <a:cubicBezTo>
                    <a:pt x="15491" y="1716"/>
                    <a:pt x="15484" y="1732"/>
                    <a:pt x="15468" y="1747"/>
                  </a:cubicBezTo>
                  <a:cubicBezTo>
                    <a:pt x="15499" y="1793"/>
                    <a:pt x="15530" y="1839"/>
                    <a:pt x="15568" y="1900"/>
                  </a:cubicBezTo>
                  <a:cubicBezTo>
                    <a:pt x="15468" y="1916"/>
                    <a:pt x="15376" y="1923"/>
                    <a:pt x="15238" y="1938"/>
                  </a:cubicBezTo>
                  <a:cubicBezTo>
                    <a:pt x="15292" y="1847"/>
                    <a:pt x="15323" y="1793"/>
                    <a:pt x="15346" y="1739"/>
                  </a:cubicBezTo>
                  <a:cubicBezTo>
                    <a:pt x="15453" y="1548"/>
                    <a:pt x="15269" y="1111"/>
                    <a:pt x="15062" y="1080"/>
                  </a:cubicBezTo>
                  <a:cubicBezTo>
                    <a:pt x="15038" y="1076"/>
                    <a:pt x="15013" y="1074"/>
                    <a:pt x="14990" y="1074"/>
                  </a:cubicBezTo>
                  <a:cubicBezTo>
                    <a:pt x="14852" y="1074"/>
                    <a:pt x="14734" y="1148"/>
                    <a:pt x="14649" y="1272"/>
                  </a:cubicBezTo>
                  <a:cubicBezTo>
                    <a:pt x="14580" y="1372"/>
                    <a:pt x="14511" y="1709"/>
                    <a:pt x="14587" y="1793"/>
                  </a:cubicBezTo>
                  <a:cubicBezTo>
                    <a:pt x="14656" y="1862"/>
                    <a:pt x="14702" y="1946"/>
                    <a:pt x="14779" y="2061"/>
                  </a:cubicBezTo>
                  <a:cubicBezTo>
                    <a:pt x="14434" y="2099"/>
                    <a:pt x="14120" y="2138"/>
                    <a:pt x="13775" y="2184"/>
                  </a:cubicBezTo>
                  <a:cubicBezTo>
                    <a:pt x="13806" y="1977"/>
                    <a:pt x="13837" y="1793"/>
                    <a:pt x="13875" y="1555"/>
                  </a:cubicBezTo>
                  <a:cubicBezTo>
                    <a:pt x="14013" y="1701"/>
                    <a:pt x="14135" y="1808"/>
                    <a:pt x="14235" y="1931"/>
                  </a:cubicBezTo>
                  <a:cubicBezTo>
                    <a:pt x="14289" y="2002"/>
                    <a:pt x="14327" y="2041"/>
                    <a:pt x="14366" y="2041"/>
                  </a:cubicBezTo>
                  <a:cubicBezTo>
                    <a:pt x="14411" y="2041"/>
                    <a:pt x="14457" y="1991"/>
                    <a:pt x="14526" y="1885"/>
                  </a:cubicBezTo>
                  <a:cubicBezTo>
                    <a:pt x="14342" y="1716"/>
                    <a:pt x="14158" y="1540"/>
                    <a:pt x="13974" y="1364"/>
                  </a:cubicBezTo>
                  <a:cubicBezTo>
                    <a:pt x="13959" y="1349"/>
                    <a:pt x="13944" y="1310"/>
                    <a:pt x="13944" y="1280"/>
                  </a:cubicBezTo>
                  <a:cubicBezTo>
                    <a:pt x="13974" y="1103"/>
                    <a:pt x="13982" y="920"/>
                    <a:pt x="14036" y="751"/>
                  </a:cubicBezTo>
                  <a:cubicBezTo>
                    <a:pt x="14066" y="651"/>
                    <a:pt x="14074" y="583"/>
                    <a:pt x="13959" y="583"/>
                  </a:cubicBezTo>
                  <a:cubicBezTo>
                    <a:pt x="13913" y="583"/>
                    <a:pt x="13829" y="659"/>
                    <a:pt x="13814" y="713"/>
                  </a:cubicBezTo>
                  <a:cubicBezTo>
                    <a:pt x="13775" y="866"/>
                    <a:pt x="13768" y="1034"/>
                    <a:pt x="13745" y="1218"/>
                  </a:cubicBezTo>
                  <a:cubicBezTo>
                    <a:pt x="13622" y="1119"/>
                    <a:pt x="13522" y="1034"/>
                    <a:pt x="13415" y="958"/>
                  </a:cubicBezTo>
                  <a:cubicBezTo>
                    <a:pt x="13377" y="927"/>
                    <a:pt x="13316" y="927"/>
                    <a:pt x="13270" y="920"/>
                  </a:cubicBezTo>
                  <a:cubicBezTo>
                    <a:pt x="13270" y="966"/>
                    <a:pt x="13247" y="1027"/>
                    <a:pt x="13262" y="1057"/>
                  </a:cubicBezTo>
                  <a:cubicBezTo>
                    <a:pt x="13354" y="1157"/>
                    <a:pt x="13453" y="1249"/>
                    <a:pt x="13545" y="1356"/>
                  </a:cubicBezTo>
                  <a:cubicBezTo>
                    <a:pt x="13591" y="1410"/>
                    <a:pt x="13653" y="1494"/>
                    <a:pt x="13653" y="1555"/>
                  </a:cubicBezTo>
                  <a:cubicBezTo>
                    <a:pt x="13630" y="1793"/>
                    <a:pt x="13584" y="2030"/>
                    <a:pt x="13545" y="2260"/>
                  </a:cubicBezTo>
                  <a:cubicBezTo>
                    <a:pt x="13476" y="2276"/>
                    <a:pt x="13403" y="2314"/>
                    <a:pt x="13339" y="2314"/>
                  </a:cubicBezTo>
                  <a:cubicBezTo>
                    <a:pt x="13282" y="2314"/>
                    <a:pt x="13233" y="2284"/>
                    <a:pt x="13201" y="2184"/>
                  </a:cubicBezTo>
                  <a:cubicBezTo>
                    <a:pt x="13155" y="2207"/>
                    <a:pt x="13109" y="2222"/>
                    <a:pt x="13063" y="2253"/>
                  </a:cubicBezTo>
                  <a:cubicBezTo>
                    <a:pt x="13034" y="2267"/>
                    <a:pt x="13006" y="2307"/>
                    <a:pt x="12984" y="2307"/>
                  </a:cubicBezTo>
                  <a:cubicBezTo>
                    <a:pt x="12982" y="2307"/>
                    <a:pt x="12980" y="2307"/>
                    <a:pt x="12979" y="2306"/>
                  </a:cubicBezTo>
                  <a:cubicBezTo>
                    <a:pt x="12825" y="2260"/>
                    <a:pt x="12588" y="1916"/>
                    <a:pt x="12595" y="1739"/>
                  </a:cubicBezTo>
                  <a:cubicBezTo>
                    <a:pt x="12603" y="1578"/>
                    <a:pt x="12626" y="1418"/>
                    <a:pt x="12649" y="1257"/>
                  </a:cubicBezTo>
                  <a:cubicBezTo>
                    <a:pt x="12671" y="1059"/>
                    <a:pt x="12651" y="819"/>
                    <a:pt x="12992" y="819"/>
                  </a:cubicBezTo>
                  <a:cubicBezTo>
                    <a:pt x="13007" y="819"/>
                    <a:pt x="13023" y="819"/>
                    <a:pt x="13040" y="820"/>
                  </a:cubicBezTo>
                  <a:cubicBezTo>
                    <a:pt x="12948" y="713"/>
                    <a:pt x="12910" y="621"/>
                    <a:pt x="12848" y="605"/>
                  </a:cubicBezTo>
                  <a:cubicBezTo>
                    <a:pt x="12842" y="604"/>
                    <a:pt x="12835" y="603"/>
                    <a:pt x="12827" y="603"/>
                  </a:cubicBezTo>
                  <a:cubicBezTo>
                    <a:pt x="12772" y="603"/>
                    <a:pt x="12690" y="649"/>
                    <a:pt x="12649" y="690"/>
                  </a:cubicBezTo>
                  <a:cubicBezTo>
                    <a:pt x="12350" y="1080"/>
                    <a:pt x="12320" y="1540"/>
                    <a:pt x="12412" y="1992"/>
                  </a:cubicBezTo>
                  <a:cubicBezTo>
                    <a:pt x="12442" y="2153"/>
                    <a:pt x="12618" y="2291"/>
                    <a:pt x="12726" y="2429"/>
                  </a:cubicBezTo>
                  <a:cubicBezTo>
                    <a:pt x="12373" y="2513"/>
                    <a:pt x="12006" y="2597"/>
                    <a:pt x="11638" y="2689"/>
                  </a:cubicBezTo>
                  <a:cubicBezTo>
                    <a:pt x="11592" y="2505"/>
                    <a:pt x="11554" y="2345"/>
                    <a:pt x="11508" y="2168"/>
                  </a:cubicBezTo>
                  <a:cubicBezTo>
                    <a:pt x="11684" y="2122"/>
                    <a:pt x="11845" y="2092"/>
                    <a:pt x="12006" y="2038"/>
                  </a:cubicBezTo>
                  <a:cubicBezTo>
                    <a:pt x="12067" y="2023"/>
                    <a:pt x="12105" y="1954"/>
                    <a:pt x="12159" y="1916"/>
                  </a:cubicBezTo>
                  <a:cubicBezTo>
                    <a:pt x="12094" y="1887"/>
                    <a:pt x="12029" y="1831"/>
                    <a:pt x="11970" y="1831"/>
                  </a:cubicBezTo>
                  <a:cubicBezTo>
                    <a:pt x="11967" y="1831"/>
                    <a:pt x="11963" y="1831"/>
                    <a:pt x="11960" y="1831"/>
                  </a:cubicBezTo>
                  <a:cubicBezTo>
                    <a:pt x="11791" y="1854"/>
                    <a:pt x="11630" y="1908"/>
                    <a:pt x="11416" y="1961"/>
                  </a:cubicBezTo>
                  <a:cubicBezTo>
                    <a:pt x="11370" y="1571"/>
                    <a:pt x="11324" y="1172"/>
                    <a:pt x="11270" y="782"/>
                  </a:cubicBezTo>
                  <a:cubicBezTo>
                    <a:pt x="11285" y="766"/>
                    <a:pt x="11308" y="759"/>
                    <a:pt x="11324" y="743"/>
                  </a:cubicBezTo>
                  <a:cubicBezTo>
                    <a:pt x="11385" y="789"/>
                    <a:pt x="11469" y="812"/>
                    <a:pt x="11500" y="874"/>
                  </a:cubicBezTo>
                  <a:cubicBezTo>
                    <a:pt x="11523" y="912"/>
                    <a:pt x="11462" y="989"/>
                    <a:pt x="11439" y="1050"/>
                  </a:cubicBezTo>
                  <a:cubicBezTo>
                    <a:pt x="11423" y="1088"/>
                    <a:pt x="11423" y="1134"/>
                    <a:pt x="11408" y="1203"/>
                  </a:cubicBezTo>
                  <a:cubicBezTo>
                    <a:pt x="11676" y="1065"/>
                    <a:pt x="11791" y="935"/>
                    <a:pt x="11730" y="805"/>
                  </a:cubicBezTo>
                  <a:cubicBezTo>
                    <a:pt x="11691" y="720"/>
                    <a:pt x="11607" y="636"/>
                    <a:pt x="11523" y="583"/>
                  </a:cubicBezTo>
                  <a:cubicBezTo>
                    <a:pt x="11478" y="552"/>
                    <a:pt x="11425" y="539"/>
                    <a:pt x="11373" y="539"/>
                  </a:cubicBezTo>
                  <a:cubicBezTo>
                    <a:pt x="11238" y="539"/>
                    <a:pt x="11103" y="629"/>
                    <a:pt x="11086" y="766"/>
                  </a:cubicBezTo>
                  <a:cubicBezTo>
                    <a:pt x="11063" y="927"/>
                    <a:pt x="11071" y="1103"/>
                    <a:pt x="11094" y="1264"/>
                  </a:cubicBezTo>
                  <a:cubicBezTo>
                    <a:pt x="11125" y="1532"/>
                    <a:pt x="11178" y="1793"/>
                    <a:pt x="11224" y="2046"/>
                  </a:cubicBezTo>
                  <a:cubicBezTo>
                    <a:pt x="10964" y="2176"/>
                    <a:pt x="10956" y="2191"/>
                    <a:pt x="11102" y="2329"/>
                  </a:cubicBezTo>
                  <a:cubicBezTo>
                    <a:pt x="11148" y="2299"/>
                    <a:pt x="11201" y="2260"/>
                    <a:pt x="11270" y="2207"/>
                  </a:cubicBezTo>
                  <a:cubicBezTo>
                    <a:pt x="11316" y="2398"/>
                    <a:pt x="11354" y="2567"/>
                    <a:pt x="11393" y="2728"/>
                  </a:cubicBezTo>
                  <a:cubicBezTo>
                    <a:pt x="11324" y="2743"/>
                    <a:pt x="11270" y="2758"/>
                    <a:pt x="11216" y="2774"/>
                  </a:cubicBezTo>
                  <a:cubicBezTo>
                    <a:pt x="10473" y="3003"/>
                    <a:pt x="9715" y="3157"/>
                    <a:pt x="8987" y="3425"/>
                  </a:cubicBezTo>
                  <a:cubicBezTo>
                    <a:pt x="8229" y="3708"/>
                    <a:pt x="7424" y="3854"/>
                    <a:pt x="6635" y="4053"/>
                  </a:cubicBezTo>
                  <a:cubicBezTo>
                    <a:pt x="6007" y="4221"/>
                    <a:pt x="5371" y="4375"/>
                    <a:pt x="4743" y="4543"/>
                  </a:cubicBezTo>
                  <a:cubicBezTo>
                    <a:pt x="4460" y="4627"/>
                    <a:pt x="4184" y="4758"/>
                    <a:pt x="3900" y="4827"/>
                  </a:cubicBezTo>
                  <a:cubicBezTo>
                    <a:pt x="3709" y="4873"/>
                    <a:pt x="3525" y="4888"/>
                    <a:pt x="3333" y="4949"/>
                  </a:cubicBezTo>
                  <a:cubicBezTo>
                    <a:pt x="2613" y="5171"/>
                    <a:pt x="1870" y="5355"/>
                    <a:pt x="1135" y="5547"/>
                  </a:cubicBezTo>
                  <a:cubicBezTo>
                    <a:pt x="821" y="5623"/>
                    <a:pt x="499" y="5669"/>
                    <a:pt x="185" y="5746"/>
                  </a:cubicBezTo>
                  <a:cubicBezTo>
                    <a:pt x="116" y="5761"/>
                    <a:pt x="62" y="5823"/>
                    <a:pt x="1" y="5861"/>
                  </a:cubicBezTo>
                  <a:cubicBezTo>
                    <a:pt x="77" y="5884"/>
                    <a:pt x="154" y="5907"/>
                    <a:pt x="238" y="5922"/>
                  </a:cubicBezTo>
                  <a:cubicBezTo>
                    <a:pt x="241" y="5924"/>
                    <a:pt x="244" y="5924"/>
                    <a:pt x="248" y="5924"/>
                  </a:cubicBezTo>
                  <a:cubicBezTo>
                    <a:pt x="260" y="5924"/>
                    <a:pt x="274" y="5915"/>
                    <a:pt x="292" y="5915"/>
                  </a:cubicBezTo>
                  <a:cubicBezTo>
                    <a:pt x="514" y="5876"/>
                    <a:pt x="729" y="5838"/>
                    <a:pt x="951" y="5807"/>
                  </a:cubicBezTo>
                  <a:cubicBezTo>
                    <a:pt x="1043" y="5800"/>
                    <a:pt x="1142" y="5807"/>
                    <a:pt x="1227" y="5784"/>
                  </a:cubicBezTo>
                  <a:cubicBezTo>
                    <a:pt x="1342" y="5746"/>
                    <a:pt x="1449" y="5677"/>
                    <a:pt x="1571" y="5639"/>
                  </a:cubicBezTo>
                  <a:cubicBezTo>
                    <a:pt x="2399" y="5424"/>
                    <a:pt x="3234" y="5233"/>
                    <a:pt x="4061" y="5011"/>
                  </a:cubicBezTo>
                  <a:cubicBezTo>
                    <a:pt x="5088" y="4727"/>
                    <a:pt x="6099" y="4421"/>
                    <a:pt x="7126" y="4137"/>
                  </a:cubicBezTo>
                  <a:cubicBezTo>
                    <a:pt x="7731" y="3976"/>
                    <a:pt x="8344" y="3846"/>
                    <a:pt x="8949" y="3685"/>
                  </a:cubicBezTo>
                  <a:cubicBezTo>
                    <a:pt x="9623" y="3509"/>
                    <a:pt x="10290" y="3310"/>
                    <a:pt x="10964" y="3118"/>
                  </a:cubicBezTo>
                  <a:cubicBezTo>
                    <a:pt x="11132" y="3072"/>
                    <a:pt x="11293" y="2996"/>
                    <a:pt x="11462" y="2950"/>
                  </a:cubicBezTo>
                  <a:cubicBezTo>
                    <a:pt x="11615" y="2911"/>
                    <a:pt x="11776" y="2911"/>
                    <a:pt x="11937" y="2888"/>
                  </a:cubicBezTo>
                  <a:cubicBezTo>
                    <a:pt x="12113" y="2850"/>
                    <a:pt x="12297" y="2797"/>
                    <a:pt x="12473" y="2758"/>
                  </a:cubicBezTo>
                  <a:cubicBezTo>
                    <a:pt x="12848" y="2682"/>
                    <a:pt x="13224" y="2605"/>
                    <a:pt x="13599" y="2521"/>
                  </a:cubicBezTo>
                  <a:cubicBezTo>
                    <a:pt x="14158" y="2406"/>
                    <a:pt x="14710" y="2283"/>
                    <a:pt x="15269" y="2161"/>
                  </a:cubicBezTo>
                  <a:cubicBezTo>
                    <a:pt x="15300" y="2161"/>
                    <a:pt x="15330" y="2153"/>
                    <a:pt x="15361" y="2145"/>
                  </a:cubicBezTo>
                  <a:cubicBezTo>
                    <a:pt x="15790" y="2069"/>
                    <a:pt x="16219" y="1992"/>
                    <a:pt x="16648" y="1893"/>
                  </a:cubicBezTo>
                  <a:cubicBezTo>
                    <a:pt x="16725" y="1877"/>
                    <a:pt x="16863" y="1778"/>
                    <a:pt x="16778" y="1640"/>
                  </a:cubicBezTo>
                  <a:lnTo>
                    <a:pt x="16786" y="1640"/>
                  </a:lnTo>
                  <a:cubicBezTo>
                    <a:pt x="16755" y="1583"/>
                    <a:pt x="16636" y="1551"/>
                    <a:pt x="16530" y="1551"/>
                  </a:cubicBezTo>
                  <a:cubicBezTo>
                    <a:pt x="16449" y="1551"/>
                    <a:pt x="16377" y="1569"/>
                    <a:pt x="16357" y="1609"/>
                  </a:cubicBezTo>
                  <a:cubicBezTo>
                    <a:pt x="16265" y="1785"/>
                    <a:pt x="16104" y="1739"/>
                    <a:pt x="15943" y="1762"/>
                  </a:cubicBezTo>
                  <a:cubicBezTo>
                    <a:pt x="15982" y="1709"/>
                    <a:pt x="16020" y="1663"/>
                    <a:pt x="16051" y="1601"/>
                  </a:cubicBezTo>
                  <a:cubicBezTo>
                    <a:pt x="16181" y="1387"/>
                    <a:pt x="16211" y="1157"/>
                    <a:pt x="16127" y="920"/>
                  </a:cubicBezTo>
                  <a:cubicBezTo>
                    <a:pt x="16074" y="766"/>
                    <a:pt x="16005" y="613"/>
                    <a:pt x="15905" y="483"/>
                  </a:cubicBezTo>
                  <a:cubicBezTo>
                    <a:pt x="15790" y="322"/>
                    <a:pt x="15652" y="176"/>
                    <a:pt x="15499" y="39"/>
                  </a:cubicBezTo>
                  <a:cubicBezTo>
                    <a:pt x="15461" y="0"/>
                    <a:pt x="15361" y="16"/>
                    <a:pt x="1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-1889900" y="2742025"/>
              <a:ext cx="46200" cy="49450"/>
            </a:xfrm>
            <a:custGeom>
              <a:rect b="b" l="l" r="r" t="t"/>
              <a:pathLst>
                <a:path extrusionOk="0" h="1978" w="1848">
                  <a:moveTo>
                    <a:pt x="78" y="1"/>
                  </a:moveTo>
                  <a:lnTo>
                    <a:pt x="1" y="47"/>
                  </a:lnTo>
                  <a:cubicBezTo>
                    <a:pt x="32" y="169"/>
                    <a:pt x="62" y="284"/>
                    <a:pt x="85" y="407"/>
                  </a:cubicBezTo>
                  <a:cubicBezTo>
                    <a:pt x="116" y="545"/>
                    <a:pt x="154" y="690"/>
                    <a:pt x="162" y="836"/>
                  </a:cubicBezTo>
                  <a:cubicBezTo>
                    <a:pt x="177" y="1165"/>
                    <a:pt x="177" y="1495"/>
                    <a:pt x="192" y="1832"/>
                  </a:cubicBezTo>
                  <a:cubicBezTo>
                    <a:pt x="192" y="1878"/>
                    <a:pt x="238" y="1977"/>
                    <a:pt x="261" y="1977"/>
                  </a:cubicBezTo>
                  <a:cubicBezTo>
                    <a:pt x="330" y="1970"/>
                    <a:pt x="422" y="1947"/>
                    <a:pt x="468" y="1901"/>
                  </a:cubicBezTo>
                  <a:cubicBezTo>
                    <a:pt x="522" y="1839"/>
                    <a:pt x="553" y="1755"/>
                    <a:pt x="583" y="1671"/>
                  </a:cubicBezTo>
                  <a:cubicBezTo>
                    <a:pt x="667" y="1426"/>
                    <a:pt x="752" y="1181"/>
                    <a:pt x="836" y="920"/>
                  </a:cubicBezTo>
                  <a:cubicBezTo>
                    <a:pt x="874" y="1081"/>
                    <a:pt x="897" y="1219"/>
                    <a:pt x="943" y="1349"/>
                  </a:cubicBezTo>
                  <a:cubicBezTo>
                    <a:pt x="998" y="1520"/>
                    <a:pt x="1101" y="1616"/>
                    <a:pt x="1238" y="1616"/>
                  </a:cubicBezTo>
                  <a:cubicBezTo>
                    <a:pt x="1290" y="1616"/>
                    <a:pt x="1348" y="1601"/>
                    <a:pt x="1411" y="1571"/>
                  </a:cubicBezTo>
                  <a:cubicBezTo>
                    <a:pt x="1564" y="1502"/>
                    <a:pt x="1694" y="1380"/>
                    <a:pt x="1817" y="1265"/>
                  </a:cubicBezTo>
                  <a:cubicBezTo>
                    <a:pt x="1847" y="1242"/>
                    <a:pt x="1832" y="1127"/>
                    <a:pt x="1794" y="1081"/>
                  </a:cubicBezTo>
                  <a:cubicBezTo>
                    <a:pt x="1763" y="1035"/>
                    <a:pt x="1679" y="1027"/>
                    <a:pt x="1617" y="1020"/>
                  </a:cubicBezTo>
                  <a:lnTo>
                    <a:pt x="1617" y="1027"/>
                  </a:lnTo>
                  <a:cubicBezTo>
                    <a:pt x="1602" y="1027"/>
                    <a:pt x="1594" y="1119"/>
                    <a:pt x="1556" y="1150"/>
                  </a:cubicBezTo>
                  <a:cubicBezTo>
                    <a:pt x="1480" y="1234"/>
                    <a:pt x="1403" y="1342"/>
                    <a:pt x="1303" y="1372"/>
                  </a:cubicBezTo>
                  <a:cubicBezTo>
                    <a:pt x="1287" y="1378"/>
                    <a:pt x="1272" y="1380"/>
                    <a:pt x="1258" y="1380"/>
                  </a:cubicBezTo>
                  <a:cubicBezTo>
                    <a:pt x="1177" y="1380"/>
                    <a:pt x="1124" y="1294"/>
                    <a:pt x="1104" y="1196"/>
                  </a:cubicBezTo>
                  <a:cubicBezTo>
                    <a:pt x="1081" y="1050"/>
                    <a:pt x="1050" y="905"/>
                    <a:pt x="1012" y="767"/>
                  </a:cubicBezTo>
                  <a:cubicBezTo>
                    <a:pt x="989" y="683"/>
                    <a:pt x="966" y="591"/>
                    <a:pt x="913" y="522"/>
                  </a:cubicBezTo>
                  <a:cubicBezTo>
                    <a:pt x="900" y="505"/>
                    <a:pt x="858" y="495"/>
                    <a:pt x="819" y="495"/>
                  </a:cubicBezTo>
                  <a:cubicBezTo>
                    <a:pt x="790" y="495"/>
                    <a:pt x="762" y="501"/>
                    <a:pt x="752" y="514"/>
                  </a:cubicBezTo>
                  <a:cubicBezTo>
                    <a:pt x="698" y="575"/>
                    <a:pt x="667" y="660"/>
                    <a:pt x="637" y="744"/>
                  </a:cubicBezTo>
                  <a:cubicBezTo>
                    <a:pt x="583" y="912"/>
                    <a:pt x="530" y="1089"/>
                    <a:pt x="484" y="1265"/>
                  </a:cubicBezTo>
                  <a:cubicBezTo>
                    <a:pt x="438" y="1204"/>
                    <a:pt x="430" y="1142"/>
                    <a:pt x="422" y="1081"/>
                  </a:cubicBezTo>
                  <a:cubicBezTo>
                    <a:pt x="361" y="798"/>
                    <a:pt x="307" y="514"/>
                    <a:pt x="231" y="238"/>
                  </a:cubicBezTo>
                  <a:cubicBezTo>
                    <a:pt x="208" y="154"/>
                    <a:pt x="131" y="77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-1902725" y="2670025"/>
              <a:ext cx="41400" cy="46175"/>
            </a:xfrm>
            <a:custGeom>
              <a:rect b="b" l="l" r="r" t="t"/>
              <a:pathLst>
                <a:path extrusionOk="0" h="1847" w="1656">
                  <a:moveTo>
                    <a:pt x="24" y="0"/>
                  </a:moveTo>
                  <a:cubicBezTo>
                    <a:pt x="16" y="46"/>
                    <a:pt x="1" y="100"/>
                    <a:pt x="8" y="138"/>
                  </a:cubicBezTo>
                  <a:cubicBezTo>
                    <a:pt x="39" y="253"/>
                    <a:pt x="85" y="353"/>
                    <a:pt x="116" y="468"/>
                  </a:cubicBezTo>
                  <a:cubicBezTo>
                    <a:pt x="215" y="874"/>
                    <a:pt x="315" y="1287"/>
                    <a:pt x="422" y="1693"/>
                  </a:cubicBezTo>
                  <a:cubicBezTo>
                    <a:pt x="437" y="1755"/>
                    <a:pt x="529" y="1801"/>
                    <a:pt x="583" y="1847"/>
                  </a:cubicBezTo>
                  <a:cubicBezTo>
                    <a:pt x="629" y="1793"/>
                    <a:pt x="698" y="1755"/>
                    <a:pt x="721" y="1693"/>
                  </a:cubicBezTo>
                  <a:cubicBezTo>
                    <a:pt x="790" y="1502"/>
                    <a:pt x="843" y="1310"/>
                    <a:pt x="912" y="1073"/>
                  </a:cubicBezTo>
                  <a:cubicBezTo>
                    <a:pt x="951" y="1149"/>
                    <a:pt x="974" y="1180"/>
                    <a:pt x="989" y="1218"/>
                  </a:cubicBezTo>
                  <a:cubicBezTo>
                    <a:pt x="1035" y="1333"/>
                    <a:pt x="1066" y="1456"/>
                    <a:pt x="1134" y="1563"/>
                  </a:cubicBezTo>
                  <a:cubicBezTo>
                    <a:pt x="1189" y="1661"/>
                    <a:pt x="1275" y="1709"/>
                    <a:pt x="1369" y="1709"/>
                  </a:cubicBezTo>
                  <a:cubicBezTo>
                    <a:pt x="1407" y="1709"/>
                    <a:pt x="1447" y="1701"/>
                    <a:pt x="1487" y="1686"/>
                  </a:cubicBezTo>
                  <a:cubicBezTo>
                    <a:pt x="1602" y="1632"/>
                    <a:pt x="1655" y="1533"/>
                    <a:pt x="1602" y="1402"/>
                  </a:cubicBezTo>
                  <a:cubicBezTo>
                    <a:pt x="1577" y="1329"/>
                    <a:pt x="1558" y="1227"/>
                    <a:pt x="1470" y="1227"/>
                  </a:cubicBezTo>
                  <a:cubicBezTo>
                    <a:pt x="1447" y="1227"/>
                    <a:pt x="1420" y="1233"/>
                    <a:pt x="1387" y="1249"/>
                  </a:cubicBezTo>
                  <a:cubicBezTo>
                    <a:pt x="1387" y="1310"/>
                    <a:pt x="1395" y="1372"/>
                    <a:pt x="1403" y="1433"/>
                  </a:cubicBezTo>
                  <a:cubicBezTo>
                    <a:pt x="1380" y="1441"/>
                    <a:pt x="1364" y="1448"/>
                    <a:pt x="1341" y="1456"/>
                  </a:cubicBezTo>
                  <a:cubicBezTo>
                    <a:pt x="1096" y="1249"/>
                    <a:pt x="1211" y="874"/>
                    <a:pt x="1020" y="613"/>
                  </a:cubicBezTo>
                  <a:cubicBezTo>
                    <a:pt x="713" y="728"/>
                    <a:pt x="744" y="1065"/>
                    <a:pt x="575" y="1310"/>
                  </a:cubicBezTo>
                  <a:cubicBezTo>
                    <a:pt x="552" y="1218"/>
                    <a:pt x="537" y="1157"/>
                    <a:pt x="522" y="1096"/>
                  </a:cubicBezTo>
                  <a:cubicBezTo>
                    <a:pt x="422" y="743"/>
                    <a:pt x="399" y="360"/>
                    <a:pt x="139" y="69"/>
                  </a:cubicBezTo>
                  <a:cubicBezTo>
                    <a:pt x="108" y="39"/>
                    <a:pt x="62" y="23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-2071250" y="2689975"/>
              <a:ext cx="27025" cy="62225"/>
            </a:xfrm>
            <a:custGeom>
              <a:rect b="b" l="l" r="r" t="t"/>
              <a:pathLst>
                <a:path extrusionOk="0" h="2489" w="1081">
                  <a:moveTo>
                    <a:pt x="398" y="0"/>
                  </a:moveTo>
                  <a:cubicBezTo>
                    <a:pt x="324" y="0"/>
                    <a:pt x="256" y="26"/>
                    <a:pt x="222" y="76"/>
                  </a:cubicBezTo>
                  <a:cubicBezTo>
                    <a:pt x="169" y="168"/>
                    <a:pt x="115" y="298"/>
                    <a:pt x="123" y="397"/>
                  </a:cubicBezTo>
                  <a:cubicBezTo>
                    <a:pt x="169" y="819"/>
                    <a:pt x="230" y="1232"/>
                    <a:pt x="306" y="1639"/>
                  </a:cubicBezTo>
                  <a:cubicBezTo>
                    <a:pt x="345" y="1799"/>
                    <a:pt x="314" y="1884"/>
                    <a:pt x="146" y="1907"/>
                  </a:cubicBezTo>
                  <a:cubicBezTo>
                    <a:pt x="100" y="1914"/>
                    <a:pt x="54" y="1937"/>
                    <a:pt x="0" y="1960"/>
                  </a:cubicBezTo>
                  <a:lnTo>
                    <a:pt x="15" y="2006"/>
                  </a:lnTo>
                  <a:lnTo>
                    <a:pt x="467" y="2006"/>
                  </a:lnTo>
                  <a:cubicBezTo>
                    <a:pt x="490" y="2113"/>
                    <a:pt x="506" y="2228"/>
                    <a:pt x="552" y="2328"/>
                  </a:cubicBezTo>
                  <a:cubicBezTo>
                    <a:pt x="575" y="2397"/>
                    <a:pt x="644" y="2435"/>
                    <a:pt x="697" y="2489"/>
                  </a:cubicBezTo>
                  <a:cubicBezTo>
                    <a:pt x="720" y="2428"/>
                    <a:pt x="774" y="2359"/>
                    <a:pt x="766" y="2290"/>
                  </a:cubicBezTo>
                  <a:cubicBezTo>
                    <a:pt x="758" y="2175"/>
                    <a:pt x="712" y="2060"/>
                    <a:pt x="682" y="1914"/>
                  </a:cubicBezTo>
                  <a:cubicBezTo>
                    <a:pt x="766" y="1876"/>
                    <a:pt x="866" y="1838"/>
                    <a:pt x="958" y="1784"/>
                  </a:cubicBezTo>
                  <a:cubicBezTo>
                    <a:pt x="1004" y="1746"/>
                    <a:pt x="1042" y="1684"/>
                    <a:pt x="1080" y="1639"/>
                  </a:cubicBezTo>
                  <a:cubicBezTo>
                    <a:pt x="1017" y="1618"/>
                    <a:pt x="955" y="1584"/>
                    <a:pt x="892" y="1584"/>
                  </a:cubicBezTo>
                  <a:cubicBezTo>
                    <a:pt x="886" y="1584"/>
                    <a:pt x="879" y="1584"/>
                    <a:pt x="873" y="1585"/>
                  </a:cubicBezTo>
                  <a:cubicBezTo>
                    <a:pt x="781" y="1600"/>
                    <a:pt x="690" y="1654"/>
                    <a:pt x="559" y="1700"/>
                  </a:cubicBezTo>
                  <a:cubicBezTo>
                    <a:pt x="475" y="1255"/>
                    <a:pt x="398" y="849"/>
                    <a:pt x="329" y="436"/>
                  </a:cubicBezTo>
                  <a:cubicBezTo>
                    <a:pt x="322" y="382"/>
                    <a:pt x="375" y="298"/>
                    <a:pt x="429" y="260"/>
                  </a:cubicBezTo>
                  <a:cubicBezTo>
                    <a:pt x="433" y="257"/>
                    <a:pt x="438" y="256"/>
                    <a:pt x="444" y="256"/>
                  </a:cubicBezTo>
                  <a:cubicBezTo>
                    <a:pt x="481" y="256"/>
                    <a:pt x="555" y="290"/>
                    <a:pt x="575" y="328"/>
                  </a:cubicBezTo>
                  <a:cubicBezTo>
                    <a:pt x="621" y="405"/>
                    <a:pt x="636" y="497"/>
                    <a:pt x="667" y="581"/>
                  </a:cubicBezTo>
                  <a:cubicBezTo>
                    <a:pt x="674" y="620"/>
                    <a:pt x="697" y="650"/>
                    <a:pt x="720" y="689"/>
                  </a:cubicBezTo>
                  <a:cubicBezTo>
                    <a:pt x="743" y="658"/>
                    <a:pt x="797" y="627"/>
                    <a:pt x="789" y="604"/>
                  </a:cubicBezTo>
                  <a:cubicBezTo>
                    <a:pt x="758" y="443"/>
                    <a:pt x="735" y="260"/>
                    <a:pt x="651" y="129"/>
                  </a:cubicBezTo>
                  <a:cubicBezTo>
                    <a:pt x="599" y="43"/>
                    <a:pt x="494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-2000400" y="2689350"/>
              <a:ext cx="36025" cy="52550"/>
            </a:xfrm>
            <a:custGeom>
              <a:rect b="b" l="l" r="r" t="t"/>
              <a:pathLst>
                <a:path extrusionOk="0" h="2102" w="1441">
                  <a:moveTo>
                    <a:pt x="816" y="1"/>
                  </a:moveTo>
                  <a:cubicBezTo>
                    <a:pt x="713" y="1"/>
                    <a:pt x="713" y="97"/>
                    <a:pt x="705" y="200"/>
                  </a:cubicBezTo>
                  <a:cubicBezTo>
                    <a:pt x="682" y="384"/>
                    <a:pt x="629" y="576"/>
                    <a:pt x="583" y="782"/>
                  </a:cubicBezTo>
                  <a:cubicBezTo>
                    <a:pt x="407" y="645"/>
                    <a:pt x="269" y="530"/>
                    <a:pt x="123" y="430"/>
                  </a:cubicBezTo>
                  <a:cubicBezTo>
                    <a:pt x="112" y="422"/>
                    <a:pt x="93" y="419"/>
                    <a:pt x="73" y="419"/>
                  </a:cubicBezTo>
                  <a:cubicBezTo>
                    <a:pt x="54" y="419"/>
                    <a:pt x="35" y="422"/>
                    <a:pt x="24" y="430"/>
                  </a:cubicBezTo>
                  <a:cubicBezTo>
                    <a:pt x="1" y="445"/>
                    <a:pt x="1" y="507"/>
                    <a:pt x="16" y="530"/>
                  </a:cubicBezTo>
                  <a:cubicBezTo>
                    <a:pt x="93" y="622"/>
                    <a:pt x="184" y="706"/>
                    <a:pt x="269" y="790"/>
                  </a:cubicBezTo>
                  <a:cubicBezTo>
                    <a:pt x="345" y="882"/>
                    <a:pt x="491" y="974"/>
                    <a:pt x="483" y="1066"/>
                  </a:cubicBezTo>
                  <a:cubicBezTo>
                    <a:pt x="468" y="1349"/>
                    <a:pt x="391" y="1633"/>
                    <a:pt x="353" y="1916"/>
                  </a:cubicBezTo>
                  <a:cubicBezTo>
                    <a:pt x="339" y="2002"/>
                    <a:pt x="351" y="2102"/>
                    <a:pt x="484" y="2102"/>
                  </a:cubicBezTo>
                  <a:cubicBezTo>
                    <a:pt x="494" y="2102"/>
                    <a:pt x="503" y="2101"/>
                    <a:pt x="514" y="2100"/>
                  </a:cubicBezTo>
                  <a:cubicBezTo>
                    <a:pt x="567" y="1817"/>
                    <a:pt x="613" y="1526"/>
                    <a:pt x="675" y="1219"/>
                  </a:cubicBezTo>
                  <a:cubicBezTo>
                    <a:pt x="721" y="1257"/>
                    <a:pt x="759" y="1280"/>
                    <a:pt x="782" y="1303"/>
                  </a:cubicBezTo>
                  <a:cubicBezTo>
                    <a:pt x="928" y="1434"/>
                    <a:pt x="1058" y="1579"/>
                    <a:pt x="1211" y="1702"/>
                  </a:cubicBezTo>
                  <a:cubicBezTo>
                    <a:pt x="1229" y="1714"/>
                    <a:pt x="1255" y="1718"/>
                    <a:pt x="1284" y="1718"/>
                  </a:cubicBezTo>
                  <a:cubicBezTo>
                    <a:pt x="1328" y="1718"/>
                    <a:pt x="1380" y="1709"/>
                    <a:pt x="1426" y="1709"/>
                  </a:cubicBezTo>
                  <a:cubicBezTo>
                    <a:pt x="1418" y="1664"/>
                    <a:pt x="1441" y="1595"/>
                    <a:pt x="1418" y="1572"/>
                  </a:cubicBezTo>
                  <a:cubicBezTo>
                    <a:pt x="1196" y="1365"/>
                    <a:pt x="974" y="1166"/>
                    <a:pt x="751" y="966"/>
                  </a:cubicBezTo>
                  <a:cubicBezTo>
                    <a:pt x="820" y="698"/>
                    <a:pt x="905" y="445"/>
                    <a:pt x="951" y="185"/>
                  </a:cubicBezTo>
                  <a:cubicBezTo>
                    <a:pt x="966" y="131"/>
                    <a:pt x="882" y="1"/>
                    <a:pt x="828" y="1"/>
                  </a:cubicBezTo>
                  <a:cubicBezTo>
                    <a:pt x="824" y="1"/>
                    <a:pt x="820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-2030275" y="2683625"/>
              <a:ext cx="31625" cy="62450"/>
            </a:xfrm>
            <a:custGeom>
              <a:rect b="b" l="l" r="r" t="t"/>
              <a:pathLst>
                <a:path extrusionOk="0" h="2498" w="1265">
                  <a:moveTo>
                    <a:pt x="583" y="0"/>
                  </a:moveTo>
                  <a:cubicBezTo>
                    <a:pt x="422" y="0"/>
                    <a:pt x="322" y="108"/>
                    <a:pt x="253" y="245"/>
                  </a:cubicBezTo>
                  <a:cubicBezTo>
                    <a:pt x="92" y="590"/>
                    <a:pt x="0" y="966"/>
                    <a:pt x="46" y="1349"/>
                  </a:cubicBezTo>
                  <a:cubicBezTo>
                    <a:pt x="92" y="1785"/>
                    <a:pt x="169" y="2214"/>
                    <a:pt x="636" y="2406"/>
                  </a:cubicBezTo>
                  <a:cubicBezTo>
                    <a:pt x="782" y="2467"/>
                    <a:pt x="950" y="2490"/>
                    <a:pt x="1111" y="2498"/>
                  </a:cubicBezTo>
                  <a:cubicBezTo>
                    <a:pt x="1257" y="2498"/>
                    <a:pt x="1257" y="2360"/>
                    <a:pt x="1265" y="2260"/>
                  </a:cubicBezTo>
                  <a:cubicBezTo>
                    <a:pt x="1265" y="2240"/>
                    <a:pt x="1191" y="2204"/>
                    <a:pt x="1146" y="2204"/>
                  </a:cubicBezTo>
                  <a:cubicBezTo>
                    <a:pt x="1138" y="2204"/>
                    <a:pt x="1132" y="2204"/>
                    <a:pt x="1127" y="2207"/>
                  </a:cubicBezTo>
                  <a:cubicBezTo>
                    <a:pt x="1064" y="2224"/>
                    <a:pt x="1001" y="2233"/>
                    <a:pt x="938" y="2233"/>
                  </a:cubicBezTo>
                  <a:cubicBezTo>
                    <a:pt x="650" y="2233"/>
                    <a:pt x="387" y="2051"/>
                    <a:pt x="330" y="1755"/>
                  </a:cubicBezTo>
                  <a:cubicBezTo>
                    <a:pt x="284" y="1486"/>
                    <a:pt x="284" y="1211"/>
                    <a:pt x="284" y="935"/>
                  </a:cubicBezTo>
                  <a:cubicBezTo>
                    <a:pt x="292" y="782"/>
                    <a:pt x="322" y="621"/>
                    <a:pt x="384" y="483"/>
                  </a:cubicBezTo>
                  <a:cubicBezTo>
                    <a:pt x="445" y="330"/>
                    <a:pt x="560" y="207"/>
                    <a:pt x="675" y="31"/>
                  </a:cubicBezTo>
                  <a:cubicBezTo>
                    <a:pt x="675" y="31"/>
                    <a:pt x="629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-1867300" y="2653850"/>
              <a:ext cx="28575" cy="55275"/>
            </a:xfrm>
            <a:custGeom>
              <a:rect b="b" l="l" r="r" t="t"/>
              <a:pathLst>
                <a:path extrusionOk="0" h="2211" w="1143">
                  <a:moveTo>
                    <a:pt x="96" y="1"/>
                  </a:moveTo>
                  <a:cubicBezTo>
                    <a:pt x="68" y="1"/>
                    <a:pt x="15" y="39"/>
                    <a:pt x="9" y="65"/>
                  </a:cubicBezTo>
                  <a:cubicBezTo>
                    <a:pt x="1" y="96"/>
                    <a:pt x="24" y="149"/>
                    <a:pt x="55" y="172"/>
                  </a:cubicBezTo>
                  <a:cubicBezTo>
                    <a:pt x="200" y="280"/>
                    <a:pt x="353" y="372"/>
                    <a:pt x="499" y="486"/>
                  </a:cubicBezTo>
                  <a:cubicBezTo>
                    <a:pt x="690" y="624"/>
                    <a:pt x="836" y="808"/>
                    <a:pt x="913" y="1053"/>
                  </a:cubicBezTo>
                  <a:cubicBezTo>
                    <a:pt x="890" y="1230"/>
                    <a:pt x="897" y="1406"/>
                    <a:pt x="851" y="1567"/>
                  </a:cubicBezTo>
                  <a:cubicBezTo>
                    <a:pt x="813" y="1728"/>
                    <a:pt x="721" y="1873"/>
                    <a:pt x="667" y="2034"/>
                  </a:cubicBezTo>
                  <a:cubicBezTo>
                    <a:pt x="652" y="2080"/>
                    <a:pt x="698" y="2149"/>
                    <a:pt x="721" y="2210"/>
                  </a:cubicBezTo>
                  <a:cubicBezTo>
                    <a:pt x="790" y="2180"/>
                    <a:pt x="897" y="2164"/>
                    <a:pt x="928" y="2111"/>
                  </a:cubicBezTo>
                  <a:cubicBezTo>
                    <a:pt x="1073" y="1804"/>
                    <a:pt x="1127" y="1467"/>
                    <a:pt x="1135" y="1122"/>
                  </a:cubicBezTo>
                  <a:cubicBezTo>
                    <a:pt x="1142" y="1007"/>
                    <a:pt x="1112" y="862"/>
                    <a:pt x="1043" y="778"/>
                  </a:cubicBezTo>
                  <a:cubicBezTo>
                    <a:pt x="867" y="555"/>
                    <a:pt x="660" y="356"/>
                    <a:pt x="445" y="165"/>
                  </a:cubicBezTo>
                  <a:cubicBezTo>
                    <a:pt x="361" y="80"/>
                    <a:pt x="223" y="50"/>
                    <a:pt x="108" y="4"/>
                  </a:cubicBezTo>
                  <a:cubicBezTo>
                    <a:pt x="105" y="2"/>
                    <a:pt x="10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-1968025" y="2706800"/>
              <a:ext cx="26450" cy="30050"/>
            </a:xfrm>
            <a:custGeom>
              <a:rect b="b" l="l" r="r" t="t"/>
              <a:pathLst>
                <a:path extrusionOk="0" h="1202" w="1058">
                  <a:moveTo>
                    <a:pt x="454" y="224"/>
                  </a:moveTo>
                  <a:cubicBezTo>
                    <a:pt x="520" y="224"/>
                    <a:pt x="589" y="319"/>
                    <a:pt x="636" y="345"/>
                  </a:cubicBezTo>
                  <a:cubicBezTo>
                    <a:pt x="789" y="445"/>
                    <a:pt x="789" y="789"/>
                    <a:pt x="644" y="966"/>
                  </a:cubicBezTo>
                  <a:cubicBezTo>
                    <a:pt x="638" y="858"/>
                    <a:pt x="641" y="767"/>
                    <a:pt x="572" y="767"/>
                  </a:cubicBezTo>
                  <a:cubicBezTo>
                    <a:pt x="547" y="767"/>
                    <a:pt x="514" y="779"/>
                    <a:pt x="468" y="805"/>
                  </a:cubicBezTo>
                  <a:cubicBezTo>
                    <a:pt x="466" y="805"/>
                    <a:pt x="464" y="805"/>
                    <a:pt x="461" y="805"/>
                  </a:cubicBezTo>
                  <a:cubicBezTo>
                    <a:pt x="431" y="805"/>
                    <a:pt x="353" y="765"/>
                    <a:pt x="353" y="743"/>
                  </a:cubicBezTo>
                  <a:cubicBezTo>
                    <a:pt x="345" y="590"/>
                    <a:pt x="314" y="429"/>
                    <a:pt x="368" y="299"/>
                  </a:cubicBezTo>
                  <a:cubicBezTo>
                    <a:pt x="394" y="244"/>
                    <a:pt x="424" y="224"/>
                    <a:pt x="454" y="224"/>
                  </a:cubicBezTo>
                  <a:close/>
                  <a:moveTo>
                    <a:pt x="406" y="0"/>
                  </a:moveTo>
                  <a:cubicBezTo>
                    <a:pt x="307" y="69"/>
                    <a:pt x="215" y="92"/>
                    <a:pt x="184" y="153"/>
                  </a:cubicBezTo>
                  <a:cubicBezTo>
                    <a:pt x="0" y="475"/>
                    <a:pt x="123" y="988"/>
                    <a:pt x="460" y="1172"/>
                  </a:cubicBezTo>
                  <a:cubicBezTo>
                    <a:pt x="494" y="1192"/>
                    <a:pt x="544" y="1202"/>
                    <a:pt x="597" y="1202"/>
                  </a:cubicBezTo>
                  <a:cubicBezTo>
                    <a:pt x="687" y="1202"/>
                    <a:pt x="787" y="1175"/>
                    <a:pt x="835" y="1126"/>
                  </a:cubicBezTo>
                  <a:lnTo>
                    <a:pt x="835" y="1134"/>
                  </a:lnTo>
                  <a:cubicBezTo>
                    <a:pt x="1057" y="920"/>
                    <a:pt x="1004" y="368"/>
                    <a:pt x="766" y="169"/>
                  </a:cubicBezTo>
                  <a:cubicBezTo>
                    <a:pt x="667" y="84"/>
                    <a:pt x="521" y="54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-1924950" y="2685350"/>
              <a:ext cx="27050" cy="33725"/>
            </a:xfrm>
            <a:custGeom>
              <a:rect b="b" l="l" r="r" t="t"/>
              <a:pathLst>
                <a:path extrusionOk="0" h="1349" w="1082">
                  <a:moveTo>
                    <a:pt x="215" y="39"/>
                  </a:moveTo>
                  <a:lnTo>
                    <a:pt x="215" y="39"/>
                  </a:lnTo>
                  <a:cubicBezTo>
                    <a:pt x="261" y="238"/>
                    <a:pt x="307" y="437"/>
                    <a:pt x="361" y="628"/>
                  </a:cubicBezTo>
                  <a:cubicBezTo>
                    <a:pt x="269" y="651"/>
                    <a:pt x="193" y="659"/>
                    <a:pt x="131" y="690"/>
                  </a:cubicBezTo>
                  <a:cubicBezTo>
                    <a:pt x="85" y="713"/>
                    <a:pt x="47" y="759"/>
                    <a:pt x="1" y="789"/>
                  </a:cubicBezTo>
                  <a:cubicBezTo>
                    <a:pt x="55" y="812"/>
                    <a:pt x="101" y="851"/>
                    <a:pt x="154" y="858"/>
                  </a:cubicBezTo>
                  <a:cubicBezTo>
                    <a:pt x="231" y="874"/>
                    <a:pt x="315" y="866"/>
                    <a:pt x="369" y="874"/>
                  </a:cubicBezTo>
                  <a:cubicBezTo>
                    <a:pt x="392" y="1004"/>
                    <a:pt x="392" y="1111"/>
                    <a:pt x="430" y="1211"/>
                  </a:cubicBezTo>
                  <a:cubicBezTo>
                    <a:pt x="453" y="1264"/>
                    <a:pt x="545" y="1303"/>
                    <a:pt x="599" y="1349"/>
                  </a:cubicBezTo>
                  <a:cubicBezTo>
                    <a:pt x="629" y="1287"/>
                    <a:pt x="683" y="1226"/>
                    <a:pt x="683" y="1165"/>
                  </a:cubicBezTo>
                  <a:cubicBezTo>
                    <a:pt x="683" y="1080"/>
                    <a:pt x="629" y="996"/>
                    <a:pt x="629" y="912"/>
                  </a:cubicBezTo>
                  <a:cubicBezTo>
                    <a:pt x="629" y="851"/>
                    <a:pt x="660" y="774"/>
                    <a:pt x="706" y="736"/>
                  </a:cubicBezTo>
                  <a:cubicBezTo>
                    <a:pt x="759" y="697"/>
                    <a:pt x="844" y="674"/>
                    <a:pt x="913" y="667"/>
                  </a:cubicBezTo>
                  <a:cubicBezTo>
                    <a:pt x="997" y="659"/>
                    <a:pt x="1081" y="659"/>
                    <a:pt x="1058" y="544"/>
                  </a:cubicBezTo>
                  <a:cubicBezTo>
                    <a:pt x="1041" y="462"/>
                    <a:pt x="1001" y="403"/>
                    <a:pt x="929" y="403"/>
                  </a:cubicBezTo>
                  <a:cubicBezTo>
                    <a:pt x="906" y="403"/>
                    <a:pt x="881" y="409"/>
                    <a:pt x="851" y="422"/>
                  </a:cubicBezTo>
                  <a:cubicBezTo>
                    <a:pt x="752" y="460"/>
                    <a:pt x="660" y="513"/>
                    <a:pt x="553" y="567"/>
                  </a:cubicBezTo>
                  <a:cubicBezTo>
                    <a:pt x="346" y="0"/>
                    <a:pt x="376" y="46"/>
                    <a:pt x="215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-1824000" y="2668625"/>
              <a:ext cx="21075" cy="9700"/>
            </a:xfrm>
            <a:custGeom>
              <a:rect b="b" l="l" r="r" t="t"/>
              <a:pathLst>
                <a:path extrusionOk="0" h="388" w="843">
                  <a:moveTo>
                    <a:pt x="666" y="1"/>
                  </a:moveTo>
                  <a:cubicBezTo>
                    <a:pt x="641" y="1"/>
                    <a:pt x="613" y="6"/>
                    <a:pt x="583" y="18"/>
                  </a:cubicBezTo>
                  <a:cubicBezTo>
                    <a:pt x="391" y="102"/>
                    <a:pt x="199" y="202"/>
                    <a:pt x="8" y="294"/>
                  </a:cubicBezTo>
                  <a:lnTo>
                    <a:pt x="0" y="355"/>
                  </a:lnTo>
                  <a:cubicBezTo>
                    <a:pt x="53" y="368"/>
                    <a:pt x="112" y="387"/>
                    <a:pt x="161" y="387"/>
                  </a:cubicBezTo>
                  <a:cubicBezTo>
                    <a:pt x="169" y="387"/>
                    <a:pt x="177" y="387"/>
                    <a:pt x="184" y="386"/>
                  </a:cubicBezTo>
                  <a:cubicBezTo>
                    <a:pt x="299" y="363"/>
                    <a:pt x="399" y="309"/>
                    <a:pt x="514" y="278"/>
                  </a:cubicBezTo>
                  <a:lnTo>
                    <a:pt x="514" y="286"/>
                  </a:lnTo>
                  <a:cubicBezTo>
                    <a:pt x="527" y="282"/>
                    <a:pt x="542" y="280"/>
                    <a:pt x="557" y="280"/>
                  </a:cubicBezTo>
                  <a:cubicBezTo>
                    <a:pt x="594" y="280"/>
                    <a:pt x="634" y="291"/>
                    <a:pt x="667" y="301"/>
                  </a:cubicBezTo>
                  <a:cubicBezTo>
                    <a:pt x="720" y="309"/>
                    <a:pt x="766" y="332"/>
                    <a:pt x="812" y="355"/>
                  </a:cubicBezTo>
                  <a:cubicBezTo>
                    <a:pt x="820" y="294"/>
                    <a:pt x="843" y="233"/>
                    <a:pt x="828" y="171"/>
                  </a:cubicBezTo>
                  <a:cubicBezTo>
                    <a:pt x="810" y="70"/>
                    <a:pt x="755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-1352850" y="3708400"/>
              <a:ext cx="373500" cy="96700"/>
            </a:xfrm>
            <a:custGeom>
              <a:rect b="b" l="l" r="r" t="t"/>
              <a:pathLst>
                <a:path extrusionOk="0" h="3868" w="14940">
                  <a:moveTo>
                    <a:pt x="14753" y="1"/>
                  </a:moveTo>
                  <a:cubicBezTo>
                    <a:pt x="14746" y="1"/>
                    <a:pt x="14739" y="1"/>
                    <a:pt x="14732" y="3"/>
                  </a:cubicBezTo>
                  <a:cubicBezTo>
                    <a:pt x="14219" y="141"/>
                    <a:pt x="13713" y="286"/>
                    <a:pt x="13200" y="440"/>
                  </a:cubicBezTo>
                  <a:cubicBezTo>
                    <a:pt x="12327" y="708"/>
                    <a:pt x="11461" y="1022"/>
                    <a:pt x="10580" y="1252"/>
                  </a:cubicBezTo>
                  <a:cubicBezTo>
                    <a:pt x="9209" y="1619"/>
                    <a:pt x="7822" y="1926"/>
                    <a:pt x="6443" y="2271"/>
                  </a:cubicBezTo>
                  <a:cubicBezTo>
                    <a:pt x="4957" y="2654"/>
                    <a:pt x="3478" y="3029"/>
                    <a:pt x="1946" y="3221"/>
                  </a:cubicBezTo>
                  <a:cubicBezTo>
                    <a:pt x="1287" y="3305"/>
                    <a:pt x="590" y="3412"/>
                    <a:pt x="0" y="3795"/>
                  </a:cubicBezTo>
                  <a:cubicBezTo>
                    <a:pt x="8" y="3818"/>
                    <a:pt x="8" y="3841"/>
                    <a:pt x="8" y="3864"/>
                  </a:cubicBezTo>
                  <a:cubicBezTo>
                    <a:pt x="92" y="3864"/>
                    <a:pt x="176" y="3868"/>
                    <a:pt x="260" y="3868"/>
                  </a:cubicBezTo>
                  <a:cubicBezTo>
                    <a:pt x="343" y="3868"/>
                    <a:pt x="425" y="3864"/>
                    <a:pt x="506" y="3849"/>
                  </a:cubicBezTo>
                  <a:cubicBezTo>
                    <a:pt x="843" y="3788"/>
                    <a:pt x="1165" y="3696"/>
                    <a:pt x="1502" y="3634"/>
                  </a:cubicBezTo>
                  <a:cubicBezTo>
                    <a:pt x="2367" y="3481"/>
                    <a:pt x="3248" y="3374"/>
                    <a:pt x="4107" y="3182"/>
                  </a:cubicBezTo>
                  <a:cubicBezTo>
                    <a:pt x="5210" y="2929"/>
                    <a:pt x="6305" y="2600"/>
                    <a:pt x="7401" y="2317"/>
                  </a:cubicBezTo>
                  <a:cubicBezTo>
                    <a:pt x="7592" y="2271"/>
                    <a:pt x="7807" y="2294"/>
                    <a:pt x="7991" y="2240"/>
                  </a:cubicBezTo>
                  <a:cubicBezTo>
                    <a:pt x="9055" y="1949"/>
                    <a:pt x="10151" y="1780"/>
                    <a:pt x="11193" y="1390"/>
                  </a:cubicBezTo>
                  <a:cubicBezTo>
                    <a:pt x="12150" y="1030"/>
                    <a:pt x="13146" y="777"/>
                    <a:pt x="14127" y="478"/>
                  </a:cubicBezTo>
                  <a:cubicBezTo>
                    <a:pt x="14357" y="409"/>
                    <a:pt x="14594" y="348"/>
                    <a:pt x="14824" y="263"/>
                  </a:cubicBezTo>
                  <a:cubicBezTo>
                    <a:pt x="14878" y="240"/>
                    <a:pt x="14901" y="141"/>
                    <a:pt x="14939" y="72"/>
                  </a:cubicBezTo>
                  <a:cubicBezTo>
                    <a:pt x="14878" y="51"/>
                    <a:pt x="14810" y="1"/>
                    <a:pt x="1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-1653250" y="3776225"/>
              <a:ext cx="81700" cy="109500"/>
            </a:xfrm>
            <a:custGeom>
              <a:rect b="b" l="l" r="r" t="t"/>
              <a:pathLst>
                <a:path extrusionOk="0" h="4380" w="3268">
                  <a:moveTo>
                    <a:pt x="1191" y="1"/>
                  </a:moveTo>
                  <a:cubicBezTo>
                    <a:pt x="457" y="1"/>
                    <a:pt x="0" y="659"/>
                    <a:pt x="19" y="1381"/>
                  </a:cubicBezTo>
                  <a:cubicBezTo>
                    <a:pt x="19" y="1557"/>
                    <a:pt x="211" y="1726"/>
                    <a:pt x="310" y="1902"/>
                  </a:cubicBezTo>
                  <a:cubicBezTo>
                    <a:pt x="473" y="2169"/>
                    <a:pt x="732" y="2291"/>
                    <a:pt x="1008" y="2291"/>
                  </a:cubicBezTo>
                  <a:cubicBezTo>
                    <a:pt x="1097" y="2291"/>
                    <a:pt x="1187" y="2278"/>
                    <a:pt x="1276" y="2254"/>
                  </a:cubicBezTo>
                  <a:cubicBezTo>
                    <a:pt x="1505" y="2193"/>
                    <a:pt x="1743" y="2170"/>
                    <a:pt x="1980" y="2162"/>
                  </a:cubicBezTo>
                  <a:cubicBezTo>
                    <a:pt x="1984" y="2162"/>
                    <a:pt x="1987" y="2162"/>
                    <a:pt x="1990" y="2162"/>
                  </a:cubicBezTo>
                  <a:cubicBezTo>
                    <a:pt x="2431" y="2162"/>
                    <a:pt x="2846" y="2664"/>
                    <a:pt x="2815" y="3105"/>
                  </a:cubicBezTo>
                  <a:cubicBezTo>
                    <a:pt x="2777" y="3572"/>
                    <a:pt x="2509" y="3809"/>
                    <a:pt x="2103" y="3947"/>
                  </a:cubicBezTo>
                  <a:cubicBezTo>
                    <a:pt x="1981" y="3989"/>
                    <a:pt x="1902" y="4013"/>
                    <a:pt x="1842" y="4013"/>
                  </a:cubicBezTo>
                  <a:cubicBezTo>
                    <a:pt x="1737" y="4013"/>
                    <a:pt x="1695" y="3936"/>
                    <a:pt x="1597" y="3741"/>
                  </a:cubicBezTo>
                  <a:cubicBezTo>
                    <a:pt x="1551" y="3656"/>
                    <a:pt x="1398" y="3626"/>
                    <a:pt x="1299" y="3564"/>
                  </a:cubicBezTo>
                  <a:cubicBezTo>
                    <a:pt x="1283" y="3672"/>
                    <a:pt x="1214" y="3794"/>
                    <a:pt x="1253" y="3878"/>
                  </a:cubicBezTo>
                  <a:cubicBezTo>
                    <a:pt x="1381" y="4141"/>
                    <a:pt x="1607" y="4380"/>
                    <a:pt x="1919" y="4380"/>
                  </a:cubicBezTo>
                  <a:cubicBezTo>
                    <a:pt x="1998" y="4380"/>
                    <a:pt x="2082" y="4364"/>
                    <a:pt x="2172" y="4330"/>
                  </a:cubicBezTo>
                  <a:cubicBezTo>
                    <a:pt x="2371" y="4200"/>
                    <a:pt x="2601" y="4101"/>
                    <a:pt x="2762" y="3932"/>
                  </a:cubicBezTo>
                  <a:cubicBezTo>
                    <a:pt x="3068" y="3603"/>
                    <a:pt x="3267" y="3334"/>
                    <a:pt x="3061" y="2798"/>
                  </a:cubicBezTo>
                  <a:cubicBezTo>
                    <a:pt x="3030" y="2722"/>
                    <a:pt x="3015" y="2637"/>
                    <a:pt x="2992" y="2553"/>
                  </a:cubicBezTo>
                  <a:cubicBezTo>
                    <a:pt x="2892" y="2185"/>
                    <a:pt x="2563" y="1887"/>
                    <a:pt x="2180" y="1879"/>
                  </a:cubicBezTo>
                  <a:cubicBezTo>
                    <a:pt x="2116" y="1876"/>
                    <a:pt x="2053" y="1875"/>
                    <a:pt x="1990" y="1875"/>
                  </a:cubicBezTo>
                  <a:cubicBezTo>
                    <a:pt x="1703" y="1875"/>
                    <a:pt x="1420" y="1901"/>
                    <a:pt x="1138" y="1933"/>
                  </a:cubicBezTo>
                  <a:cubicBezTo>
                    <a:pt x="1070" y="1941"/>
                    <a:pt x="1009" y="1949"/>
                    <a:pt x="951" y="1949"/>
                  </a:cubicBezTo>
                  <a:cubicBezTo>
                    <a:pt x="846" y="1949"/>
                    <a:pt x="751" y="1922"/>
                    <a:pt x="647" y="1818"/>
                  </a:cubicBezTo>
                  <a:cubicBezTo>
                    <a:pt x="418" y="1580"/>
                    <a:pt x="272" y="1343"/>
                    <a:pt x="372" y="1021"/>
                  </a:cubicBezTo>
                  <a:cubicBezTo>
                    <a:pt x="464" y="707"/>
                    <a:pt x="647" y="439"/>
                    <a:pt x="977" y="339"/>
                  </a:cubicBezTo>
                  <a:cubicBezTo>
                    <a:pt x="1077" y="308"/>
                    <a:pt x="1176" y="291"/>
                    <a:pt x="1271" y="291"/>
                  </a:cubicBezTo>
                  <a:cubicBezTo>
                    <a:pt x="1482" y="291"/>
                    <a:pt x="1677" y="374"/>
                    <a:pt x="1835" y="569"/>
                  </a:cubicBezTo>
                  <a:cubicBezTo>
                    <a:pt x="1853" y="593"/>
                    <a:pt x="1899" y="612"/>
                    <a:pt x="1929" y="612"/>
                  </a:cubicBezTo>
                  <a:cubicBezTo>
                    <a:pt x="1937" y="612"/>
                    <a:pt x="1945" y="611"/>
                    <a:pt x="1950" y="607"/>
                  </a:cubicBezTo>
                  <a:cubicBezTo>
                    <a:pt x="1980" y="592"/>
                    <a:pt x="2019" y="515"/>
                    <a:pt x="2003" y="492"/>
                  </a:cubicBezTo>
                  <a:cubicBezTo>
                    <a:pt x="1911" y="354"/>
                    <a:pt x="1827" y="148"/>
                    <a:pt x="1689" y="94"/>
                  </a:cubicBezTo>
                  <a:cubicBezTo>
                    <a:pt x="1512" y="30"/>
                    <a:pt x="1345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-1364350" y="3701900"/>
              <a:ext cx="64375" cy="66650"/>
            </a:xfrm>
            <a:custGeom>
              <a:rect b="b" l="l" r="r" t="t"/>
              <a:pathLst>
                <a:path extrusionOk="0" h="2666" w="2575">
                  <a:moveTo>
                    <a:pt x="1351" y="937"/>
                  </a:moveTo>
                  <a:cubicBezTo>
                    <a:pt x="1407" y="937"/>
                    <a:pt x="1466" y="949"/>
                    <a:pt x="1525" y="968"/>
                  </a:cubicBezTo>
                  <a:cubicBezTo>
                    <a:pt x="1878" y="1075"/>
                    <a:pt x="2061" y="1604"/>
                    <a:pt x="1839" y="1918"/>
                  </a:cubicBezTo>
                  <a:cubicBezTo>
                    <a:pt x="1724" y="2079"/>
                    <a:pt x="1563" y="2201"/>
                    <a:pt x="1426" y="2347"/>
                  </a:cubicBezTo>
                  <a:cubicBezTo>
                    <a:pt x="1422" y="2347"/>
                    <a:pt x="1419" y="2347"/>
                    <a:pt x="1415" y="2347"/>
                  </a:cubicBezTo>
                  <a:cubicBezTo>
                    <a:pt x="1181" y="2347"/>
                    <a:pt x="935" y="2090"/>
                    <a:pt x="951" y="1826"/>
                  </a:cubicBezTo>
                  <a:cubicBezTo>
                    <a:pt x="966" y="1604"/>
                    <a:pt x="1019" y="1374"/>
                    <a:pt x="1081" y="1159"/>
                  </a:cubicBezTo>
                  <a:cubicBezTo>
                    <a:pt x="1123" y="995"/>
                    <a:pt x="1228" y="937"/>
                    <a:pt x="1351" y="937"/>
                  </a:cubicBezTo>
                  <a:close/>
                  <a:moveTo>
                    <a:pt x="1278" y="0"/>
                  </a:moveTo>
                  <a:cubicBezTo>
                    <a:pt x="747" y="0"/>
                    <a:pt x="352" y="270"/>
                    <a:pt x="39" y="684"/>
                  </a:cubicBezTo>
                  <a:cubicBezTo>
                    <a:pt x="1" y="730"/>
                    <a:pt x="54" y="907"/>
                    <a:pt x="100" y="922"/>
                  </a:cubicBezTo>
                  <a:cubicBezTo>
                    <a:pt x="215" y="968"/>
                    <a:pt x="353" y="960"/>
                    <a:pt x="476" y="975"/>
                  </a:cubicBezTo>
                  <a:cubicBezTo>
                    <a:pt x="476" y="876"/>
                    <a:pt x="468" y="776"/>
                    <a:pt x="460" y="661"/>
                  </a:cubicBezTo>
                  <a:cubicBezTo>
                    <a:pt x="686" y="439"/>
                    <a:pt x="987" y="336"/>
                    <a:pt x="1253" y="336"/>
                  </a:cubicBezTo>
                  <a:cubicBezTo>
                    <a:pt x="1582" y="336"/>
                    <a:pt x="1855" y="495"/>
                    <a:pt x="1855" y="784"/>
                  </a:cubicBezTo>
                  <a:cubicBezTo>
                    <a:pt x="1778" y="746"/>
                    <a:pt x="1701" y="723"/>
                    <a:pt x="1625" y="684"/>
                  </a:cubicBezTo>
                  <a:cubicBezTo>
                    <a:pt x="1537" y="632"/>
                    <a:pt x="1444" y="606"/>
                    <a:pt x="1352" y="606"/>
                  </a:cubicBezTo>
                  <a:cubicBezTo>
                    <a:pt x="1204" y="606"/>
                    <a:pt x="1060" y="674"/>
                    <a:pt x="951" y="807"/>
                  </a:cubicBezTo>
                  <a:cubicBezTo>
                    <a:pt x="613" y="1221"/>
                    <a:pt x="590" y="1673"/>
                    <a:pt x="736" y="2171"/>
                  </a:cubicBezTo>
                  <a:cubicBezTo>
                    <a:pt x="813" y="2416"/>
                    <a:pt x="966" y="2584"/>
                    <a:pt x="1188" y="2646"/>
                  </a:cubicBezTo>
                  <a:cubicBezTo>
                    <a:pt x="1238" y="2659"/>
                    <a:pt x="1287" y="2665"/>
                    <a:pt x="1335" y="2665"/>
                  </a:cubicBezTo>
                  <a:cubicBezTo>
                    <a:pt x="1511" y="2665"/>
                    <a:pt x="1676" y="2580"/>
                    <a:pt x="1809" y="2423"/>
                  </a:cubicBezTo>
                  <a:cubicBezTo>
                    <a:pt x="1923" y="2285"/>
                    <a:pt x="2054" y="2163"/>
                    <a:pt x="2153" y="2063"/>
                  </a:cubicBezTo>
                  <a:cubicBezTo>
                    <a:pt x="2284" y="2132"/>
                    <a:pt x="2406" y="2201"/>
                    <a:pt x="2521" y="2263"/>
                  </a:cubicBezTo>
                  <a:lnTo>
                    <a:pt x="2521" y="2255"/>
                  </a:lnTo>
                  <a:cubicBezTo>
                    <a:pt x="2536" y="2232"/>
                    <a:pt x="2552" y="2201"/>
                    <a:pt x="2575" y="2178"/>
                  </a:cubicBezTo>
                  <a:cubicBezTo>
                    <a:pt x="2498" y="2033"/>
                    <a:pt x="2406" y="1887"/>
                    <a:pt x="2360" y="1734"/>
                  </a:cubicBezTo>
                  <a:cubicBezTo>
                    <a:pt x="2253" y="1336"/>
                    <a:pt x="2184" y="922"/>
                    <a:pt x="2069" y="531"/>
                  </a:cubicBezTo>
                  <a:cubicBezTo>
                    <a:pt x="1992" y="240"/>
                    <a:pt x="1663" y="18"/>
                    <a:pt x="1364" y="3"/>
                  </a:cubicBezTo>
                  <a:cubicBezTo>
                    <a:pt x="1335" y="1"/>
                    <a:pt x="1306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-1190250" y="3670550"/>
              <a:ext cx="57475" cy="56200"/>
            </a:xfrm>
            <a:custGeom>
              <a:rect b="b" l="l" r="r" t="t"/>
              <a:pathLst>
                <a:path extrusionOk="0" h="2248" w="2299">
                  <a:moveTo>
                    <a:pt x="1390" y="1034"/>
                  </a:moveTo>
                  <a:cubicBezTo>
                    <a:pt x="1544" y="1034"/>
                    <a:pt x="1773" y="1123"/>
                    <a:pt x="1839" y="1241"/>
                  </a:cubicBezTo>
                  <a:cubicBezTo>
                    <a:pt x="1939" y="1440"/>
                    <a:pt x="1594" y="1816"/>
                    <a:pt x="1326" y="1885"/>
                  </a:cubicBezTo>
                  <a:cubicBezTo>
                    <a:pt x="1271" y="1900"/>
                    <a:pt x="1223" y="1907"/>
                    <a:pt x="1181" y="1907"/>
                  </a:cubicBezTo>
                  <a:cubicBezTo>
                    <a:pt x="1051" y="1907"/>
                    <a:pt x="979" y="1834"/>
                    <a:pt x="973" y="1678"/>
                  </a:cubicBezTo>
                  <a:cubicBezTo>
                    <a:pt x="897" y="1341"/>
                    <a:pt x="1065" y="1050"/>
                    <a:pt x="1372" y="1034"/>
                  </a:cubicBezTo>
                  <a:cubicBezTo>
                    <a:pt x="1378" y="1034"/>
                    <a:pt x="1384" y="1034"/>
                    <a:pt x="1390" y="1034"/>
                  </a:cubicBezTo>
                  <a:close/>
                  <a:moveTo>
                    <a:pt x="1188" y="0"/>
                  </a:moveTo>
                  <a:cubicBezTo>
                    <a:pt x="776" y="0"/>
                    <a:pt x="246" y="255"/>
                    <a:pt x="46" y="513"/>
                  </a:cubicBezTo>
                  <a:cubicBezTo>
                    <a:pt x="0" y="575"/>
                    <a:pt x="54" y="720"/>
                    <a:pt x="62" y="820"/>
                  </a:cubicBezTo>
                  <a:cubicBezTo>
                    <a:pt x="146" y="789"/>
                    <a:pt x="238" y="766"/>
                    <a:pt x="314" y="720"/>
                  </a:cubicBezTo>
                  <a:cubicBezTo>
                    <a:pt x="391" y="682"/>
                    <a:pt x="437" y="582"/>
                    <a:pt x="506" y="552"/>
                  </a:cubicBezTo>
                  <a:cubicBezTo>
                    <a:pt x="698" y="475"/>
                    <a:pt x="904" y="414"/>
                    <a:pt x="1104" y="360"/>
                  </a:cubicBezTo>
                  <a:cubicBezTo>
                    <a:pt x="1160" y="344"/>
                    <a:pt x="1210" y="336"/>
                    <a:pt x="1257" y="336"/>
                  </a:cubicBezTo>
                  <a:cubicBezTo>
                    <a:pt x="1453" y="336"/>
                    <a:pt x="1580" y="477"/>
                    <a:pt x="1747" y="743"/>
                  </a:cubicBezTo>
                  <a:cubicBezTo>
                    <a:pt x="1673" y="734"/>
                    <a:pt x="1603" y="729"/>
                    <a:pt x="1535" y="729"/>
                  </a:cubicBezTo>
                  <a:cubicBezTo>
                    <a:pt x="1100" y="729"/>
                    <a:pt x="803" y="926"/>
                    <a:pt x="644" y="1364"/>
                  </a:cubicBezTo>
                  <a:cubicBezTo>
                    <a:pt x="567" y="1563"/>
                    <a:pt x="659" y="2007"/>
                    <a:pt x="805" y="2099"/>
                  </a:cubicBezTo>
                  <a:cubicBezTo>
                    <a:pt x="963" y="2203"/>
                    <a:pt x="1116" y="2248"/>
                    <a:pt x="1260" y="2248"/>
                  </a:cubicBezTo>
                  <a:cubicBezTo>
                    <a:pt x="1584" y="2248"/>
                    <a:pt x="1858" y="2021"/>
                    <a:pt x="2023" y="1724"/>
                  </a:cubicBezTo>
                  <a:cubicBezTo>
                    <a:pt x="2299" y="1234"/>
                    <a:pt x="2107" y="774"/>
                    <a:pt x="1854" y="337"/>
                  </a:cubicBezTo>
                  <a:cubicBezTo>
                    <a:pt x="1785" y="222"/>
                    <a:pt x="1640" y="153"/>
                    <a:pt x="1517" y="77"/>
                  </a:cubicBezTo>
                  <a:cubicBezTo>
                    <a:pt x="1427" y="23"/>
                    <a:pt x="1313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-1097950" y="3657625"/>
              <a:ext cx="45050" cy="49425"/>
            </a:xfrm>
            <a:custGeom>
              <a:rect b="b" l="l" r="r" t="t"/>
              <a:pathLst>
                <a:path extrusionOk="0" h="1977" w="1802">
                  <a:moveTo>
                    <a:pt x="182" y="0"/>
                  </a:moveTo>
                  <a:cubicBezTo>
                    <a:pt x="119" y="0"/>
                    <a:pt x="63" y="50"/>
                    <a:pt x="1" y="142"/>
                  </a:cubicBezTo>
                  <a:cubicBezTo>
                    <a:pt x="231" y="471"/>
                    <a:pt x="514" y="770"/>
                    <a:pt x="560" y="1207"/>
                  </a:cubicBezTo>
                  <a:cubicBezTo>
                    <a:pt x="576" y="1398"/>
                    <a:pt x="652" y="1582"/>
                    <a:pt x="713" y="1766"/>
                  </a:cubicBezTo>
                  <a:cubicBezTo>
                    <a:pt x="744" y="1871"/>
                    <a:pt x="785" y="1976"/>
                    <a:pt x="901" y="1976"/>
                  </a:cubicBezTo>
                  <a:cubicBezTo>
                    <a:pt x="929" y="1976"/>
                    <a:pt x="960" y="1971"/>
                    <a:pt x="997" y="1957"/>
                  </a:cubicBezTo>
                  <a:cubicBezTo>
                    <a:pt x="1181" y="1888"/>
                    <a:pt x="1081" y="1758"/>
                    <a:pt x="1066" y="1643"/>
                  </a:cubicBezTo>
                  <a:cubicBezTo>
                    <a:pt x="1012" y="1337"/>
                    <a:pt x="775" y="1084"/>
                    <a:pt x="867" y="724"/>
                  </a:cubicBezTo>
                  <a:cubicBezTo>
                    <a:pt x="928" y="509"/>
                    <a:pt x="997" y="395"/>
                    <a:pt x="1158" y="387"/>
                  </a:cubicBezTo>
                  <a:cubicBezTo>
                    <a:pt x="1250" y="540"/>
                    <a:pt x="1288" y="701"/>
                    <a:pt x="1388" y="755"/>
                  </a:cubicBezTo>
                  <a:cubicBezTo>
                    <a:pt x="1403" y="765"/>
                    <a:pt x="1424" y="769"/>
                    <a:pt x="1449" y="769"/>
                  </a:cubicBezTo>
                  <a:cubicBezTo>
                    <a:pt x="1535" y="769"/>
                    <a:pt x="1662" y="713"/>
                    <a:pt x="1709" y="647"/>
                  </a:cubicBezTo>
                  <a:cubicBezTo>
                    <a:pt x="1771" y="563"/>
                    <a:pt x="1801" y="379"/>
                    <a:pt x="1748" y="303"/>
                  </a:cubicBezTo>
                  <a:cubicBezTo>
                    <a:pt x="1637" y="127"/>
                    <a:pt x="1420" y="33"/>
                    <a:pt x="1205" y="33"/>
                  </a:cubicBezTo>
                  <a:cubicBezTo>
                    <a:pt x="1092" y="33"/>
                    <a:pt x="979" y="59"/>
                    <a:pt x="882" y="111"/>
                  </a:cubicBezTo>
                  <a:cubicBezTo>
                    <a:pt x="775" y="180"/>
                    <a:pt x="690" y="295"/>
                    <a:pt x="599" y="395"/>
                  </a:cubicBezTo>
                  <a:cubicBezTo>
                    <a:pt x="402" y="123"/>
                    <a:pt x="282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-1160750" y="3782200"/>
              <a:ext cx="45025" cy="53125"/>
            </a:xfrm>
            <a:custGeom>
              <a:rect b="b" l="l" r="r" t="t"/>
              <a:pathLst>
                <a:path extrusionOk="0" h="2125" w="1801">
                  <a:moveTo>
                    <a:pt x="1341" y="1"/>
                  </a:moveTo>
                  <a:cubicBezTo>
                    <a:pt x="1201" y="1"/>
                    <a:pt x="1027" y="64"/>
                    <a:pt x="950" y="154"/>
                  </a:cubicBezTo>
                  <a:cubicBezTo>
                    <a:pt x="774" y="376"/>
                    <a:pt x="667" y="644"/>
                    <a:pt x="536" y="889"/>
                  </a:cubicBezTo>
                  <a:cubicBezTo>
                    <a:pt x="414" y="751"/>
                    <a:pt x="299" y="544"/>
                    <a:pt x="0" y="491"/>
                  </a:cubicBezTo>
                  <a:lnTo>
                    <a:pt x="0" y="491"/>
                  </a:lnTo>
                  <a:cubicBezTo>
                    <a:pt x="69" y="659"/>
                    <a:pt x="115" y="774"/>
                    <a:pt x="169" y="881"/>
                  </a:cubicBezTo>
                  <a:cubicBezTo>
                    <a:pt x="307" y="1180"/>
                    <a:pt x="444" y="1479"/>
                    <a:pt x="590" y="1778"/>
                  </a:cubicBezTo>
                  <a:cubicBezTo>
                    <a:pt x="644" y="1885"/>
                    <a:pt x="697" y="1992"/>
                    <a:pt x="774" y="2077"/>
                  </a:cubicBezTo>
                  <a:cubicBezTo>
                    <a:pt x="802" y="2104"/>
                    <a:pt x="858" y="2124"/>
                    <a:pt x="904" y="2124"/>
                  </a:cubicBezTo>
                  <a:cubicBezTo>
                    <a:pt x="921" y="2124"/>
                    <a:pt x="937" y="2121"/>
                    <a:pt x="950" y="2115"/>
                  </a:cubicBezTo>
                  <a:cubicBezTo>
                    <a:pt x="996" y="2092"/>
                    <a:pt x="1019" y="2015"/>
                    <a:pt x="1027" y="1954"/>
                  </a:cubicBezTo>
                  <a:cubicBezTo>
                    <a:pt x="1027" y="1900"/>
                    <a:pt x="996" y="1839"/>
                    <a:pt x="973" y="1785"/>
                  </a:cubicBezTo>
                  <a:cubicBezTo>
                    <a:pt x="782" y="1372"/>
                    <a:pt x="797" y="973"/>
                    <a:pt x="1042" y="583"/>
                  </a:cubicBezTo>
                  <a:cubicBezTo>
                    <a:pt x="1103" y="483"/>
                    <a:pt x="1165" y="391"/>
                    <a:pt x="1218" y="299"/>
                  </a:cubicBezTo>
                  <a:lnTo>
                    <a:pt x="1226" y="299"/>
                  </a:lnTo>
                  <a:cubicBezTo>
                    <a:pt x="1249" y="315"/>
                    <a:pt x="1272" y="322"/>
                    <a:pt x="1303" y="338"/>
                  </a:cubicBezTo>
                  <a:cubicBezTo>
                    <a:pt x="1303" y="414"/>
                    <a:pt x="1287" y="491"/>
                    <a:pt x="1303" y="560"/>
                  </a:cubicBezTo>
                  <a:cubicBezTo>
                    <a:pt x="1317" y="694"/>
                    <a:pt x="1406" y="776"/>
                    <a:pt x="1504" y="776"/>
                  </a:cubicBezTo>
                  <a:cubicBezTo>
                    <a:pt x="1558" y="776"/>
                    <a:pt x="1614" y="752"/>
                    <a:pt x="1663" y="698"/>
                  </a:cubicBezTo>
                  <a:cubicBezTo>
                    <a:pt x="1747" y="606"/>
                    <a:pt x="1793" y="452"/>
                    <a:pt x="1793" y="330"/>
                  </a:cubicBezTo>
                  <a:cubicBezTo>
                    <a:pt x="1800" y="92"/>
                    <a:pt x="1563" y="31"/>
                    <a:pt x="1417" y="8"/>
                  </a:cubicBezTo>
                  <a:cubicBezTo>
                    <a:pt x="1394" y="3"/>
                    <a:pt x="1368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-1053700" y="3617500"/>
              <a:ext cx="47525" cy="39075"/>
            </a:xfrm>
            <a:custGeom>
              <a:rect b="b" l="l" r="r" t="t"/>
              <a:pathLst>
                <a:path extrusionOk="0" h="1563" w="1901">
                  <a:moveTo>
                    <a:pt x="8" y="0"/>
                  </a:moveTo>
                  <a:cubicBezTo>
                    <a:pt x="8" y="107"/>
                    <a:pt x="1" y="138"/>
                    <a:pt x="8" y="153"/>
                  </a:cubicBezTo>
                  <a:cubicBezTo>
                    <a:pt x="253" y="513"/>
                    <a:pt x="322" y="927"/>
                    <a:pt x="353" y="1348"/>
                  </a:cubicBezTo>
                  <a:cubicBezTo>
                    <a:pt x="361" y="1425"/>
                    <a:pt x="445" y="1494"/>
                    <a:pt x="491" y="1563"/>
                  </a:cubicBezTo>
                  <a:cubicBezTo>
                    <a:pt x="552" y="1502"/>
                    <a:pt x="636" y="1448"/>
                    <a:pt x="682" y="1371"/>
                  </a:cubicBezTo>
                  <a:cubicBezTo>
                    <a:pt x="713" y="1318"/>
                    <a:pt x="682" y="1241"/>
                    <a:pt x="698" y="1172"/>
                  </a:cubicBezTo>
                  <a:cubicBezTo>
                    <a:pt x="759" y="965"/>
                    <a:pt x="828" y="758"/>
                    <a:pt x="889" y="559"/>
                  </a:cubicBezTo>
                  <a:cubicBezTo>
                    <a:pt x="920" y="559"/>
                    <a:pt x="943" y="567"/>
                    <a:pt x="974" y="575"/>
                  </a:cubicBezTo>
                  <a:cubicBezTo>
                    <a:pt x="1004" y="705"/>
                    <a:pt x="1012" y="835"/>
                    <a:pt x="1073" y="950"/>
                  </a:cubicBezTo>
                  <a:cubicBezTo>
                    <a:pt x="1134" y="1073"/>
                    <a:pt x="1211" y="1226"/>
                    <a:pt x="1326" y="1279"/>
                  </a:cubicBezTo>
                  <a:cubicBezTo>
                    <a:pt x="1377" y="1304"/>
                    <a:pt x="1424" y="1315"/>
                    <a:pt x="1468" y="1315"/>
                  </a:cubicBezTo>
                  <a:cubicBezTo>
                    <a:pt x="1632" y="1315"/>
                    <a:pt x="1755" y="1172"/>
                    <a:pt x="1870" y="1057"/>
                  </a:cubicBezTo>
                  <a:cubicBezTo>
                    <a:pt x="1901" y="1027"/>
                    <a:pt x="1893" y="919"/>
                    <a:pt x="1862" y="881"/>
                  </a:cubicBezTo>
                  <a:cubicBezTo>
                    <a:pt x="1812" y="829"/>
                    <a:pt x="1767" y="809"/>
                    <a:pt x="1724" y="809"/>
                  </a:cubicBezTo>
                  <a:cubicBezTo>
                    <a:pt x="1616" y="809"/>
                    <a:pt x="1523" y="932"/>
                    <a:pt x="1403" y="965"/>
                  </a:cubicBezTo>
                  <a:cubicBezTo>
                    <a:pt x="1364" y="781"/>
                    <a:pt x="1341" y="590"/>
                    <a:pt x="1265" y="421"/>
                  </a:cubicBezTo>
                  <a:cubicBezTo>
                    <a:pt x="1175" y="216"/>
                    <a:pt x="1058" y="115"/>
                    <a:pt x="935" y="115"/>
                  </a:cubicBezTo>
                  <a:cubicBezTo>
                    <a:pt x="828" y="115"/>
                    <a:pt x="717" y="192"/>
                    <a:pt x="614" y="345"/>
                  </a:cubicBezTo>
                  <a:cubicBezTo>
                    <a:pt x="583" y="383"/>
                    <a:pt x="568" y="437"/>
                    <a:pt x="568" y="444"/>
                  </a:cubicBezTo>
                  <a:cubicBezTo>
                    <a:pt x="384" y="299"/>
                    <a:pt x="215" y="169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-1295775" y="3718025"/>
              <a:ext cx="40625" cy="47350"/>
            </a:xfrm>
            <a:custGeom>
              <a:rect b="b" l="l" r="r" t="t"/>
              <a:pathLst>
                <a:path extrusionOk="0" h="1894" w="1625">
                  <a:moveTo>
                    <a:pt x="325" y="0"/>
                  </a:moveTo>
                  <a:cubicBezTo>
                    <a:pt x="301" y="0"/>
                    <a:pt x="222" y="42"/>
                    <a:pt x="222" y="70"/>
                  </a:cubicBezTo>
                  <a:cubicBezTo>
                    <a:pt x="184" y="307"/>
                    <a:pt x="153" y="545"/>
                    <a:pt x="123" y="813"/>
                  </a:cubicBezTo>
                  <a:cubicBezTo>
                    <a:pt x="253" y="782"/>
                    <a:pt x="314" y="775"/>
                    <a:pt x="360" y="759"/>
                  </a:cubicBezTo>
                  <a:cubicBezTo>
                    <a:pt x="422" y="1005"/>
                    <a:pt x="475" y="1242"/>
                    <a:pt x="536" y="1495"/>
                  </a:cubicBezTo>
                  <a:cubicBezTo>
                    <a:pt x="383" y="1533"/>
                    <a:pt x="245" y="1564"/>
                    <a:pt x="115" y="1618"/>
                  </a:cubicBezTo>
                  <a:cubicBezTo>
                    <a:pt x="61" y="1648"/>
                    <a:pt x="39" y="1725"/>
                    <a:pt x="0" y="1786"/>
                  </a:cubicBezTo>
                  <a:cubicBezTo>
                    <a:pt x="54" y="1824"/>
                    <a:pt x="107" y="1893"/>
                    <a:pt x="161" y="1893"/>
                  </a:cubicBezTo>
                  <a:cubicBezTo>
                    <a:pt x="376" y="1893"/>
                    <a:pt x="598" y="1886"/>
                    <a:pt x="805" y="1847"/>
                  </a:cubicBezTo>
                  <a:cubicBezTo>
                    <a:pt x="1011" y="1817"/>
                    <a:pt x="1218" y="1771"/>
                    <a:pt x="1402" y="1686"/>
                  </a:cubicBezTo>
                  <a:cubicBezTo>
                    <a:pt x="1494" y="1648"/>
                    <a:pt x="1548" y="1510"/>
                    <a:pt x="1624" y="1418"/>
                  </a:cubicBezTo>
                  <a:cubicBezTo>
                    <a:pt x="1532" y="1397"/>
                    <a:pt x="1440" y="1356"/>
                    <a:pt x="1354" y="1356"/>
                  </a:cubicBezTo>
                  <a:cubicBezTo>
                    <a:pt x="1347" y="1356"/>
                    <a:pt x="1340" y="1356"/>
                    <a:pt x="1333" y="1357"/>
                  </a:cubicBezTo>
                  <a:cubicBezTo>
                    <a:pt x="1180" y="1372"/>
                    <a:pt x="1027" y="1426"/>
                    <a:pt x="858" y="1472"/>
                  </a:cubicBezTo>
                  <a:cubicBezTo>
                    <a:pt x="751" y="1028"/>
                    <a:pt x="651" y="606"/>
                    <a:pt x="536" y="185"/>
                  </a:cubicBezTo>
                  <a:cubicBezTo>
                    <a:pt x="513" y="108"/>
                    <a:pt x="406" y="47"/>
                    <a:pt x="330" y="1"/>
                  </a:cubicBezTo>
                  <a:cubicBezTo>
                    <a:pt x="328" y="0"/>
                    <a:pt x="327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-1570050" y="3835950"/>
              <a:ext cx="43325" cy="36700"/>
            </a:xfrm>
            <a:custGeom>
              <a:rect b="b" l="l" r="r" t="t"/>
              <a:pathLst>
                <a:path extrusionOk="0" h="1468" w="1733">
                  <a:moveTo>
                    <a:pt x="944" y="1"/>
                  </a:moveTo>
                  <a:cubicBezTo>
                    <a:pt x="806" y="1"/>
                    <a:pt x="614" y="60"/>
                    <a:pt x="552" y="156"/>
                  </a:cubicBezTo>
                  <a:cubicBezTo>
                    <a:pt x="474" y="276"/>
                    <a:pt x="420" y="340"/>
                    <a:pt x="312" y="340"/>
                  </a:cubicBezTo>
                  <a:cubicBezTo>
                    <a:pt x="282" y="340"/>
                    <a:pt x="248" y="335"/>
                    <a:pt x="208" y="325"/>
                  </a:cubicBezTo>
                  <a:cubicBezTo>
                    <a:pt x="203" y="324"/>
                    <a:pt x="198" y="323"/>
                    <a:pt x="193" y="323"/>
                  </a:cubicBezTo>
                  <a:cubicBezTo>
                    <a:pt x="139" y="323"/>
                    <a:pt x="64" y="390"/>
                    <a:pt x="8" y="432"/>
                  </a:cubicBezTo>
                  <a:cubicBezTo>
                    <a:pt x="1" y="440"/>
                    <a:pt x="24" y="532"/>
                    <a:pt x="47" y="532"/>
                  </a:cubicBezTo>
                  <a:cubicBezTo>
                    <a:pt x="322" y="578"/>
                    <a:pt x="277" y="831"/>
                    <a:pt x="345" y="1014"/>
                  </a:cubicBezTo>
                  <a:cubicBezTo>
                    <a:pt x="368" y="1129"/>
                    <a:pt x="384" y="1252"/>
                    <a:pt x="437" y="1367"/>
                  </a:cubicBezTo>
                  <a:cubicBezTo>
                    <a:pt x="459" y="1417"/>
                    <a:pt x="541" y="1467"/>
                    <a:pt x="595" y="1467"/>
                  </a:cubicBezTo>
                  <a:cubicBezTo>
                    <a:pt x="599" y="1467"/>
                    <a:pt x="602" y="1467"/>
                    <a:pt x="606" y="1466"/>
                  </a:cubicBezTo>
                  <a:cubicBezTo>
                    <a:pt x="660" y="1459"/>
                    <a:pt x="736" y="1375"/>
                    <a:pt x="736" y="1321"/>
                  </a:cubicBezTo>
                  <a:cubicBezTo>
                    <a:pt x="736" y="1183"/>
                    <a:pt x="675" y="1045"/>
                    <a:pt x="683" y="907"/>
                  </a:cubicBezTo>
                  <a:cubicBezTo>
                    <a:pt x="690" y="739"/>
                    <a:pt x="729" y="570"/>
                    <a:pt x="782" y="417"/>
                  </a:cubicBezTo>
                  <a:cubicBezTo>
                    <a:pt x="786" y="402"/>
                    <a:pt x="843" y="394"/>
                    <a:pt x="902" y="394"/>
                  </a:cubicBezTo>
                  <a:cubicBezTo>
                    <a:pt x="960" y="394"/>
                    <a:pt x="1020" y="402"/>
                    <a:pt x="1027" y="417"/>
                  </a:cubicBezTo>
                  <a:cubicBezTo>
                    <a:pt x="1127" y="624"/>
                    <a:pt x="1188" y="854"/>
                    <a:pt x="1272" y="1068"/>
                  </a:cubicBezTo>
                  <a:cubicBezTo>
                    <a:pt x="1311" y="1183"/>
                    <a:pt x="1341" y="1329"/>
                    <a:pt x="1426" y="1397"/>
                  </a:cubicBezTo>
                  <a:cubicBezTo>
                    <a:pt x="1445" y="1415"/>
                    <a:pt x="1473" y="1421"/>
                    <a:pt x="1506" y="1421"/>
                  </a:cubicBezTo>
                  <a:cubicBezTo>
                    <a:pt x="1575" y="1421"/>
                    <a:pt x="1664" y="1393"/>
                    <a:pt x="1732" y="1382"/>
                  </a:cubicBezTo>
                  <a:cubicBezTo>
                    <a:pt x="1724" y="1329"/>
                    <a:pt x="1732" y="1260"/>
                    <a:pt x="1709" y="1214"/>
                  </a:cubicBezTo>
                  <a:cubicBezTo>
                    <a:pt x="1663" y="1114"/>
                    <a:pt x="1579" y="1037"/>
                    <a:pt x="1548" y="938"/>
                  </a:cubicBezTo>
                  <a:cubicBezTo>
                    <a:pt x="1472" y="723"/>
                    <a:pt x="1449" y="486"/>
                    <a:pt x="1349" y="287"/>
                  </a:cubicBezTo>
                  <a:cubicBezTo>
                    <a:pt x="1288" y="156"/>
                    <a:pt x="1127" y="26"/>
                    <a:pt x="989" y="3"/>
                  </a:cubicBezTo>
                  <a:cubicBezTo>
                    <a:pt x="975" y="2"/>
                    <a:pt x="96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-1256325" y="3815725"/>
              <a:ext cx="21850" cy="61200"/>
            </a:xfrm>
            <a:custGeom>
              <a:rect b="b" l="l" r="r" t="t"/>
              <a:pathLst>
                <a:path extrusionOk="0" h="2448" w="874">
                  <a:moveTo>
                    <a:pt x="238" y="0"/>
                  </a:moveTo>
                  <a:cubicBezTo>
                    <a:pt x="200" y="77"/>
                    <a:pt x="154" y="138"/>
                    <a:pt x="131" y="215"/>
                  </a:cubicBezTo>
                  <a:cubicBezTo>
                    <a:pt x="100" y="314"/>
                    <a:pt x="92" y="421"/>
                    <a:pt x="77" y="521"/>
                  </a:cubicBezTo>
                  <a:cubicBezTo>
                    <a:pt x="46" y="728"/>
                    <a:pt x="23" y="935"/>
                    <a:pt x="0" y="1134"/>
                  </a:cubicBezTo>
                  <a:cubicBezTo>
                    <a:pt x="16" y="1149"/>
                    <a:pt x="31" y="1157"/>
                    <a:pt x="46" y="1165"/>
                  </a:cubicBezTo>
                  <a:cubicBezTo>
                    <a:pt x="123" y="1080"/>
                    <a:pt x="207" y="1004"/>
                    <a:pt x="307" y="904"/>
                  </a:cubicBezTo>
                  <a:cubicBezTo>
                    <a:pt x="337" y="1080"/>
                    <a:pt x="376" y="1241"/>
                    <a:pt x="391" y="1410"/>
                  </a:cubicBezTo>
                  <a:cubicBezTo>
                    <a:pt x="422" y="1678"/>
                    <a:pt x="445" y="1954"/>
                    <a:pt x="468" y="2229"/>
                  </a:cubicBezTo>
                  <a:cubicBezTo>
                    <a:pt x="481" y="2366"/>
                    <a:pt x="550" y="2448"/>
                    <a:pt x="667" y="2448"/>
                  </a:cubicBezTo>
                  <a:cubicBezTo>
                    <a:pt x="682" y="2448"/>
                    <a:pt x="697" y="2446"/>
                    <a:pt x="713" y="2444"/>
                  </a:cubicBezTo>
                  <a:cubicBezTo>
                    <a:pt x="874" y="2429"/>
                    <a:pt x="843" y="2306"/>
                    <a:pt x="820" y="2191"/>
                  </a:cubicBezTo>
                  <a:cubicBezTo>
                    <a:pt x="782" y="2000"/>
                    <a:pt x="759" y="1793"/>
                    <a:pt x="713" y="1601"/>
                  </a:cubicBezTo>
                  <a:cubicBezTo>
                    <a:pt x="613" y="1119"/>
                    <a:pt x="506" y="644"/>
                    <a:pt x="391" y="169"/>
                  </a:cubicBezTo>
                  <a:cubicBezTo>
                    <a:pt x="376" y="107"/>
                    <a:pt x="291" y="54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-1118825" y="3683750"/>
              <a:ext cx="19950" cy="45225"/>
            </a:xfrm>
            <a:custGeom>
              <a:rect b="b" l="l" r="r" t="t"/>
              <a:pathLst>
                <a:path extrusionOk="0" h="1809" w="798">
                  <a:moveTo>
                    <a:pt x="231" y="1"/>
                  </a:moveTo>
                  <a:cubicBezTo>
                    <a:pt x="169" y="1"/>
                    <a:pt x="47" y="62"/>
                    <a:pt x="47" y="100"/>
                  </a:cubicBezTo>
                  <a:cubicBezTo>
                    <a:pt x="16" y="384"/>
                    <a:pt x="9" y="675"/>
                    <a:pt x="1" y="958"/>
                  </a:cubicBezTo>
                  <a:cubicBezTo>
                    <a:pt x="1" y="989"/>
                    <a:pt x="55" y="1012"/>
                    <a:pt x="146" y="1104"/>
                  </a:cubicBezTo>
                  <a:cubicBezTo>
                    <a:pt x="169" y="981"/>
                    <a:pt x="192" y="897"/>
                    <a:pt x="208" y="805"/>
                  </a:cubicBezTo>
                  <a:cubicBezTo>
                    <a:pt x="231" y="813"/>
                    <a:pt x="254" y="820"/>
                    <a:pt x="277" y="828"/>
                  </a:cubicBezTo>
                  <a:cubicBezTo>
                    <a:pt x="384" y="1158"/>
                    <a:pt x="484" y="1479"/>
                    <a:pt x="591" y="1809"/>
                  </a:cubicBezTo>
                  <a:cubicBezTo>
                    <a:pt x="675" y="1793"/>
                    <a:pt x="736" y="1778"/>
                    <a:pt x="790" y="1763"/>
                  </a:cubicBezTo>
                  <a:cubicBezTo>
                    <a:pt x="798" y="1571"/>
                    <a:pt x="798" y="1395"/>
                    <a:pt x="798" y="1219"/>
                  </a:cubicBezTo>
                  <a:cubicBezTo>
                    <a:pt x="798" y="1158"/>
                    <a:pt x="775" y="1089"/>
                    <a:pt x="744" y="1035"/>
                  </a:cubicBezTo>
                  <a:cubicBezTo>
                    <a:pt x="698" y="951"/>
                    <a:pt x="614" y="882"/>
                    <a:pt x="583" y="790"/>
                  </a:cubicBezTo>
                  <a:cubicBezTo>
                    <a:pt x="507" y="583"/>
                    <a:pt x="445" y="361"/>
                    <a:pt x="369" y="146"/>
                  </a:cubicBezTo>
                  <a:cubicBezTo>
                    <a:pt x="346" y="85"/>
                    <a:pt x="277" y="8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-1504150" y="3774825"/>
              <a:ext cx="43875" cy="18500"/>
            </a:xfrm>
            <a:custGeom>
              <a:rect b="b" l="l" r="r" t="t"/>
              <a:pathLst>
                <a:path extrusionOk="0" h="740" w="1755">
                  <a:moveTo>
                    <a:pt x="1483" y="1"/>
                  </a:moveTo>
                  <a:cubicBezTo>
                    <a:pt x="1467" y="1"/>
                    <a:pt x="1453" y="2"/>
                    <a:pt x="1440" y="4"/>
                  </a:cubicBezTo>
                  <a:cubicBezTo>
                    <a:pt x="1011" y="96"/>
                    <a:pt x="582" y="204"/>
                    <a:pt x="161" y="318"/>
                  </a:cubicBezTo>
                  <a:cubicBezTo>
                    <a:pt x="92" y="334"/>
                    <a:pt x="54" y="433"/>
                    <a:pt x="0" y="495"/>
                  </a:cubicBezTo>
                  <a:cubicBezTo>
                    <a:pt x="70" y="523"/>
                    <a:pt x="152" y="589"/>
                    <a:pt x="219" y="589"/>
                  </a:cubicBezTo>
                  <a:cubicBezTo>
                    <a:pt x="225" y="589"/>
                    <a:pt x="231" y="588"/>
                    <a:pt x="238" y="587"/>
                  </a:cubicBezTo>
                  <a:cubicBezTo>
                    <a:pt x="567" y="518"/>
                    <a:pt x="889" y="433"/>
                    <a:pt x="1211" y="357"/>
                  </a:cubicBezTo>
                  <a:cubicBezTo>
                    <a:pt x="1226" y="479"/>
                    <a:pt x="1241" y="579"/>
                    <a:pt x="1264" y="740"/>
                  </a:cubicBezTo>
                  <a:cubicBezTo>
                    <a:pt x="1433" y="602"/>
                    <a:pt x="1563" y="518"/>
                    <a:pt x="1655" y="395"/>
                  </a:cubicBezTo>
                  <a:cubicBezTo>
                    <a:pt x="1716" y="318"/>
                    <a:pt x="1754" y="173"/>
                    <a:pt x="1716" y="89"/>
                  </a:cubicBezTo>
                  <a:cubicBezTo>
                    <a:pt x="1697" y="36"/>
                    <a:pt x="1572" y="1"/>
                    <a:pt x="1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-1217450" y="3823925"/>
              <a:ext cx="51650" cy="13650"/>
            </a:xfrm>
            <a:custGeom>
              <a:rect b="b" l="l" r="r" t="t"/>
              <a:pathLst>
                <a:path extrusionOk="0" h="546" w="2066">
                  <a:moveTo>
                    <a:pt x="1713" y="0"/>
                  </a:moveTo>
                  <a:cubicBezTo>
                    <a:pt x="1707" y="0"/>
                    <a:pt x="1700" y="1"/>
                    <a:pt x="1694" y="2"/>
                  </a:cubicBezTo>
                  <a:cubicBezTo>
                    <a:pt x="1173" y="48"/>
                    <a:pt x="659" y="109"/>
                    <a:pt x="177" y="316"/>
                  </a:cubicBezTo>
                  <a:cubicBezTo>
                    <a:pt x="108" y="346"/>
                    <a:pt x="62" y="423"/>
                    <a:pt x="1" y="477"/>
                  </a:cubicBezTo>
                  <a:cubicBezTo>
                    <a:pt x="16" y="500"/>
                    <a:pt x="39" y="522"/>
                    <a:pt x="54" y="545"/>
                  </a:cubicBezTo>
                  <a:cubicBezTo>
                    <a:pt x="338" y="492"/>
                    <a:pt x="629" y="415"/>
                    <a:pt x="920" y="385"/>
                  </a:cubicBezTo>
                  <a:cubicBezTo>
                    <a:pt x="1076" y="365"/>
                    <a:pt x="1245" y="307"/>
                    <a:pt x="1407" y="307"/>
                  </a:cubicBezTo>
                  <a:cubicBezTo>
                    <a:pt x="1554" y="307"/>
                    <a:pt x="1696" y="355"/>
                    <a:pt x="1816" y="522"/>
                  </a:cubicBezTo>
                  <a:cubicBezTo>
                    <a:pt x="1817" y="525"/>
                    <a:pt x="1822" y="526"/>
                    <a:pt x="1829" y="526"/>
                  </a:cubicBezTo>
                  <a:cubicBezTo>
                    <a:pt x="1866" y="526"/>
                    <a:pt x="1972" y="494"/>
                    <a:pt x="1985" y="461"/>
                  </a:cubicBezTo>
                  <a:cubicBezTo>
                    <a:pt x="2066" y="291"/>
                    <a:pt x="1891" y="0"/>
                    <a:pt x="1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-1499375" y="3798100"/>
              <a:ext cx="44850" cy="10375"/>
            </a:xfrm>
            <a:custGeom>
              <a:rect b="b" l="l" r="r" t="t"/>
              <a:pathLst>
                <a:path extrusionOk="0" h="415" w="1794">
                  <a:moveTo>
                    <a:pt x="1239" y="0"/>
                  </a:moveTo>
                  <a:cubicBezTo>
                    <a:pt x="928" y="0"/>
                    <a:pt x="661" y="261"/>
                    <a:pt x="347" y="261"/>
                  </a:cubicBezTo>
                  <a:cubicBezTo>
                    <a:pt x="271" y="261"/>
                    <a:pt x="191" y="246"/>
                    <a:pt x="108" y="207"/>
                  </a:cubicBezTo>
                  <a:cubicBezTo>
                    <a:pt x="107" y="207"/>
                    <a:pt x="106" y="207"/>
                    <a:pt x="105" y="207"/>
                  </a:cubicBezTo>
                  <a:cubicBezTo>
                    <a:pt x="88" y="207"/>
                    <a:pt x="37" y="278"/>
                    <a:pt x="1" y="314"/>
                  </a:cubicBezTo>
                  <a:cubicBezTo>
                    <a:pt x="47" y="345"/>
                    <a:pt x="100" y="414"/>
                    <a:pt x="139" y="414"/>
                  </a:cubicBezTo>
                  <a:cubicBezTo>
                    <a:pt x="629" y="376"/>
                    <a:pt x="1111" y="337"/>
                    <a:pt x="1594" y="291"/>
                  </a:cubicBezTo>
                  <a:cubicBezTo>
                    <a:pt x="1663" y="284"/>
                    <a:pt x="1724" y="192"/>
                    <a:pt x="1793" y="146"/>
                  </a:cubicBezTo>
                  <a:cubicBezTo>
                    <a:pt x="1786" y="108"/>
                    <a:pt x="1778" y="69"/>
                    <a:pt x="1770" y="39"/>
                  </a:cubicBezTo>
                  <a:cubicBezTo>
                    <a:pt x="1594" y="23"/>
                    <a:pt x="1426" y="0"/>
                    <a:pt x="1249" y="0"/>
                  </a:cubicBezTo>
                  <a:cubicBezTo>
                    <a:pt x="1246" y="0"/>
                    <a:pt x="124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-1240250" y="3709975"/>
              <a:ext cx="39500" cy="12575"/>
            </a:xfrm>
            <a:custGeom>
              <a:rect b="b" l="l" r="r" t="t"/>
              <a:pathLst>
                <a:path extrusionOk="0" h="503" w="1580">
                  <a:moveTo>
                    <a:pt x="1373" y="1"/>
                  </a:moveTo>
                  <a:cubicBezTo>
                    <a:pt x="1370" y="1"/>
                    <a:pt x="1367" y="1"/>
                    <a:pt x="1365" y="1"/>
                  </a:cubicBezTo>
                  <a:cubicBezTo>
                    <a:pt x="1127" y="47"/>
                    <a:pt x="905" y="132"/>
                    <a:pt x="667" y="185"/>
                  </a:cubicBezTo>
                  <a:cubicBezTo>
                    <a:pt x="506" y="223"/>
                    <a:pt x="330" y="216"/>
                    <a:pt x="162" y="246"/>
                  </a:cubicBezTo>
                  <a:cubicBezTo>
                    <a:pt x="100" y="262"/>
                    <a:pt x="54" y="338"/>
                    <a:pt x="1" y="384"/>
                  </a:cubicBezTo>
                  <a:lnTo>
                    <a:pt x="1" y="392"/>
                  </a:lnTo>
                  <a:cubicBezTo>
                    <a:pt x="9" y="415"/>
                    <a:pt x="16" y="438"/>
                    <a:pt x="24" y="461"/>
                  </a:cubicBezTo>
                  <a:cubicBezTo>
                    <a:pt x="114" y="474"/>
                    <a:pt x="204" y="503"/>
                    <a:pt x="289" y="503"/>
                  </a:cubicBezTo>
                  <a:cubicBezTo>
                    <a:pt x="306" y="503"/>
                    <a:pt x="322" y="502"/>
                    <a:pt x="338" y="499"/>
                  </a:cubicBezTo>
                  <a:cubicBezTo>
                    <a:pt x="721" y="438"/>
                    <a:pt x="1096" y="369"/>
                    <a:pt x="1472" y="285"/>
                  </a:cubicBezTo>
                  <a:cubicBezTo>
                    <a:pt x="1518" y="277"/>
                    <a:pt x="1548" y="170"/>
                    <a:pt x="1579" y="116"/>
                  </a:cubicBezTo>
                  <a:cubicBezTo>
                    <a:pt x="1513" y="72"/>
                    <a:pt x="1434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-1735725" y="2853525"/>
              <a:ext cx="108625" cy="298375"/>
            </a:xfrm>
            <a:custGeom>
              <a:rect b="b" l="l" r="r" t="t"/>
              <a:pathLst>
                <a:path extrusionOk="0" h="11935" w="4345">
                  <a:moveTo>
                    <a:pt x="62" y="518"/>
                  </a:moveTo>
                  <a:cubicBezTo>
                    <a:pt x="59" y="519"/>
                    <a:pt x="57" y="520"/>
                    <a:pt x="55" y="520"/>
                  </a:cubicBezTo>
                  <a:lnTo>
                    <a:pt x="62" y="520"/>
                  </a:lnTo>
                  <a:cubicBezTo>
                    <a:pt x="62" y="520"/>
                    <a:pt x="62" y="519"/>
                    <a:pt x="62" y="518"/>
                  </a:cubicBezTo>
                  <a:close/>
                  <a:moveTo>
                    <a:pt x="454" y="1"/>
                  </a:moveTo>
                  <a:cubicBezTo>
                    <a:pt x="185" y="1"/>
                    <a:pt x="0" y="206"/>
                    <a:pt x="62" y="518"/>
                  </a:cubicBezTo>
                  <a:lnTo>
                    <a:pt x="62" y="518"/>
                  </a:lnTo>
                  <a:cubicBezTo>
                    <a:pt x="114" y="504"/>
                    <a:pt x="170" y="496"/>
                    <a:pt x="177" y="474"/>
                  </a:cubicBezTo>
                  <a:cubicBezTo>
                    <a:pt x="240" y="314"/>
                    <a:pt x="332" y="268"/>
                    <a:pt x="433" y="268"/>
                  </a:cubicBezTo>
                  <a:cubicBezTo>
                    <a:pt x="530" y="268"/>
                    <a:pt x="635" y="310"/>
                    <a:pt x="729" y="337"/>
                  </a:cubicBezTo>
                  <a:cubicBezTo>
                    <a:pt x="974" y="406"/>
                    <a:pt x="1058" y="612"/>
                    <a:pt x="1043" y="858"/>
                  </a:cubicBezTo>
                  <a:cubicBezTo>
                    <a:pt x="1035" y="957"/>
                    <a:pt x="982" y="1064"/>
                    <a:pt x="1005" y="1156"/>
                  </a:cubicBezTo>
                  <a:cubicBezTo>
                    <a:pt x="1150" y="1938"/>
                    <a:pt x="1311" y="2719"/>
                    <a:pt x="1480" y="3493"/>
                  </a:cubicBezTo>
                  <a:cubicBezTo>
                    <a:pt x="1587" y="3999"/>
                    <a:pt x="1794" y="4474"/>
                    <a:pt x="2115" y="4887"/>
                  </a:cubicBezTo>
                  <a:cubicBezTo>
                    <a:pt x="2269" y="5078"/>
                    <a:pt x="2409" y="5318"/>
                    <a:pt x="2710" y="5318"/>
                  </a:cubicBezTo>
                  <a:cubicBezTo>
                    <a:pt x="2723" y="5318"/>
                    <a:pt x="2737" y="5317"/>
                    <a:pt x="2751" y="5316"/>
                  </a:cubicBezTo>
                  <a:lnTo>
                    <a:pt x="2751" y="5316"/>
                  </a:lnTo>
                  <a:cubicBezTo>
                    <a:pt x="2721" y="5546"/>
                    <a:pt x="2629" y="5791"/>
                    <a:pt x="2667" y="6013"/>
                  </a:cubicBezTo>
                  <a:cubicBezTo>
                    <a:pt x="2820" y="6810"/>
                    <a:pt x="2996" y="7607"/>
                    <a:pt x="3203" y="8388"/>
                  </a:cubicBezTo>
                  <a:cubicBezTo>
                    <a:pt x="3410" y="9162"/>
                    <a:pt x="3678" y="9920"/>
                    <a:pt x="3908" y="10687"/>
                  </a:cubicBezTo>
                  <a:cubicBezTo>
                    <a:pt x="4000" y="11001"/>
                    <a:pt x="3900" y="11200"/>
                    <a:pt x="3617" y="11376"/>
                  </a:cubicBezTo>
                  <a:cubicBezTo>
                    <a:pt x="3525" y="11430"/>
                    <a:pt x="3456" y="11506"/>
                    <a:pt x="3372" y="11568"/>
                  </a:cubicBezTo>
                  <a:cubicBezTo>
                    <a:pt x="3249" y="11659"/>
                    <a:pt x="3203" y="11797"/>
                    <a:pt x="3326" y="11882"/>
                  </a:cubicBezTo>
                  <a:cubicBezTo>
                    <a:pt x="3377" y="11914"/>
                    <a:pt x="3438" y="11935"/>
                    <a:pt x="3498" y="11935"/>
                  </a:cubicBezTo>
                  <a:cubicBezTo>
                    <a:pt x="3582" y="11935"/>
                    <a:pt x="3666" y="11894"/>
                    <a:pt x="3724" y="11782"/>
                  </a:cubicBezTo>
                  <a:cubicBezTo>
                    <a:pt x="3755" y="11721"/>
                    <a:pt x="3808" y="11652"/>
                    <a:pt x="3862" y="11614"/>
                  </a:cubicBezTo>
                  <a:cubicBezTo>
                    <a:pt x="4245" y="11368"/>
                    <a:pt x="4345" y="11162"/>
                    <a:pt x="4245" y="10725"/>
                  </a:cubicBezTo>
                  <a:cubicBezTo>
                    <a:pt x="4115" y="10189"/>
                    <a:pt x="3939" y="9668"/>
                    <a:pt x="3816" y="9131"/>
                  </a:cubicBezTo>
                  <a:cubicBezTo>
                    <a:pt x="3571" y="8112"/>
                    <a:pt x="3165" y="7132"/>
                    <a:pt x="3035" y="6082"/>
                  </a:cubicBezTo>
                  <a:cubicBezTo>
                    <a:pt x="2989" y="5745"/>
                    <a:pt x="3119" y="5469"/>
                    <a:pt x="3249" y="5186"/>
                  </a:cubicBezTo>
                  <a:cubicBezTo>
                    <a:pt x="3303" y="5071"/>
                    <a:pt x="3311" y="4941"/>
                    <a:pt x="3334" y="4811"/>
                  </a:cubicBezTo>
                  <a:lnTo>
                    <a:pt x="3334" y="4811"/>
                  </a:lnTo>
                  <a:cubicBezTo>
                    <a:pt x="3219" y="4818"/>
                    <a:pt x="3104" y="4818"/>
                    <a:pt x="2996" y="4841"/>
                  </a:cubicBezTo>
                  <a:cubicBezTo>
                    <a:pt x="2890" y="4861"/>
                    <a:pt x="2787" y="4909"/>
                    <a:pt x="2694" y="4909"/>
                  </a:cubicBezTo>
                  <a:cubicBezTo>
                    <a:pt x="2606" y="4909"/>
                    <a:pt x="2527" y="4867"/>
                    <a:pt x="2460" y="4719"/>
                  </a:cubicBezTo>
                  <a:cubicBezTo>
                    <a:pt x="2338" y="4443"/>
                    <a:pt x="2154" y="4190"/>
                    <a:pt x="2016" y="3922"/>
                  </a:cubicBezTo>
                  <a:cubicBezTo>
                    <a:pt x="1656" y="3209"/>
                    <a:pt x="1518" y="2451"/>
                    <a:pt x="1449" y="1670"/>
                  </a:cubicBezTo>
                  <a:cubicBezTo>
                    <a:pt x="1411" y="1287"/>
                    <a:pt x="1388" y="904"/>
                    <a:pt x="1303" y="536"/>
                  </a:cubicBezTo>
                  <a:cubicBezTo>
                    <a:pt x="1219" y="137"/>
                    <a:pt x="882" y="68"/>
                    <a:pt x="537" y="7"/>
                  </a:cubicBezTo>
                  <a:cubicBezTo>
                    <a:pt x="509" y="3"/>
                    <a:pt x="481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-1759075" y="3139825"/>
              <a:ext cx="59575" cy="87175"/>
            </a:xfrm>
            <a:custGeom>
              <a:rect b="b" l="l" r="r" t="t"/>
              <a:pathLst>
                <a:path extrusionOk="0" h="3487" w="2383">
                  <a:moveTo>
                    <a:pt x="656" y="472"/>
                  </a:moveTo>
                  <a:cubicBezTo>
                    <a:pt x="677" y="472"/>
                    <a:pt x="695" y="476"/>
                    <a:pt x="705" y="483"/>
                  </a:cubicBezTo>
                  <a:cubicBezTo>
                    <a:pt x="782" y="537"/>
                    <a:pt x="874" y="621"/>
                    <a:pt x="881" y="705"/>
                  </a:cubicBezTo>
                  <a:cubicBezTo>
                    <a:pt x="912" y="882"/>
                    <a:pt x="920" y="1066"/>
                    <a:pt x="889" y="1234"/>
                  </a:cubicBezTo>
                  <a:cubicBezTo>
                    <a:pt x="866" y="1349"/>
                    <a:pt x="774" y="1449"/>
                    <a:pt x="682" y="1609"/>
                  </a:cubicBezTo>
                  <a:cubicBezTo>
                    <a:pt x="560" y="1518"/>
                    <a:pt x="475" y="1487"/>
                    <a:pt x="437" y="1426"/>
                  </a:cubicBezTo>
                  <a:cubicBezTo>
                    <a:pt x="261" y="1165"/>
                    <a:pt x="314" y="728"/>
                    <a:pt x="537" y="506"/>
                  </a:cubicBezTo>
                  <a:cubicBezTo>
                    <a:pt x="562" y="486"/>
                    <a:pt x="615" y="472"/>
                    <a:pt x="656" y="472"/>
                  </a:cubicBezTo>
                  <a:close/>
                  <a:moveTo>
                    <a:pt x="1726" y="1568"/>
                  </a:moveTo>
                  <a:cubicBezTo>
                    <a:pt x="1815" y="1568"/>
                    <a:pt x="1890" y="1602"/>
                    <a:pt x="1916" y="1732"/>
                  </a:cubicBezTo>
                  <a:cubicBezTo>
                    <a:pt x="1962" y="1977"/>
                    <a:pt x="1977" y="2222"/>
                    <a:pt x="1977" y="2467"/>
                  </a:cubicBezTo>
                  <a:cubicBezTo>
                    <a:pt x="1985" y="2697"/>
                    <a:pt x="1962" y="2927"/>
                    <a:pt x="1946" y="3149"/>
                  </a:cubicBezTo>
                  <a:cubicBezTo>
                    <a:pt x="1632" y="2766"/>
                    <a:pt x="1364" y="2383"/>
                    <a:pt x="1310" y="1893"/>
                  </a:cubicBezTo>
                  <a:cubicBezTo>
                    <a:pt x="1295" y="1717"/>
                    <a:pt x="1356" y="1632"/>
                    <a:pt x="1510" y="1602"/>
                  </a:cubicBezTo>
                  <a:cubicBezTo>
                    <a:pt x="1580" y="1588"/>
                    <a:pt x="1657" y="1568"/>
                    <a:pt x="1726" y="1568"/>
                  </a:cubicBezTo>
                  <a:close/>
                  <a:moveTo>
                    <a:pt x="1134" y="1"/>
                  </a:moveTo>
                  <a:cubicBezTo>
                    <a:pt x="1104" y="85"/>
                    <a:pt x="1073" y="169"/>
                    <a:pt x="1042" y="246"/>
                  </a:cubicBezTo>
                  <a:cubicBezTo>
                    <a:pt x="885" y="185"/>
                    <a:pt x="744" y="153"/>
                    <a:pt x="621" y="153"/>
                  </a:cubicBezTo>
                  <a:cubicBezTo>
                    <a:pt x="342" y="153"/>
                    <a:pt x="154" y="314"/>
                    <a:pt x="69" y="659"/>
                  </a:cubicBezTo>
                  <a:cubicBezTo>
                    <a:pt x="0" y="912"/>
                    <a:pt x="69" y="1219"/>
                    <a:pt x="123" y="1487"/>
                  </a:cubicBezTo>
                  <a:cubicBezTo>
                    <a:pt x="175" y="1748"/>
                    <a:pt x="311" y="1868"/>
                    <a:pt x="513" y="1868"/>
                  </a:cubicBezTo>
                  <a:cubicBezTo>
                    <a:pt x="578" y="1868"/>
                    <a:pt x="650" y="1856"/>
                    <a:pt x="728" y="1832"/>
                  </a:cubicBezTo>
                  <a:cubicBezTo>
                    <a:pt x="789" y="1809"/>
                    <a:pt x="858" y="1786"/>
                    <a:pt x="966" y="1755"/>
                  </a:cubicBezTo>
                  <a:cubicBezTo>
                    <a:pt x="1019" y="1962"/>
                    <a:pt x="1073" y="2138"/>
                    <a:pt x="1104" y="2322"/>
                  </a:cubicBezTo>
                  <a:cubicBezTo>
                    <a:pt x="1165" y="2690"/>
                    <a:pt x="1295" y="3034"/>
                    <a:pt x="1579" y="3295"/>
                  </a:cubicBezTo>
                  <a:cubicBezTo>
                    <a:pt x="1689" y="3391"/>
                    <a:pt x="1857" y="3487"/>
                    <a:pt x="1999" y="3487"/>
                  </a:cubicBezTo>
                  <a:cubicBezTo>
                    <a:pt x="2005" y="3487"/>
                    <a:pt x="2010" y="3487"/>
                    <a:pt x="2015" y="3486"/>
                  </a:cubicBezTo>
                  <a:cubicBezTo>
                    <a:pt x="2207" y="3479"/>
                    <a:pt x="2276" y="3287"/>
                    <a:pt x="2283" y="3096"/>
                  </a:cubicBezTo>
                  <a:cubicBezTo>
                    <a:pt x="2291" y="2759"/>
                    <a:pt x="2337" y="2421"/>
                    <a:pt x="2299" y="2092"/>
                  </a:cubicBezTo>
                  <a:cubicBezTo>
                    <a:pt x="2260" y="1724"/>
                    <a:pt x="2245" y="1318"/>
                    <a:pt x="1732" y="1196"/>
                  </a:cubicBezTo>
                  <a:cubicBezTo>
                    <a:pt x="1939" y="951"/>
                    <a:pt x="2130" y="744"/>
                    <a:pt x="2306" y="529"/>
                  </a:cubicBezTo>
                  <a:cubicBezTo>
                    <a:pt x="2345" y="476"/>
                    <a:pt x="2383" y="376"/>
                    <a:pt x="2360" y="322"/>
                  </a:cubicBezTo>
                  <a:cubicBezTo>
                    <a:pt x="2334" y="284"/>
                    <a:pt x="2250" y="240"/>
                    <a:pt x="2196" y="240"/>
                  </a:cubicBezTo>
                  <a:cubicBezTo>
                    <a:pt x="2185" y="240"/>
                    <a:pt x="2176" y="242"/>
                    <a:pt x="2168" y="246"/>
                  </a:cubicBezTo>
                  <a:cubicBezTo>
                    <a:pt x="2061" y="299"/>
                    <a:pt x="1954" y="384"/>
                    <a:pt x="1870" y="476"/>
                  </a:cubicBezTo>
                  <a:cubicBezTo>
                    <a:pt x="1755" y="598"/>
                    <a:pt x="1655" y="736"/>
                    <a:pt x="1533" y="889"/>
                  </a:cubicBezTo>
                  <a:cubicBezTo>
                    <a:pt x="1410" y="552"/>
                    <a:pt x="1310" y="284"/>
                    <a:pt x="1211" y="8"/>
                  </a:cubicBezTo>
                  <a:cubicBezTo>
                    <a:pt x="1188" y="1"/>
                    <a:pt x="1165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-1899650" y="3028000"/>
              <a:ext cx="62450" cy="65800"/>
            </a:xfrm>
            <a:custGeom>
              <a:rect b="b" l="l" r="r" t="t"/>
              <a:pathLst>
                <a:path extrusionOk="0" h="2632" w="2498">
                  <a:moveTo>
                    <a:pt x="876" y="257"/>
                  </a:moveTo>
                  <a:cubicBezTo>
                    <a:pt x="925" y="257"/>
                    <a:pt x="1080" y="370"/>
                    <a:pt x="1073" y="398"/>
                  </a:cubicBezTo>
                  <a:cubicBezTo>
                    <a:pt x="988" y="727"/>
                    <a:pt x="881" y="1057"/>
                    <a:pt x="766" y="1386"/>
                  </a:cubicBezTo>
                  <a:cubicBezTo>
                    <a:pt x="759" y="1425"/>
                    <a:pt x="690" y="1440"/>
                    <a:pt x="605" y="1501"/>
                  </a:cubicBezTo>
                  <a:cubicBezTo>
                    <a:pt x="544" y="1417"/>
                    <a:pt x="460" y="1340"/>
                    <a:pt x="445" y="1248"/>
                  </a:cubicBezTo>
                  <a:cubicBezTo>
                    <a:pt x="414" y="1110"/>
                    <a:pt x="445" y="957"/>
                    <a:pt x="437" y="812"/>
                  </a:cubicBezTo>
                  <a:cubicBezTo>
                    <a:pt x="414" y="505"/>
                    <a:pt x="659" y="390"/>
                    <a:pt x="866" y="260"/>
                  </a:cubicBezTo>
                  <a:cubicBezTo>
                    <a:pt x="868" y="258"/>
                    <a:pt x="872" y="257"/>
                    <a:pt x="876" y="257"/>
                  </a:cubicBezTo>
                  <a:close/>
                  <a:moveTo>
                    <a:pt x="1678" y="1601"/>
                  </a:moveTo>
                  <a:cubicBezTo>
                    <a:pt x="1808" y="1662"/>
                    <a:pt x="2023" y="1700"/>
                    <a:pt x="2046" y="1792"/>
                  </a:cubicBezTo>
                  <a:cubicBezTo>
                    <a:pt x="2084" y="1923"/>
                    <a:pt x="1984" y="2099"/>
                    <a:pt x="1946" y="2252"/>
                  </a:cubicBezTo>
                  <a:cubicBezTo>
                    <a:pt x="1877" y="2229"/>
                    <a:pt x="1762" y="2214"/>
                    <a:pt x="1747" y="2175"/>
                  </a:cubicBezTo>
                  <a:cubicBezTo>
                    <a:pt x="1686" y="2022"/>
                    <a:pt x="1663" y="1861"/>
                    <a:pt x="1624" y="1700"/>
                  </a:cubicBezTo>
                  <a:cubicBezTo>
                    <a:pt x="1640" y="1670"/>
                    <a:pt x="1655" y="1631"/>
                    <a:pt x="1678" y="1601"/>
                  </a:cubicBezTo>
                  <a:close/>
                  <a:moveTo>
                    <a:pt x="806" y="1"/>
                  </a:moveTo>
                  <a:cubicBezTo>
                    <a:pt x="655" y="1"/>
                    <a:pt x="495" y="55"/>
                    <a:pt x="406" y="153"/>
                  </a:cubicBezTo>
                  <a:cubicBezTo>
                    <a:pt x="31" y="582"/>
                    <a:pt x="0" y="1072"/>
                    <a:pt x="199" y="1578"/>
                  </a:cubicBezTo>
                  <a:cubicBezTo>
                    <a:pt x="269" y="1747"/>
                    <a:pt x="467" y="1845"/>
                    <a:pt x="651" y="1845"/>
                  </a:cubicBezTo>
                  <a:cubicBezTo>
                    <a:pt x="750" y="1845"/>
                    <a:pt x="845" y="1816"/>
                    <a:pt x="912" y="1754"/>
                  </a:cubicBezTo>
                  <a:cubicBezTo>
                    <a:pt x="1011" y="1662"/>
                    <a:pt x="1073" y="1539"/>
                    <a:pt x="1172" y="1402"/>
                  </a:cubicBezTo>
                  <a:cubicBezTo>
                    <a:pt x="1249" y="1716"/>
                    <a:pt x="1280" y="2007"/>
                    <a:pt x="1387" y="2260"/>
                  </a:cubicBezTo>
                  <a:cubicBezTo>
                    <a:pt x="1480" y="2482"/>
                    <a:pt x="1647" y="2631"/>
                    <a:pt x="1835" y="2631"/>
                  </a:cubicBezTo>
                  <a:cubicBezTo>
                    <a:pt x="1925" y="2631"/>
                    <a:pt x="2020" y="2597"/>
                    <a:pt x="2115" y="2520"/>
                  </a:cubicBezTo>
                  <a:cubicBezTo>
                    <a:pt x="2245" y="2405"/>
                    <a:pt x="2367" y="2221"/>
                    <a:pt x="2398" y="2053"/>
                  </a:cubicBezTo>
                  <a:cubicBezTo>
                    <a:pt x="2498" y="1616"/>
                    <a:pt x="2329" y="1425"/>
                    <a:pt x="1732" y="1256"/>
                  </a:cubicBezTo>
                  <a:cubicBezTo>
                    <a:pt x="1854" y="1103"/>
                    <a:pt x="1969" y="965"/>
                    <a:pt x="2076" y="819"/>
                  </a:cubicBezTo>
                  <a:cubicBezTo>
                    <a:pt x="2138" y="735"/>
                    <a:pt x="2199" y="651"/>
                    <a:pt x="2237" y="551"/>
                  </a:cubicBezTo>
                  <a:cubicBezTo>
                    <a:pt x="2245" y="521"/>
                    <a:pt x="2153" y="406"/>
                    <a:pt x="2138" y="406"/>
                  </a:cubicBezTo>
                  <a:cubicBezTo>
                    <a:pt x="2023" y="436"/>
                    <a:pt x="1900" y="475"/>
                    <a:pt x="1816" y="551"/>
                  </a:cubicBezTo>
                  <a:cubicBezTo>
                    <a:pt x="1701" y="651"/>
                    <a:pt x="1624" y="796"/>
                    <a:pt x="1479" y="996"/>
                  </a:cubicBezTo>
                  <a:cubicBezTo>
                    <a:pt x="1463" y="658"/>
                    <a:pt x="1448" y="383"/>
                    <a:pt x="1440" y="161"/>
                  </a:cubicBezTo>
                  <a:lnTo>
                    <a:pt x="1433" y="161"/>
                  </a:lnTo>
                  <a:cubicBezTo>
                    <a:pt x="1264" y="115"/>
                    <a:pt x="1142" y="107"/>
                    <a:pt x="1034" y="53"/>
                  </a:cubicBezTo>
                  <a:cubicBezTo>
                    <a:pt x="971" y="18"/>
                    <a:pt x="890" y="1"/>
                    <a:pt x="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-1851975" y="3160875"/>
              <a:ext cx="37775" cy="94200"/>
            </a:xfrm>
            <a:custGeom>
              <a:rect b="b" l="l" r="r" t="t"/>
              <a:pathLst>
                <a:path extrusionOk="0" h="3768" w="1511">
                  <a:moveTo>
                    <a:pt x="866" y="368"/>
                  </a:moveTo>
                  <a:cubicBezTo>
                    <a:pt x="964" y="368"/>
                    <a:pt x="1070" y="389"/>
                    <a:pt x="1081" y="423"/>
                  </a:cubicBezTo>
                  <a:cubicBezTo>
                    <a:pt x="1119" y="538"/>
                    <a:pt x="1135" y="714"/>
                    <a:pt x="1066" y="806"/>
                  </a:cubicBezTo>
                  <a:cubicBezTo>
                    <a:pt x="935" y="967"/>
                    <a:pt x="744" y="1089"/>
                    <a:pt x="522" y="1273"/>
                  </a:cubicBezTo>
                  <a:cubicBezTo>
                    <a:pt x="476" y="1082"/>
                    <a:pt x="453" y="997"/>
                    <a:pt x="430" y="913"/>
                  </a:cubicBezTo>
                  <a:cubicBezTo>
                    <a:pt x="346" y="561"/>
                    <a:pt x="407" y="453"/>
                    <a:pt x="767" y="377"/>
                  </a:cubicBezTo>
                  <a:cubicBezTo>
                    <a:pt x="796" y="371"/>
                    <a:pt x="830" y="368"/>
                    <a:pt x="866" y="368"/>
                  </a:cubicBezTo>
                  <a:close/>
                  <a:moveTo>
                    <a:pt x="810" y="0"/>
                  </a:moveTo>
                  <a:cubicBezTo>
                    <a:pt x="688" y="0"/>
                    <a:pt x="573" y="20"/>
                    <a:pt x="506" y="63"/>
                  </a:cubicBezTo>
                  <a:cubicBezTo>
                    <a:pt x="200" y="262"/>
                    <a:pt x="1" y="676"/>
                    <a:pt x="85" y="928"/>
                  </a:cubicBezTo>
                  <a:cubicBezTo>
                    <a:pt x="200" y="1250"/>
                    <a:pt x="353" y="1549"/>
                    <a:pt x="415" y="1871"/>
                  </a:cubicBezTo>
                  <a:cubicBezTo>
                    <a:pt x="522" y="2422"/>
                    <a:pt x="912" y="2897"/>
                    <a:pt x="828" y="3502"/>
                  </a:cubicBezTo>
                  <a:cubicBezTo>
                    <a:pt x="807" y="3647"/>
                    <a:pt x="899" y="3767"/>
                    <a:pt x="1046" y="3767"/>
                  </a:cubicBezTo>
                  <a:cubicBezTo>
                    <a:pt x="1062" y="3767"/>
                    <a:pt x="1079" y="3766"/>
                    <a:pt x="1096" y="3763"/>
                  </a:cubicBezTo>
                  <a:cubicBezTo>
                    <a:pt x="1288" y="3732"/>
                    <a:pt x="1265" y="3587"/>
                    <a:pt x="1227" y="3441"/>
                  </a:cubicBezTo>
                  <a:cubicBezTo>
                    <a:pt x="1089" y="2874"/>
                    <a:pt x="951" y="2300"/>
                    <a:pt x="805" y="1694"/>
                  </a:cubicBezTo>
                  <a:cubicBezTo>
                    <a:pt x="1012" y="1564"/>
                    <a:pt x="1211" y="1311"/>
                    <a:pt x="1395" y="944"/>
                  </a:cubicBezTo>
                  <a:cubicBezTo>
                    <a:pt x="1510" y="698"/>
                    <a:pt x="1456" y="292"/>
                    <a:pt x="1280" y="124"/>
                  </a:cubicBezTo>
                  <a:cubicBezTo>
                    <a:pt x="1197" y="45"/>
                    <a:pt x="994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-1929150" y="2891700"/>
              <a:ext cx="46575" cy="69175"/>
            </a:xfrm>
            <a:custGeom>
              <a:rect b="b" l="l" r="r" t="t"/>
              <a:pathLst>
                <a:path extrusionOk="0" h="2767" w="1863">
                  <a:moveTo>
                    <a:pt x="948" y="326"/>
                  </a:moveTo>
                  <a:cubicBezTo>
                    <a:pt x="1065" y="326"/>
                    <a:pt x="1187" y="367"/>
                    <a:pt x="1303" y="449"/>
                  </a:cubicBezTo>
                  <a:cubicBezTo>
                    <a:pt x="1395" y="510"/>
                    <a:pt x="1464" y="702"/>
                    <a:pt x="1433" y="809"/>
                  </a:cubicBezTo>
                  <a:cubicBezTo>
                    <a:pt x="1356" y="1039"/>
                    <a:pt x="1257" y="1284"/>
                    <a:pt x="935" y="1307"/>
                  </a:cubicBezTo>
                  <a:cubicBezTo>
                    <a:pt x="820" y="1016"/>
                    <a:pt x="721" y="748"/>
                    <a:pt x="606" y="457"/>
                  </a:cubicBezTo>
                  <a:cubicBezTo>
                    <a:pt x="708" y="371"/>
                    <a:pt x="825" y="326"/>
                    <a:pt x="948" y="326"/>
                  </a:cubicBezTo>
                  <a:close/>
                  <a:moveTo>
                    <a:pt x="976" y="0"/>
                  </a:moveTo>
                  <a:cubicBezTo>
                    <a:pt x="739" y="0"/>
                    <a:pt x="508" y="87"/>
                    <a:pt x="338" y="265"/>
                  </a:cubicBezTo>
                  <a:cubicBezTo>
                    <a:pt x="177" y="434"/>
                    <a:pt x="0" y="664"/>
                    <a:pt x="123" y="924"/>
                  </a:cubicBezTo>
                  <a:cubicBezTo>
                    <a:pt x="192" y="1070"/>
                    <a:pt x="338" y="1184"/>
                    <a:pt x="445" y="1307"/>
                  </a:cubicBezTo>
                  <a:cubicBezTo>
                    <a:pt x="498" y="1391"/>
                    <a:pt x="483" y="1522"/>
                    <a:pt x="521" y="1644"/>
                  </a:cubicBezTo>
                  <a:cubicBezTo>
                    <a:pt x="552" y="1751"/>
                    <a:pt x="652" y="1843"/>
                    <a:pt x="682" y="1958"/>
                  </a:cubicBezTo>
                  <a:cubicBezTo>
                    <a:pt x="767" y="2219"/>
                    <a:pt x="820" y="2495"/>
                    <a:pt x="881" y="2755"/>
                  </a:cubicBezTo>
                  <a:cubicBezTo>
                    <a:pt x="927" y="2762"/>
                    <a:pt x="968" y="2766"/>
                    <a:pt x="1004" y="2766"/>
                  </a:cubicBezTo>
                  <a:cubicBezTo>
                    <a:pt x="1191" y="2766"/>
                    <a:pt x="1246" y="2664"/>
                    <a:pt x="1188" y="2433"/>
                  </a:cubicBezTo>
                  <a:cubicBezTo>
                    <a:pt x="1142" y="2280"/>
                    <a:pt x="1150" y="2119"/>
                    <a:pt x="1096" y="1974"/>
                  </a:cubicBezTo>
                  <a:cubicBezTo>
                    <a:pt x="1019" y="1759"/>
                    <a:pt x="1134" y="1659"/>
                    <a:pt x="1280" y="1545"/>
                  </a:cubicBezTo>
                  <a:cubicBezTo>
                    <a:pt x="1433" y="1407"/>
                    <a:pt x="1586" y="1269"/>
                    <a:pt x="1701" y="1100"/>
                  </a:cubicBezTo>
                  <a:cubicBezTo>
                    <a:pt x="1862" y="863"/>
                    <a:pt x="1762" y="326"/>
                    <a:pt x="1556" y="181"/>
                  </a:cubicBezTo>
                  <a:cubicBezTo>
                    <a:pt x="1380" y="62"/>
                    <a:pt x="1176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-1993700" y="3055125"/>
              <a:ext cx="46750" cy="65575"/>
            </a:xfrm>
            <a:custGeom>
              <a:rect b="b" l="l" r="r" t="t"/>
              <a:pathLst>
                <a:path extrusionOk="0" h="2623" w="1870">
                  <a:moveTo>
                    <a:pt x="753" y="0"/>
                  </a:moveTo>
                  <a:cubicBezTo>
                    <a:pt x="687" y="0"/>
                    <a:pt x="618" y="14"/>
                    <a:pt x="545" y="41"/>
                  </a:cubicBezTo>
                  <a:cubicBezTo>
                    <a:pt x="123" y="202"/>
                    <a:pt x="1" y="891"/>
                    <a:pt x="330" y="1259"/>
                  </a:cubicBezTo>
                  <a:cubicBezTo>
                    <a:pt x="399" y="1335"/>
                    <a:pt x="598" y="1305"/>
                    <a:pt x="736" y="1320"/>
                  </a:cubicBezTo>
                  <a:cubicBezTo>
                    <a:pt x="751" y="1274"/>
                    <a:pt x="774" y="1236"/>
                    <a:pt x="790" y="1190"/>
                  </a:cubicBezTo>
                  <a:lnTo>
                    <a:pt x="790" y="1190"/>
                  </a:lnTo>
                  <a:cubicBezTo>
                    <a:pt x="755" y="1196"/>
                    <a:pt x="724" y="1199"/>
                    <a:pt x="696" y="1199"/>
                  </a:cubicBezTo>
                  <a:cubicBezTo>
                    <a:pt x="480" y="1199"/>
                    <a:pt x="468" y="1026"/>
                    <a:pt x="468" y="884"/>
                  </a:cubicBezTo>
                  <a:cubicBezTo>
                    <a:pt x="468" y="723"/>
                    <a:pt x="522" y="562"/>
                    <a:pt x="583" y="409"/>
                  </a:cubicBezTo>
                  <a:cubicBezTo>
                    <a:pt x="588" y="394"/>
                    <a:pt x="671" y="382"/>
                    <a:pt x="730" y="382"/>
                  </a:cubicBezTo>
                  <a:cubicBezTo>
                    <a:pt x="762" y="382"/>
                    <a:pt x="787" y="385"/>
                    <a:pt x="790" y="393"/>
                  </a:cubicBezTo>
                  <a:cubicBezTo>
                    <a:pt x="874" y="562"/>
                    <a:pt x="958" y="738"/>
                    <a:pt x="981" y="922"/>
                  </a:cubicBezTo>
                  <a:cubicBezTo>
                    <a:pt x="1058" y="1404"/>
                    <a:pt x="744" y="1787"/>
                    <a:pt x="614" y="2224"/>
                  </a:cubicBezTo>
                  <a:cubicBezTo>
                    <a:pt x="583" y="2347"/>
                    <a:pt x="614" y="2492"/>
                    <a:pt x="614" y="2623"/>
                  </a:cubicBezTo>
                  <a:cubicBezTo>
                    <a:pt x="736" y="2592"/>
                    <a:pt x="866" y="2569"/>
                    <a:pt x="997" y="2531"/>
                  </a:cubicBezTo>
                  <a:cubicBezTo>
                    <a:pt x="1211" y="2469"/>
                    <a:pt x="1433" y="2393"/>
                    <a:pt x="1648" y="2308"/>
                  </a:cubicBezTo>
                  <a:cubicBezTo>
                    <a:pt x="1724" y="2285"/>
                    <a:pt x="1793" y="2232"/>
                    <a:pt x="1870" y="2186"/>
                  </a:cubicBezTo>
                  <a:cubicBezTo>
                    <a:pt x="1801" y="2125"/>
                    <a:pt x="1747" y="2010"/>
                    <a:pt x="1678" y="2002"/>
                  </a:cubicBezTo>
                  <a:cubicBezTo>
                    <a:pt x="1643" y="1999"/>
                    <a:pt x="1606" y="1998"/>
                    <a:pt x="1570" y="1998"/>
                  </a:cubicBezTo>
                  <a:cubicBezTo>
                    <a:pt x="1419" y="1998"/>
                    <a:pt x="1260" y="2019"/>
                    <a:pt x="1081" y="2025"/>
                  </a:cubicBezTo>
                  <a:cubicBezTo>
                    <a:pt x="1119" y="1895"/>
                    <a:pt x="1127" y="1780"/>
                    <a:pt x="1173" y="1696"/>
                  </a:cubicBezTo>
                  <a:cubicBezTo>
                    <a:pt x="1426" y="1221"/>
                    <a:pt x="1426" y="753"/>
                    <a:pt x="1173" y="286"/>
                  </a:cubicBezTo>
                  <a:cubicBezTo>
                    <a:pt x="1072" y="96"/>
                    <a:pt x="928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-1852925" y="2894525"/>
              <a:ext cx="72800" cy="40400"/>
            </a:xfrm>
            <a:custGeom>
              <a:rect b="b" l="l" r="r" t="t"/>
              <a:pathLst>
                <a:path extrusionOk="0" h="1616" w="2912">
                  <a:moveTo>
                    <a:pt x="1706" y="0"/>
                  </a:moveTo>
                  <a:cubicBezTo>
                    <a:pt x="1518" y="0"/>
                    <a:pt x="1435" y="123"/>
                    <a:pt x="1418" y="413"/>
                  </a:cubicBezTo>
                  <a:cubicBezTo>
                    <a:pt x="1157" y="482"/>
                    <a:pt x="882" y="543"/>
                    <a:pt x="606" y="612"/>
                  </a:cubicBezTo>
                  <a:cubicBezTo>
                    <a:pt x="253" y="696"/>
                    <a:pt x="1" y="911"/>
                    <a:pt x="39" y="1110"/>
                  </a:cubicBezTo>
                  <a:cubicBezTo>
                    <a:pt x="790" y="934"/>
                    <a:pt x="1540" y="750"/>
                    <a:pt x="2345" y="551"/>
                  </a:cubicBezTo>
                  <a:lnTo>
                    <a:pt x="2345" y="551"/>
                  </a:lnTo>
                  <a:cubicBezTo>
                    <a:pt x="2192" y="857"/>
                    <a:pt x="2046" y="1110"/>
                    <a:pt x="1923" y="1370"/>
                  </a:cubicBezTo>
                  <a:cubicBezTo>
                    <a:pt x="1893" y="1432"/>
                    <a:pt x="1939" y="1531"/>
                    <a:pt x="1946" y="1615"/>
                  </a:cubicBezTo>
                  <a:cubicBezTo>
                    <a:pt x="2054" y="1592"/>
                    <a:pt x="2215" y="1600"/>
                    <a:pt x="2253" y="1531"/>
                  </a:cubicBezTo>
                  <a:cubicBezTo>
                    <a:pt x="2483" y="1148"/>
                    <a:pt x="2682" y="742"/>
                    <a:pt x="2912" y="282"/>
                  </a:cubicBezTo>
                  <a:cubicBezTo>
                    <a:pt x="2758" y="236"/>
                    <a:pt x="2628" y="183"/>
                    <a:pt x="2483" y="145"/>
                  </a:cubicBezTo>
                  <a:cubicBezTo>
                    <a:pt x="2299" y="99"/>
                    <a:pt x="2107" y="83"/>
                    <a:pt x="1923" y="37"/>
                  </a:cubicBezTo>
                  <a:cubicBezTo>
                    <a:pt x="1839" y="13"/>
                    <a:pt x="1767" y="0"/>
                    <a:pt x="1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-1961125" y="3177775"/>
              <a:ext cx="48850" cy="55750"/>
            </a:xfrm>
            <a:custGeom>
              <a:rect b="b" l="l" r="r" t="t"/>
              <a:pathLst>
                <a:path extrusionOk="0" h="2230" w="1954">
                  <a:moveTo>
                    <a:pt x="787" y="0"/>
                  </a:moveTo>
                  <a:cubicBezTo>
                    <a:pt x="721" y="0"/>
                    <a:pt x="646" y="13"/>
                    <a:pt x="559" y="38"/>
                  </a:cubicBezTo>
                  <a:cubicBezTo>
                    <a:pt x="253" y="130"/>
                    <a:pt x="0" y="505"/>
                    <a:pt x="84" y="766"/>
                  </a:cubicBezTo>
                  <a:cubicBezTo>
                    <a:pt x="100" y="819"/>
                    <a:pt x="161" y="858"/>
                    <a:pt x="199" y="903"/>
                  </a:cubicBezTo>
                  <a:cubicBezTo>
                    <a:pt x="238" y="858"/>
                    <a:pt x="284" y="812"/>
                    <a:pt x="314" y="758"/>
                  </a:cubicBezTo>
                  <a:cubicBezTo>
                    <a:pt x="420" y="554"/>
                    <a:pt x="481" y="313"/>
                    <a:pt x="775" y="313"/>
                  </a:cubicBezTo>
                  <a:cubicBezTo>
                    <a:pt x="780" y="313"/>
                    <a:pt x="784" y="313"/>
                    <a:pt x="789" y="314"/>
                  </a:cubicBezTo>
                  <a:cubicBezTo>
                    <a:pt x="904" y="597"/>
                    <a:pt x="889" y="589"/>
                    <a:pt x="774" y="827"/>
                  </a:cubicBezTo>
                  <a:cubicBezTo>
                    <a:pt x="736" y="903"/>
                    <a:pt x="804" y="1034"/>
                    <a:pt x="827" y="1141"/>
                  </a:cubicBezTo>
                  <a:cubicBezTo>
                    <a:pt x="904" y="1110"/>
                    <a:pt x="981" y="1064"/>
                    <a:pt x="1065" y="1057"/>
                  </a:cubicBezTo>
                  <a:cubicBezTo>
                    <a:pt x="1140" y="1048"/>
                    <a:pt x="1222" y="1034"/>
                    <a:pt x="1298" y="1034"/>
                  </a:cubicBezTo>
                  <a:cubicBezTo>
                    <a:pt x="1354" y="1034"/>
                    <a:pt x="1406" y="1042"/>
                    <a:pt x="1448" y="1064"/>
                  </a:cubicBezTo>
                  <a:cubicBezTo>
                    <a:pt x="1517" y="1103"/>
                    <a:pt x="1571" y="1302"/>
                    <a:pt x="1532" y="1371"/>
                  </a:cubicBezTo>
                  <a:cubicBezTo>
                    <a:pt x="1440" y="1539"/>
                    <a:pt x="1295" y="1685"/>
                    <a:pt x="1149" y="1823"/>
                  </a:cubicBezTo>
                  <a:cubicBezTo>
                    <a:pt x="1146" y="1828"/>
                    <a:pt x="1139" y="1830"/>
                    <a:pt x="1129" y="1830"/>
                  </a:cubicBezTo>
                  <a:cubicBezTo>
                    <a:pt x="1097" y="1830"/>
                    <a:pt x="1036" y="1806"/>
                    <a:pt x="988" y="1800"/>
                  </a:cubicBezTo>
                  <a:cubicBezTo>
                    <a:pt x="926" y="1795"/>
                    <a:pt x="850" y="1772"/>
                    <a:pt x="791" y="1772"/>
                  </a:cubicBezTo>
                  <a:cubicBezTo>
                    <a:pt x="762" y="1772"/>
                    <a:pt x="738" y="1777"/>
                    <a:pt x="720" y="1792"/>
                  </a:cubicBezTo>
                  <a:cubicBezTo>
                    <a:pt x="659" y="1846"/>
                    <a:pt x="613" y="1976"/>
                    <a:pt x="628" y="2060"/>
                  </a:cubicBezTo>
                  <a:cubicBezTo>
                    <a:pt x="636" y="2127"/>
                    <a:pt x="743" y="2229"/>
                    <a:pt x="799" y="2229"/>
                  </a:cubicBezTo>
                  <a:cubicBezTo>
                    <a:pt x="801" y="2229"/>
                    <a:pt x="803" y="2229"/>
                    <a:pt x="804" y="2229"/>
                  </a:cubicBezTo>
                  <a:cubicBezTo>
                    <a:pt x="1011" y="2198"/>
                    <a:pt x="1241" y="2168"/>
                    <a:pt x="1410" y="2053"/>
                  </a:cubicBezTo>
                  <a:cubicBezTo>
                    <a:pt x="1670" y="1892"/>
                    <a:pt x="1954" y="1555"/>
                    <a:pt x="1885" y="1225"/>
                  </a:cubicBezTo>
                  <a:cubicBezTo>
                    <a:pt x="1808" y="842"/>
                    <a:pt x="1685" y="704"/>
                    <a:pt x="1241" y="612"/>
                  </a:cubicBezTo>
                  <a:cubicBezTo>
                    <a:pt x="1226" y="543"/>
                    <a:pt x="1210" y="467"/>
                    <a:pt x="1188" y="398"/>
                  </a:cubicBezTo>
                  <a:cubicBezTo>
                    <a:pt x="1101" y="121"/>
                    <a:pt x="988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-1730350" y="2995950"/>
              <a:ext cx="41200" cy="59125"/>
            </a:xfrm>
            <a:custGeom>
              <a:rect b="b" l="l" r="r" t="t"/>
              <a:pathLst>
                <a:path extrusionOk="0" h="2365" w="1648">
                  <a:moveTo>
                    <a:pt x="804" y="1"/>
                  </a:moveTo>
                  <a:cubicBezTo>
                    <a:pt x="492" y="1"/>
                    <a:pt x="222" y="210"/>
                    <a:pt x="85" y="508"/>
                  </a:cubicBezTo>
                  <a:cubicBezTo>
                    <a:pt x="1" y="699"/>
                    <a:pt x="115" y="876"/>
                    <a:pt x="322" y="906"/>
                  </a:cubicBezTo>
                  <a:cubicBezTo>
                    <a:pt x="537" y="952"/>
                    <a:pt x="767" y="968"/>
                    <a:pt x="973" y="1036"/>
                  </a:cubicBezTo>
                  <a:cubicBezTo>
                    <a:pt x="1065" y="1075"/>
                    <a:pt x="1188" y="1220"/>
                    <a:pt x="1180" y="1305"/>
                  </a:cubicBezTo>
                  <a:cubicBezTo>
                    <a:pt x="1157" y="1466"/>
                    <a:pt x="1065" y="1619"/>
                    <a:pt x="973" y="1764"/>
                  </a:cubicBezTo>
                  <a:cubicBezTo>
                    <a:pt x="856" y="1938"/>
                    <a:pt x="783" y="2016"/>
                    <a:pt x="685" y="2016"/>
                  </a:cubicBezTo>
                  <a:cubicBezTo>
                    <a:pt x="610" y="2016"/>
                    <a:pt x="520" y="1970"/>
                    <a:pt x="384" y="1887"/>
                  </a:cubicBezTo>
                  <a:cubicBezTo>
                    <a:pt x="322" y="1849"/>
                    <a:pt x="223" y="1856"/>
                    <a:pt x="77" y="1833"/>
                  </a:cubicBezTo>
                  <a:lnTo>
                    <a:pt x="77" y="1833"/>
                  </a:lnTo>
                  <a:cubicBezTo>
                    <a:pt x="138" y="1963"/>
                    <a:pt x="161" y="2040"/>
                    <a:pt x="200" y="2101"/>
                  </a:cubicBezTo>
                  <a:cubicBezTo>
                    <a:pt x="307" y="2276"/>
                    <a:pt x="491" y="2365"/>
                    <a:pt x="679" y="2365"/>
                  </a:cubicBezTo>
                  <a:cubicBezTo>
                    <a:pt x="812" y="2365"/>
                    <a:pt x="947" y="2320"/>
                    <a:pt x="1058" y="2232"/>
                  </a:cubicBezTo>
                  <a:cubicBezTo>
                    <a:pt x="1318" y="2025"/>
                    <a:pt x="1402" y="1734"/>
                    <a:pt x="1510" y="1435"/>
                  </a:cubicBezTo>
                  <a:cubicBezTo>
                    <a:pt x="1648" y="1067"/>
                    <a:pt x="1494" y="814"/>
                    <a:pt x="1050" y="715"/>
                  </a:cubicBezTo>
                  <a:cubicBezTo>
                    <a:pt x="851" y="669"/>
                    <a:pt x="652" y="630"/>
                    <a:pt x="361" y="569"/>
                  </a:cubicBezTo>
                  <a:cubicBezTo>
                    <a:pt x="629" y="378"/>
                    <a:pt x="836" y="232"/>
                    <a:pt x="1081" y="64"/>
                  </a:cubicBezTo>
                  <a:lnTo>
                    <a:pt x="1081" y="56"/>
                  </a:lnTo>
                  <a:cubicBezTo>
                    <a:pt x="986" y="18"/>
                    <a:pt x="893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1817675" y="3020150"/>
              <a:ext cx="64550" cy="30650"/>
            </a:xfrm>
            <a:custGeom>
              <a:rect b="b" l="l" r="r" t="t"/>
              <a:pathLst>
                <a:path extrusionOk="0" h="1226" w="2582">
                  <a:moveTo>
                    <a:pt x="1841" y="1"/>
                  </a:moveTo>
                  <a:cubicBezTo>
                    <a:pt x="1707" y="1"/>
                    <a:pt x="1531" y="119"/>
                    <a:pt x="1402" y="214"/>
                  </a:cubicBezTo>
                  <a:cubicBezTo>
                    <a:pt x="1348" y="260"/>
                    <a:pt x="1387" y="429"/>
                    <a:pt x="1371" y="620"/>
                  </a:cubicBezTo>
                  <a:cubicBezTo>
                    <a:pt x="965" y="712"/>
                    <a:pt x="483" y="835"/>
                    <a:pt x="0" y="949"/>
                  </a:cubicBezTo>
                  <a:cubicBezTo>
                    <a:pt x="24" y="1100"/>
                    <a:pt x="123" y="1184"/>
                    <a:pt x="287" y="1184"/>
                  </a:cubicBezTo>
                  <a:cubicBezTo>
                    <a:pt x="332" y="1184"/>
                    <a:pt x="382" y="1177"/>
                    <a:pt x="437" y="1164"/>
                  </a:cubicBezTo>
                  <a:cubicBezTo>
                    <a:pt x="881" y="1064"/>
                    <a:pt x="1318" y="957"/>
                    <a:pt x="1754" y="850"/>
                  </a:cubicBezTo>
                  <a:cubicBezTo>
                    <a:pt x="1777" y="980"/>
                    <a:pt x="1793" y="1072"/>
                    <a:pt x="1823" y="1225"/>
                  </a:cubicBezTo>
                  <a:cubicBezTo>
                    <a:pt x="2000" y="1149"/>
                    <a:pt x="2153" y="1103"/>
                    <a:pt x="2283" y="1026"/>
                  </a:cubicBezTo>
                  <a:cubicBezTo>
                    <a:pt x="2452" y="927"/>
                    <a:pt x="2582" y="498"/>
                    <a:pt x="2467" y="390"/>
                  </a:cubicBezTo>
                  <a:cubicBezTo>
                    <a:pt x="2298" y="237"/>
                    <a:pt x="2107" y="61"/>
                    <a:pt x="1892" y="7"/>
                  </a:cubicBezTo>
                  <a:cubicBezTo>
                    <a:pt x="1876" y="3"/>
                    <a:pt x="1859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-1537025" y="2932225"/>
              <a:ext cx="40925" cy="60350"/>
            </a:xfrm>
            <a:custGeom>
              <a:rect b="b" l="l" r="r" t="t"/>
              <a:pathLst>
                <a:path extrusionOk="0" h="2414" w="1637">
                  <a:moveTo>
                    <a:pt x="771" y="0"/>
                  </a:moveTo>
                  <a:cubicBezTo>
                    <a:pt x="465" y="0"/>
                    <a:pt x="181" y="207"/>
                    <a:pt x="97" y="498"/>
                  </a:cubicBezTo>
                  <a:cubicBezTo>
                    <a:pt x="0" y="829"/>
                    <a:pt x="146" y="1042"/>
                    <a:pt x="445" y="1042"/>
                  </a:cubicBezTo>
                  <a:cubicBezTo>
                    <a:pt x="478" y="1042"/>
                    <a:pt x="512" y="1040"/>
                    <a:pt x="549" y="1034"/>
                  </a:cubicBezTo>
                  <a:cubicBezTo>
                    <a:pt x="636" y="1018"/>
                    <a:pt x="730" y="1002"/>
                    <a:pt x="818" y="1002"/>
                  </a:cubicBezTo>
                  <a:cubicBezTo>
                    <a:pt x="855" y="1002"/>
                    <a:pt x="891" y="1005"/>
                    <a:pt x="924" y="1011"/>
                  </a:cubicBezTo>
                  <a:cubicBezTo>
                    <a:pt x="1032" y="1027"/>
                    <a:pt x="1154" y="1096"/>
                    <a:pt x="1208" y="1172"/>
                  </a:cubicBezTo>
                  <a:cubicBezTo>
                    <a:pt x="1231" y="1218"/>
                    <a:pt x="1154" y="1356"/>
                    <a:pt x="1093" y="1433"/>
                  </a:cubicBezTo>
                  <a:cubicBezTo>
                    <a:pt x="1024" y="1525"/>
                    <a:pt x="924" y="1640"/>
                    <a:pt x="825" y="1655"/>
                  </a:cubicBezTo>
                  <a:cubicBezTo>
                    <a:pt x="434" y="1716"/>
                    <a:pt x="266" y="1908"/>
                    <a:pt x="388" y="2314"/>
                  </a:cubicBezTo>
                  <a:cubicBezTo>
                    <a:pt x="434" y="2337"/>
                    <a:pt x="511" y="2375"/>
                    <a:pt x="595" y="2413"/>
                  </a:cubicBezTo>
                  <a:cubicBezTo>
                    <a:pt x="672" y="2138"/>
                    <a:pt x="825" y="1961"/>
                    <a:pt x="1108" y="1908"/>
                  </a:cubicBezTo>
                  <a:cubicBezTo>
                    <a:pt x="1162" y="1900"/>
                    <a:pt x="1208" y="1854"/>
                    <a:pt x="1254" y="1823"/>
                  </a:cubicBezTo>
                  <a:cubicBezTo>
                    <a:pt x="1407" y="1716"/>
                    <a:pt x="1637" y="1226"/>
                    <a:pt x="1606" y="1096"/>
                  </a:cubicBezTo>
                  <a:cubicBezTo>
                    <a:pt x="1546" y="885"/>
                    <a:pt x="1221" y="697"/>
                    <a:pt x="912" y="697"/>
                  </a:cubicBezTo>
                  <a:cubicBezTo>
                    <a:pt x="906" y="697"/>
                    <a:pt x="900" y="697"/>
                    <a:pt x="894" y="697"/>
                  </a:cubicBezTo>
                  <a:cubicBezTo>
                    <a:pt x="733" y="705"/>
                    <a:pt x="564" y="720"/>
                    <a:pt x="380" y="736"/>
                  </a:cubicBezTo>
                  <a:cubicBezTo>
                    <a:pt x="440" y="448"/>
                    <a:pt x="492" y="341"/>
                    <a:pt x="634" y="341"/>
                  </a:cubicBezTo>
                  <a:cubicBezTo>
                    <a:pt x="693" y="341"/>
                    <a:pt x="767" y="360"/>
                    <a:pt x="863" y="391"/>
                  </a:cubicBezTo>
                  <a:cubicBezTo>
                    <a:pt x="870" y="392"/>
                    <a:pt x="877" y="393"/>
                    <a:pt x="885" y="393"/>
                  </a:cubicBezTo>
                  <a:cubicBezTo>
                    <a:pt x="923" y="393"/>
                    <a:pt x="973" y="378"/>
                    <a:pt x="986" y="353"/>
                  </a:cubicBezTo>
                  <a:cubicBezTo>
                    <a:pt x="1062" y="238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-1633825" y="2956200"/>
              <a:ext cx="42550" cy="43125"/>
            </a:xfrm>
            <a:custGeom>
              <a:rect b="b" l="l" r="r" t="t"/>
              <a:pathLst>
                <a:path extrusionOk="0" h="1725" w="1702">
                  <a:moveTo>
                    <a:pt x="1275" y="1"/>
                  </a:moveTo>
                  <a:cubicBezTo>
                    <a:pt x="1197" y="1"/>
                    <a:pt x="1114" y="29"/>
                    <a:pt x="1035" y="91"/>
                  </a:cubicBezTo>
                  <a:cubicBezTo>
                    <a:pt x="851" y="236"/>
                    <a:pt x="721" y="435"/>
                    <a:pt x="568" y="604"/>
                  </a:cubicBezTo>
                  <a:cubicBezTo>
                    <a:pt x="430" y="435"/>
                    <a:pt x="253" y="221"/>
                    <a:pt x="77" y="6"/>
                  </a:cubicBezTo>
                  <a:cubicBezTo>
                    <a:pt x="54" y="29"/>
                    <a:pt x="24" y="45"/>
                    <a:pt x="1" y="60"/>
                  </a:cubicBezTo>
                  <a:cubicBezTo>
                    <a:pt x="8" y="129"/>
                    <a:pt x="8" y="213"/>
                    <a:pt x="39" y="275"/>
                  </a:cubicBezTo>
                  <a:cubicBezTo>
                    <a:pt x="238" y="734"/>
                    <a:pt x="437" y="1194"/>
                    <a:pt x="659" y="1646"/>
                  </a:cubicBezTo>
                  <a:cubicBezTo>
                    <a:pt x="677" y="1688"/>
                    <a:pt x="783" y="1725"/>
                    <a:pt x="847" y="1725"/>
                  </a:cubicBezTo>
                  <a:cubicBezTo>
                    <a:pt x="866" y="1725"/>
                    <a:pt x="881" y="1722"/>
                    <a:pt x="889" y="1715"/>
                  </a:cubicBezTo>
                  <a:cubicBezTo>
                    <a:pt x="958" y="1661"/>
                    <a:pt x="1012" y="1539"/>
                    <a:pt x="1004" y="1454"/>
                  </a:cubicBezTo>
                  <a:cubicBezTo>
                    <a:pt x="989" y="1286"/>
                    <a:pt x="928" y="1117"/>
                    <a:pt x="889" y="964"/>
                  </a:cubicBezTo>
                  <a:cubicBezTo>
                    <a:pt x="1104" y="918"/>
                    <a:pt x="1257" y="895"/>
                    <a:pt x="1403" y="841"/>
                  </a:cubicBezTo>
                  <a:cubicBezTo>
                    <a:pt x="1625" y="742"/>
                    <a:pt x="1701" y="443"/>
                    <a:pt x="1571" y="190"/>
                  </a:cubicBezTo>
                  <a:cubicBezTo>
                    <a:pt x="1510" y="72"/>
                    <a:pt x="1399" y="1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-2012650" y="2925525"/>
              <a:ext cx="29325" cy="65525"/>
            </a:xfrm>
            <a:custGeom>
              <a:rect b="b" l="l" r="r" t="t"/>
              <a:pathLst>
                <a:path extrusionOk="0" h="2621" w="1173">
                  <a:moveTo>
                    <a:pt x="108" y="0"/>
                  </a:moveTo>
                  <a:cubicBezTo>
                    <a:pt x="77" y="107"/>
                    <a:pt x="0" y="230"/>
                    <a:pt x="16" y="322"/>
                  </a:cubicBezTo>
                  <a:cubicBezTo>
                    <a:pt x="146" y="919"/>
                    <a:pt x="299" y="1517"/>
                    <a:pt x="452" y="2137"/>
                  </a:cubicBezTo>
                  <a:cubicBezTo>
                    <a:pt x="322" y="2191"/>
                    <a:pt x="238" y="2206"/>
                    <a:pt x="207" y="2252"/>
                  </a:cubicBezTo>
                  <a:cubicBezTo>
                    <a:pt x="146" y="2329"/>
                    <a:pt x="123" y="2429"/>
                    <a:pt x="85" y="2520"/>
                  </a:cubicBezTo>
                  <a:cubicBezTo>
                    <a:pt x="169" y="2559"/>
                    <a:pt x="261" y="2620"/>
                    <a:pt x="353" y="2620"/>
                  </a:cubicBezTo>
                  <a:cubicBezTo>
                    <a:pt x="567" y="2605"/>
                    <a:pt x="782" y="2574"/>
                    <a:pt x="989" y="2528"/>
                  </a:cubicBezTo>
                  <a:cubicBezTo>
                    <a:pt x="1057" y="2513"/>
                    <a:pt x="1111" y="2436"/>
                    <a:pt x="1172" y="2383"/>
                  </a:cubicBezTo>
                  <a:cubicBezTo>
                    <a:pt x="1111" y="2337"/>
                    <a:pt x="1057" y="2275"/>
                    <a:pt x="996" y="2237"/>
                  </a:cubicBezTo>
                  <a:cubicBezTo>
                    <a:pt x="912" y="2183"/>
                    <a:pt x="766" y="2160"/>
                    <a:pt x="751" y="2091"/>
                  </a:cubicBezTo>
                  <a:cubicBezTo>
                    <a:pt x="644" y="1708"/>
                    <a:pt x="567" y="1310"/>
                    <a:pt x="491" y="919"/>
                  </a:cubicBezTo>
                  <a:cubicBezTo>
                    <a:pt x="452" y="690"/>
                    <a:pt x="452" y="452"/>
                    <a:pt x="391" y="238"/>
                  </a:cubicBezTo>
                  <a:cubicBezTo>
                    <a:pt x="360" y="138"/>
                    <a:pt x="207" y="77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-1580575" y="2941775"/>
              <a:ext cx="35075" cy="49275"/>
            </a:xfrm>
            <a:custGeom>
              <a:rect b="b" l="l" r="r" t="t"/>
              <a:pathLst>
                <a:path extrusionOk="0" h="1971" w="1403">
                  <a:moveTo>
                    <a:pt x="1205" y="1"/>
                  </a:moveTo>
                  <a:cubicBezTo>
                    <a:pt x="1202" y="1"/>
                    <a:pt x="1199" y="1"/>
                    <a:pt x="1195" y="1"/>
                  </a:cubicBezTo>
                  <a:cubicBezTo>
                    <a:pt x="1142" y="9"/>
                    <a:pt x="1073" y="101"/>
                    <a:pt x="1065" y="162"/>
                  </a:cubicBezTo>
                  <a:cubicBezTo>
                    <a:pt x="1019" y="522"/>
                    <a:pt x="989" y="890"/>
                    <a:pt x="943" y="1273"/>
                  </a:cubicBezTo>
                  <a:cubicBezTo>
                    <a:pt x="614" y="1147"/>
                    <a:pt x="528" y="701"/>
                    <a:pt x="124" y="701"/>
                  </a:cubicBezTo>
                  <a:cubicBezTo>
                    <a:pt x="86" y="701"/>
                    <a:pt x="45" y="705"/>
                    <a:pt x="0" y="714"/>
                  </a:cubicBezTo>
                  <a:cubicBezTo>
                    <a:pt x="108" y="852"/>
                    <a:pt x="207" y="997"/>
                    <a:pt x="314" y="1135"/>
                  </a:cubicBezTo>
                  <a:cubicBezTo>
                    <a:pt x="483" y="1350"/>
                    <a:pt x="652" y="1564"/>
                    <a:pt x="828" y="1771"/>
                  </a:cubicBezTo>
                  <a:cubicBezTo>
                    <a:pt x="904" y="1847"/>
                    <a:pt x="1004" y="1901"/>
                    <a:pt x="1096" y="1970"/>
                  </a:cubicBezTo>
                  <a:cubicBezTo>
                    <a:pt x="1157" y="1863"/>
                    <a:pt x="1249" y="1763"/>
                    <a:pt x="1272" y="1656"/>
                  </a:cubicBezTo>
                  <a:cubicBezTo>
                    <a:pt x="1326" y="1296"/>
                    <a:pt x="1364" y="944"/>
                    <a:pt x="1395" y="583"/>
                  </a:cubicBezTo>
                  <a:cubicBezTo>
                    <a:pt x="1402" y="423"/>
                    <a:pt x="1395" y="262"/>
                    <a:pt x="1364" y="101"/>
                  </a:cubicBezTo>
                  <a:cubicBezTo>
                    <a:pt x="1357" y="57"/>
                    <a:pt x="126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-1805050" y="3149075"/>
              <a:ext cx="35650" cy="44750"/>
            </a:xfrm>
            <a:custGeom>
              <a:rect b="b" l="l" r="r" t="t"/>
              <a:pathLst>
                <a:path extrusionOk="0" h="1790" w="1426">
                  <a:moveTo>
                    <a:pt x="1197" y="0"/>
                  </a:moveTo>
                  <a:cubicBezTo>
                    <a:pt x="1108" y="0"/>
                    <a:pt x="1083" y="85"/>
                    <a:pt x="1073" y="274"/>
                  </a:cubicBezTo>
                  <a:cubicBezTo>
                    <a:pt x="1050" y="619"/>
                    <a:pt x="1004" y="964"/>
                    <a:pt x="966" y="1316"/>
                  </a:cubicBezTo>
                  <a:cubicBezTo>
                    <a:pt x="660" y="1040"/>
                    <a:pt x="506" y="604"/>
                    <a:pt x="16" y="512"/>
                  </a:cubicBezTo>
                  <a:cubicBezTo>
                    <a:pt x="16" y="604"/>
                    <a:pt x="1" y="642"/>
                    <a:pt x="16" y="665"/>
                  </a:cubicBezTo>
                  <a:cubicBezTo>
                    <a:pt x="261" y="987"/>
                    <a:pt x="491" y="1324"/>
                    <a:pt x="767" y="1630"/>
                  </a:cubicBezTo>
                  <a:cubicBezTo>
                    <a:pt x="839" y="1716"/>
                    <a:pt x="1002" y="1790"/>
                    <a:pt x="1119" y="1790"/>
                  </a:cubicBezTo>
                  <a:cubicBezTo>
                    <a:pt x="1138" y="1790"/>
                    <a:pt x="1157" y="1788"/>
                    <a:pt x="1173" y="1783"/>
                  </a:cubicBezTo>
                  <a:cubicBezTo>
                    <a:pt x="1357" y="1737"/>
                    <a:pt x="1341" y="1523"/>
                    <a:pt x="1349" y="1347"/>
                  </a:cubicBezTo>
                  <a:cubicBezTo>
                    <a:pt x="1357" y="925"/>
                    <a:pt x="1395" y="504"/>
                    <a:pt x="1426" y="83"/>
                  </a:cubicBezTo>
                  <a:cubicBezTo>
                    <a:pt x="1321" y="29"/>
                    <a:pt x="1248" y="0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-1765025" y="2889100"/>
              <a:ext cx="37575" cy="34700"/>
            </a:xfrm>
            <a:custGeom>
              <a:rect b="b" l="l" r="r" t="t"/>
              <a:pathLst>
                <a:path extrusionOk="0" h="1388" w="1503">
                  <a:moveTo>
                    <a:pt x="1109" y="0"/>
                  </a:moveTo>
                  <a:cubicBezTo>
                    <a:pt x="1102" y="0"/>
                    <a:pt x="1095" y="1"/>
                    <a:pt x="1089" y="1"/>
                  </a:cubicBezTo>
                  <a:cubicBezTo>
                    <a:pt x="920" y="24"/>
                    <a:pt x="690" y="124"/>
                    <a:pt x="637" y="254"/>
                  </a:cubicBezTo>
                  <a:cubicBezTo>
                    <a:pt x="577" y="412"/>
                    <a:pt x="532" y="498"/>
                    <a:pt x="471" y="498"/>
                  </a:cubicBezTo>
                  <a:cubicBezTo>
                    <a:pt x="421" y="498"/>
                    <a:pt x="362" y="443"/>
                    <a:pt x="277" y="323"/>
                  </a:cubicBezTo>
                  <a:cubicBezTo>
                    <a:pt x="238" y="270"/>
                    <a:pt x="100" y="285"/>
                    <a:pt x="1" y="270"/>
                  </a:cubicBezTo>
                  <a:lnTo>
                    <a:pt x="1" y="270"/>
                  </a:lnTo>
                  <a:cubicBezTo>
                    <a:pt x="32" y="354"/>
                    <a:pt x="47" y="446"/>
                    <a:pt x="93" y="515"/>
                  </a:cubicBezTo>
                  <a:cubicBezTo>
                    <a:pt x="246" y="760"/>
                    <a:pt x="438" y="982"/>
                    <a:pt x="575" y="1235"/>
                  </a:cubicBezTo>
                  <a:cubicBezTo>
                    <a:pt x="630" y="1338"/>
                    <a:pt x="684" y="1388"/>
                    <a:pt x="758" y="1388"/>
                  </a:cubicBezTo>
                  <a:cubicBezTo>
                    <a:pt x="799" y="1388"/>
                    <a:pt x="847" y="1372"/>
                    <a:pt x="905" y="1342"/>
                  </a:cubicBezTo>
                  <a:cubicBezTo>
                    <a:pt x="828" y="584"/>
                    <a:pt x="859" y="430"/>
                    <a:pt x="1058" y="377"/>
                  </a:cubicBezTo>
                  <a:cubicBezTo>
                    <a:pt x="1112" y="499"/>
                    <a:pt x="1165" y="614"/>
                    <a:pt x="1219" y="729"/>
                  </a:cubicBezTo>
                  <a:cubicBezTo>
                    <a:pt x="1288" y="691"/>
                    <a:pt x="1418" y="676"/>
                    <a:pt x="1426" y="622"/>
                  </a:cubicBezTo>
                  <a:cubicBezTo>
                    <a:pt x="1464" y="492"/>
                    <a:pt x="1502" y="316"/>
                    <a:pt x="1441" y="208"/>
                  </a:cubicBezTo>
                  <a:cubicBezTo>
                    <a:pt x="1384" y="108"/>
                    <a:pt x="1218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-1935850" y="3092500"/>
              <a:ext cx="17450" cy="18625"/>
            </a:xfrm>
            <a:custGeom>
              <a:rect b="b" l="l" r="r" t="t"/>
              <a:pathLst>
                <a:path extrusionOk="0" h="745" w="698">
                  <a:moveTo>
                    <a:pt x="293" y="1"/>
                  </a:moveTo>
                  <a:cubicBezTo>
                    <a:pt x="203" y="1"/>
                    <a:pt x="112" y="67"/>
                    <a:pt x="0" y="86"/>
                  </a:cubicBezTo>
                  <a:cubicBezTo>
                    <a:pt x="54" y="300"/>
                    <a:pt x="100" y="492"/>
                    <a:pt x="161" y="744"/>
                  </a:cubicBezTo>
                  <a:cubicBezTo>
                    <a:pt x="314" y="499"/>
                    <a:pt x="697" y="469"/>
                    <a:pt x="468" y="116"/>
                  </a:cubicBezTo>
                  <a:cubicBezTo>
                    <a:pt x="407" y="29"/>
                    <a:pt x="350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-1906925" y="3218825"/>
              <a:ext cx="15150" cy="14300"/>
            </a:xfrm>
            <a:custGeom>
              <a:rect b="b" l="l" r="r" t="t"/>
              <a:pathLst>
                <a:path extrusionOk="0" h="572" w="606">
                  <a:moveTo>
                    <a:pt x="336" y="1"/>
                  </a:moveTo>
                  <a:cubicBezTo>
                    <a:pt x="309" y="1"/>
                    <a:pt x="279" y="7"/>
                    <a:pt x="245" y="20"/>
                  </a:cubicBezTo>
                  <a:cubicBezTo>
                    <a:pt x="161" y="51"/>
                    <a:pt x="115" y="181"/>
                    <a:pt x="0" y="342"/>
                  </a:cubicBezTo>
                  <a:cubicBezTo>
                    <a:pt x="178" y="453"/>
                    <a:pt x="292" y="572"/>
                    <a:pt x="397" y="572"/>
                  </a:cubicBezTo>
                  <a:cubicBezTo>
                    <a:pt x="400" y="572"/>
                    <a:pt x="403" y="572"/>
                    <a:pt x="406" y="572"/>
                  </a:cubicBezTo>
                  <a:cubicBezTo>
                    <a:pt x="605" y="564"/>
                    <a:pt x="575" y="380"/>
                    <a:pt x="544" y="234"/>
                  </a:cubicBezTo>
                  <a:cubicBezTo>
                    <a:pt x="513" y="110"/>
                    <a:pt x="452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-1973400" y="2969175"/>
              <a:ext cx="12300" cy="10950"/>
            </a:xfrm>
            <a:custGeom>
              <a:rect b="b" l="l" r="r" t="t"/>
              <a:pathLst>
                <a:path extrusionOk="0" h="438" w="492">
                  <a:moveTo>
                    <a:pt x="208" y="1"/>
                  </a:moveTo>
                  <a:cubicBezTo>
                    <a:pt x="154" y="1"/>
                    <a:pt x="93" y="123"/>
                    <a:pt x="1" y="238"/>
                  </a:cubicBezTo>
                  <a:cubicBezTo>
                    <a:pt x="139" y="330"/>
                    <a:pt x="215" y="384"/>
                    <a:pt x="300" y="437"/>
                  </a:cubicBezTo>
                  <a:lnTo>
                    <a:pt x="491" y="131"/>
                  </a:lnTo>
                  <a:cubicBezTo>
                    <a:pt x="399" y="85"/>
                    <a:pt x="30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-1829750" y="3688725"/>
              <a:ext cx="50975" cy="79700"/>
            </a:xfrm>
            <a:custGeom>
              <a:rect b="b" l="l" r="r" t="t"/>
              <a:pathLst>
                <a:path extrusionOk="0" h="3188" w="2039">
                  <a:moveTo>
                    <a:pt x="698" y="361"/>
                  </a:moveTo>
                  <a:cubicBezTo>
                    <a:pt x="920" y="813"/>
                    <a:pt x="1142" y="1265"/>
                    <a:pt x="1372" y="1732"/>
                  </a:cubicBezTo>
                  <a:cubicBezTo>
                    <a:pt x="1050" y="1771"/>
                    <a:pt x="751" y="1801"/>
                    <a:pt x="414" y="1840"/>
                  </a:cubicBezTo>
                  <a:cubicBezTo>
                    <a:pt x="475" y="1342"/>
                    <a:pt x="529" y="867"/>
                    <a:pt x="590" y="384"/>
                  </a:cubicBezTo>
                  <a:cubicBezTo>
                    <a:pt x="621" y="376"/>
                    <a:pt x="659" y="369"/>
                    <a:pt x="698" y="361"/>
                  </a:cubicBezTo>
                  <a:close/>
                  <a:moveTo>
                    <a:pt x="578" y="0"/>
                  </a:moveTo>
                  <a:cubicBezTo>
                    <a:pt x="575" y="0"/>
                    <a:pt x="571" y="0"/>
                    <a:pt x="567" y="1"/>
                  </a:cubicBezTo>
                  <a:cubicBezTo>
                    <a:pt x="506" y="9"/>
                    <a:pt x="437" y="116"/>
                    <a:pt x="422" y="192"/>
                  </a:cubicBezTo>
                  <a:cubicBezTo>
                    <a:pt x="361" y="453"/>
                    <a:pt x="315" y="713"/>
                    <a:pt x="276" y="974"/>
                  </a:cubicBezTo>
                  <a:cubicBezTo>
                    <a:pt x="177" y="1625"/>
                    <a:pt x="92" y="2276"/>
                    <a:pt x="16" y="2927"/>
                  </a:cubicBezTo>
                  <a:cubicBezTo>
                    <a:pt x="0" y="3012"/>
                    <a:pt x="85" y="3104"/>
                    <a:pt x="131" y="3188"/>
                  </a:cubicBezTo>
                  <a:cubicBezTo>
                    <a:pt x="184" y="3119"/>
                    <a:pt x="276" y="3058"/>
                    <a:pt x="292" y="2973"/>
                  </a:cubicBezTo>
                  <a:cubicBezTo>
                    <a:pt x="338" y="2751"/>
                    <a:pt x="368" y="2521"/>
                    <a:pt x="368" y="2292"/>
                  </a:cubicBezTo>
                  <a:cubicBezTo>
                    <a:pt x="376" y="2108"/>
                    <a:pt x="468" y="2046"/>
                    <a:pt x="629" y="2023"/>
                  </a:cubicBezTo>
                  <a:cubicBezTo>
                    <a:pt x="920" y="1985"/>
                    <a:pt x="1203" y="1939"/>
                    <a:pt x="1464" y="1901"/>
                  </a:cubicBezTo>
                  <a:cubicBezTo>
                    <a:pt x="1640" y="2069"/>
                    <a:pt x="1801" y="2230"/>
                    <a:pt x="1969" y="2383"/>
                  </a:cubicBezTo>
                  <a:cubicBezTo>
                    <a:pt x="1992" y="2368"/>
                    <a:pt x="2015" y="2345"/>
                    <a:pt x="2038" y="2330"/>
                  </a:cubicBezTo>
                  <a:cubicBezTo>
                    <a:pt x="2023" y="2269"/>
                    <a:pt x="2023" y="2207"/>
                    <a:pt x="1992" y="2161"/>
                  </a:cubicBezTo>
                  <a:cubicBezTo>
                    <a:pt x="1755" y="1771"/>
                    <a:pt x="1510" y="1388"/>
                    <a:pt x="1272" y="997"/>
                  </a:cubicBezTo>
                  <a:cubicBezTo>
                    <a:pt x="1104" y="706"/>
                    <a:pt x="950" y="407"/>
                    <a:pt x="774" y="123"/>
                  </a:cubicBezTo>
                  <a:cubicBezTo>
                    <a:pt x="738" y="58"/>
                    <a:pt x="641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-1739550" y="3678575"/>
              <a:ext cx="49450" cy="69375"/>
            </a:xfrm>
            <a:custGeom>
              <a:rect b="b" l="l" r="r" t="t"/>
              <a:pathLst>
                <a:path extrusionOk="0" h="2775" w="1978">
                  <a:moveTo>
                    <a:pt x="269" y="399"/>
                  </a:moveTo>
                  <a:cubicBezTo>
                    <a:pt x="514" y="752"/>
                    <a:pt x="721" y="1043"/>
                    <a:pt x="935" y="1349"/>
                  </a:cubicBezTo>
                  <a:cubicBezTo>
                    <a:pt x="721" y="1403"/>
                    <a:pt x="514" y="1449"/>
                    <a:pt x="269" y="1510"/>
                  </a:cubicBezTo>
                  <a:lnTo>
                    <a:pt x="269" y="399"/>
                  </a:lnTo>
                  <a:close/>
                  <a:moveTo>
                    <a:pt x="162" y="1"/>
                  </a:moveTo>
                  <a:cubicBezTo>
                    <a:pt x="123" y="108"/>
                    <a:pt x="54" y="215"/>
                    <a:pt x="47" y="323"/>
                  </a:cubicBezTo>
                  <a:cubicBezTo>
                    <a:pt x="24" y="729"/>
                    <a:pt x="24" y="1135"/>
                    <a:pt x="16" y="1548"/>
                  </a:cubicBezTo>
                  <a:cubicBezTo>
                    <a:pt x="16" y="1916"/>
                    <a:pt x="1" y="2284"/>
                    <a:pt x="8" y="2652"/>
                  </a:cubicBezTo>
                  <a:cubicBezTo>
                    <a:pt x="8" y="2690"/>
                    <a:pt x="70" y="2736"/>
                    <a:pt x="108" y="2774"/>
                  </a:cubicBezTo>
                  <a:cubicBezTo>
                    <a:pt x="154" y="2736"/>
                    <a:pt x="223" y="2705"/>
                    <a:pt x="231" y="2659"/>
                  </a:cubicBezTo>
                  <a:cubicBezTo>
                    <a:pt x="246" y="2521"/>
                    <a:pt x="246" y="2376"/>
                    <a:pt x="238" y="2238"/>
                  </a:cubicBezTo>
                  <a:cubicBezTo>
                    <a:pt x="215" y="1763"/>
                    <a:pt x="238" y="1824"/>
                    <a:pt x="644" y="1633"/>
                  </a:cubicBezTo>
                  <a:cubicBezTo>
                    <a:pt x="767" y="1574"/>
                    <a:pt x="870" y="1548"/>
                    <a:pt x="960" y="1548"/>
                  </a:cubicBezTo>
                  <a:cubicBezTo>
                    <a:pt x="1196" y="1548"/>
                    <a:pt x="1341" y="1724"/>
                    <a:pt x="1502" y="1924"/>
                  </a:cubicBezTo>
                  <a:cubicBezTo>
                    <a:pt x="1617" y="2062"/>
                    <a:pt x="1755" y="2184"/>
                    <a:pt x="1878" y="2314"/>
                  </a:cubicBezTo>
                  <a:cubicBezTo>
                    <a:pt x="1908" y="2284"/>
                    <a:pt x="1939" y="2261"/>
                    <a:pt x="1977" y="2238"/>
                  </a:cubicBezTo>
                  <a:cubicBezTo>
                    <a:pt x="1908" y="2138"/>
                    <a:pt x="1862" y="2023"/>
                    <a:pt x="1786" y="1931"/>
                  </a:cubicBezTo>
                  <a:cubicBezTo>
                    <a:pt x="1334" y="1349"/>
                    <a:pt x="882" y="775"/>
                    <a:pt x="422" y="200"/>
                  </a:cubicBezTo>
                  <a:cubicBezTo>
                    <a:pt x="353" y="116"/>
                    <a:pt x="254" y="70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-1626725" y="3670775"/>
              <a:ext cx="29325" cy="69325"/>
            </a:xfrm>
            <a:custGeom>
              <a:rect b="b" l="l" r="r" t="t"/>
              <a:pathLst>
                <a:path extrusionOk="0" h="2773" w="1173">
                  <a:moveTo>
                    <a:pt x="656" y="226"/>
                  </a:moveTo>
                  <a:cubicBezTo>
                    <a:pt x="803" y="226"/>
                    <a:pt x="908" y="334"/>
                    <a:pt x="873" y="474"/>
                  </a:cubicBezTo>
                  <a:cubicBezTo>
                    <a:pt x="812" y="719"/>
                    <a:pt x="690" y="956"/>
                    <a:pt x="590" y="1186"/>
                  </a:cubicBezTo>
                  <a:lnTo>
                    <a:pt x="506" y="1163"/>
                  </a:lnTo>
                  <a:cubicBezTo>
                    <a:pt x="429" y="933"/>
                    <a:pt x="307" y="711"/>
                    <a:pt x="276" y="466"/>
                  </a:cubicBezTo>
                  <a:cubicBezTo>
                    <a:pt x="238" y="252"/>
                    <a:pt x="467" y="252"/>
                    <a:pt x="613" y="229"/>
                  </a:cubicBezTo>
                  <a:cubicBezTo>
                    <a:pt x="627" y="227"/>
                    <a:pt x="642" y="226"/>
                    <a:pt x="656" y="226"/>
                  </a:cubicBezTo>
                  <a:close/>
                  <a:moveTo>
                    <a:pt x="669" y="1"/>
                  </a:moveTo>
                  <a:cubicBezTo>
                    <a:pt x="550" y="1"/>
                    <a:pt x="428" y="45"/>
                    <a:pt x="307" y="91"/>
                  </a:cubicBezTo>
                  <a:cubicBezTo>
                    <a:pt x="222" y="121"/>
                    <a:pt x="130" y="152"/>
                    <a:pt x="0" y="190"/>
                  </a:cubicBezTo>
                  <a:cubicBezTo>
                    <a:pt x="8" y="259"/>
                    <a:pt x="8" y="351"/>
                    <a:pt x="38" y="443"/>
                  </a:cubicBezTo>
                  <a:cubicBezTo>
                    <a:pt x="107" y="681"/>
                    <a:pt x="192" y="918"/>
                    <a:pt x="261" y="1156"/>
                  </a:cubicBezTo>
                  <a:cubicBezTo>
                    <a:pt x="398" y="1638"/>
                    <a:pt x="529" y="2121"/>
                    <a:pt x="674" y="2604"/>
                  </a:cubicBezTo>
                  <a:cubicBezTo>
                    <a:pt x="697" y="2672"/>
                    <a:pt x="804" y="2718"/>
                    <a:pt x="873" y="2772"/>
                  </a:cubicBezTo>
                  <a:cubicBezTo>
                    <a:pt x="881" y="2680"/>
                    <a:pt x="927" y="2588"/>
                    <a:pt x="904" y="2512"/>
                  </a:cubicBezTo>
                  <a:cubicBezTo>
                    <a:pt x="827" y="2266"/>
                    <a:pt x="736" y="2021"/>
                    <a:pt x="651" y="1784"/>
                  </a:cubicBezTo>
                  <a:cubicBezTo>
                    <a:pt x="590" y="1608"/>
                    <a:pt x="598" y="1462"/>
                    <a:pt x="743" y="1309"/>
                  </a:cubicBezTo>
                  <a:cubicBezTo>
                    <a:pt x="881" y="1156"/>
                    <a:pt x="958" y="941"/>
                    <a:pt x="1050" y="750"/>
                  </a:cubicBezTo>
                  <a:cubicBezTo>
                    <a:pt x="1149" y="527"/>
                    <a:pt x="1172" y="305"/>
                    <a:pt x="958" y="114"/>
                  </a:cubicBezTo>
                  <a:cubicBezTo>
                    <a:pt x="864" y="31"/>
                    <a:pt x="768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-1664275" y="3652200"/>
              <a:ext cx="40625" cy="72725"/>
            </a:xfrm>
            <a:custGeom>
              <a:rect b="b" l="l" r="r" t="t"/>
              <a:pathLst>
                <a:path extrusionOk="0" h="2909" w="1625">
                  <a:moveTo>
                    <a:pt x="910" y="0"/>
                  </a:moveTo>
                  <a:cubicBezTo>
                    <a:pt x="887" y="0"/>
                    <a:pt x="862" y="2"/>
                    <a:pt x="836" y="6"/>
                  </a:cubicBezTo>
                  <a:cubicBezTo>
                    <a:pt x="682" y="37"/>
                    <a:pt x="521" y="68"/>
                    <a:pt x="368" y="106"/>
                  </a:cubicBezTo>
                  <a:cubicBezTo>
                    <a:pt x="108" y="160"/>
                    <a:pt x="1" y="313"/>
                    <a:pt x="69" y="573"/>
                  </a:cubicBezTo>
                  <a:cubicBezTo>
                    <a:pt x="253" y="1301"/>
                    <a:pt x="453" y="2036"/>
                    <a:pt x="652" y="2764"/>
                  </a:cubicBezTo>
                  <a:cubicBezTo>
                    <a:pt x="678" y="2857"/>
                    <a:pt x="717" y="2908"/>
                    <a:pt x="785" y="2908"/>
                  </a:cubicBezTo>
                  <a:cubicBezTo>
                    <a:pt x="818" y="2908"/>
                    <a:pt x="857" y="2896"/>
                    <a:pt x="905" y="2872"/>
                  </a:cubicBezTo>
                  <a:cubicBezTo>
                    <a:pt x="1081" y="2787"/>
                    <a:pt x="1272" y="2741"/>
                    <a:pt x="1448" y="2657"/>
                  </a:cubicBezTo>
                  <a:cubicBezTo>
                    <a:pt x="1517" y="2626"/>
                    <a:pt x="1571" y="2550"/>
                    <a:pt x="1625" y="2496"/>
                  </a:cubicBezTo>
                  <a:cubicBezTo>
                    <a:pt x="1551" y="2476"/>
                    <a:pt x="1471" y="2432"/>
                    <a:pt x="1400" y="2432"/>
                  </a:cubicBezTo>
                  <a:cubicBezTo>
                    <a:pt x="1391" y="2432"/>
                    <a:pt x="1381" y="2433"/>
                    <a:pt x="1372" y="2435"/>
                  </a:cubicBezTo>
                  <a:cubicBezTo>
                    <a:pt x="1196" y="2473"/>
                    <a:pt x="1027" y="2550"/>
                    <a:pt x="797" y="2626"/>
                  </a:cubicBezTo>
                  <a:cubicBezTo>
                    <a:pt x="629" y="1914"/>
                    <a:pt x="460" y="1240"/>
                    <a:pt x="299" y="566"/>
                  </a:cubicBezTo>
                  <a:cubicBezTo>
                    <a:pt x="269" y="435"/>
                    <a:pt x="292" y="343"/>
                    <a:pt x="453" y="320"/>
                  </a:cubicBezTo>
                  <a:cubicBezTo>
                    <a:pt x="636" y="282"/>
                    <a:pt x="828" y="229"/>
                    <a:pt x="1050" y="175"/>
                  </a:cubicBezTo>
                  <a:cubicBezTo>
                    <a:pt x="1075" y="48"/>
                    <a:pt x="1017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-1522175" y="3651975"/>
              <a:ext cx="26475" cy="71075"/>
            </a:xfrm>
            <a:custGeom>
              <a:rect b="b" l="l" r="r" t="t"/>
              <a:pathLst>
                <a:path extrusionOk="0" h="2843" w="1059">
                  <a:moveTo>
                    <a:pt x="867" y="0"/>
                  </a:moveTo>
                  <a:cubicBezTo>
                    <a:pt x="828" y="69"/>
                    <a:pt x="759" y="130"/>
                    <a:pt x="744" y="199"/>
                  </a:cubicBezTo>
                  <a:cubicBezTo>
                    <a:pt x="713" y="337"/>
                    <a:pt x="729" y="483"/>
                    <a:pt x="713" y="628"/>
                  </a:cubicBezTo>
                  <a:cubicBezTo>
                    <a:pt x="706" y="712"/>
                    <a:pt x="667" y="804"/>
                    <a:pt x="637" y="889"/>
                  </a:cubicBezTo>
                  <a:cubicBezTo>
                    <a:pt x="568" y="827"/>
                    <a:pt x="476" y="774"/>
                    <a:pt x="415" y="697"/>
                  </a:cubicBezTo>
                  <a:cubicBezTo>
                    <a:pt x="307" y="552"/>
                    <a:pt x="215" y="391"/>
                    <a:pt x="78" y="176"/>
                  </a:cubicBezTo>
                  <a:lnTo>
                    <a:pt x="78" y="176"/>
                  </a:lnTo>
                  <a:cubicBezTo>
                    <a:pt x="1" y="605"/>
                    <a:pt x="323" y="1065"/>
                    <a:pt x="675" y="1164"/>
                  </a:cubicBezTo>
                  <a:cubicBezTo>
                    <a:pt x="675" y="1593"/>
                    <a:pt x="667" y="2023"/>
                    <a:pt x="675" y="2459"/>
                  </a:cubicBezTo>
                  <a:cubicBezTo>
                    <a:pt x="675" y="2612"/>
                    <a:pt x="614" y="2804"/>
                    <a:pt x="836" y="2842"/>
                  </a:cubicBezTo>
                  <a:cubicBezTo>
                    <a:pt x="859" y="2842"/>
                    <a:pt x="966" y="2574"/>
                    <a:pt x="959" y="2444"/>
                  </a:cubicBezTo>
                  <a:cubicBezTo>
                    <a:pt x="905" y="1831"/>
                    <a:pt x="851" y="1226"/>
                    <a:pt x="1020" y="621"/>
                  </a:cubicBezTo>
                  <a:cubicBezTo>
                    <a:pt x="1058" y="483"/>
                    <a:pt x="1028" y="322"/>
                    <a:pt x="997" y="176"/>
                  </a:cubicBezTo>
                  <a:cubicBezTo>
                    <a:pt x="989" y="107"/>
                    <a:pt x="913" y="61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-1693950" y="3686425"/>
              <a:ext cx="27775" cy="72625"/>
            </a:xfrm>
            <a:custGeom>
              <a:rect b="b" l="l" r="r" t="t"/>
              <a:pathLst>
                <a:path extrusionOk="0" h="2905" w="1111">
                  <a:moveTo>
                    <a:pt x="958" y="1"/>
                  </a:moveTo>
                  <a:cubicBezTo>
                    <a:pt x="919" y="101"/>
                    <a:pt x="873" y="193"/>
                    <a:pt x="858" y="292"/>
                  </a:cubicBezTo>
                  <a:cubicBezTo>
                    <a:pt x="820" y="545"/>
                    <a:pt x="804" y="790"/>
                    <a:pt x="774" y="1089"/>
                  </a:cubicBezTo>
                  <a:cubicBezTo>
                    <a:pt x="513" y="828"/>
                    <a:pt x="299" y="622"/>
                    <a:pt x="84" y="407"/>
                  </a:cubicBezTo>
                  <a:cubicBezTo>
                    <a:pt x="54" y="438"/>
                    <a:pt x="23" y="461"/>
                    <a:pt x="0" y="484"/>
                  </a:cubicBezTo>
                  <a:cubicBezTo>
                    <a:pt x="31" y="553"/>
                    <a:pt x="54" y="629"/>
                    <a:pt x="100" y="690"/>
                  </a:cubicBezTo>
                  <a:cubicBezTo>
                    <a:pt x="291" y="913"/>
                    <a:pt x="498" y="1119"/>
                    <a:pt x="682" y="1342"/>
                  </a:cubicBezTo>
                  <a:cubicBezTo>
                    <a:pt x="743" y="1411"/>
                    <a:pt x="789" y="1526"/>
                    <a:pt x="782" y="1610"/>
                  </a:cubicBezTo>
                  <a:cubicBezTo>
                    <a:pt x="751" y="1970"/>
                    <a:pt x="690" y="2330"/>
                    <a:pt x="659" y="2690"/>
                  </a:cubicBezTo>
                  <a:cubicBezTo>
                    <a:pt x="651" y="2759"/>
                    <a:pt x="736" y="2836"/>
                    <a:pt x="774" y="2904"/>
                  </a:cubicBezTo>
                  <a:cubicBezTo>
                    <a:pt x="812" y="2836"/>
                    <a:pt x="866" y="2767"/>
                    <a:pt x="881" y="2698"/>
                  </a:cubicBezTo>
                  <a:cubicBezTo>
                    <a:pt x="927" y="2414"/>
                    <a:pt x="965" y="2131"/>
                    <a:pt x="988" y="1847"/>
                  </a:cubicBezTo>
                  <a:cubicBezTo>
                    <a:pt x="1034" y="1326"/>
                    <a:pt x="1080" y="813"/>
                    <a:pt x="1111" y="284"/>
                  </a:cubicBezTo>
                  <a:cubicBezTo>
                    <a:pt x="1111" y="193"/>
                    <a:pt x="1011" y="93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-1472750" y="3610200"/>
              <a:ext cx="39275" cy="71725"/>
            </a:xfrm>
            <a:custGeom>
              <a:rect b="b" l="l" r="r" t="t"/>
              <a:pathLst>
                <a:path extrusionOk="0" h="2869" w="1571">
                  <a:moveTo>
                    <a:pt x="839" y="1"/>
                  </a:moveTo>
                  <a:cubicBezTo>
                    <a:pt x="838" y="1"/>
                    <a:pt x="837" y="1"/>
                    <a:pt x="836" y="1"/>
                  </a:cubicBezTo>
                  <a:cubicBezTo>
                    <a:pt x="575" y="55"/>
                    <a:pt x="322" y="146"/>
                    <a:pt x="0" y="246"/>
                  </a:cubicBezTo>
                  <a:cubicBezTo>
                    <a:pt x="177" y="361"/>
                    <a:pt x="269" y="422"/>
                    <a:pt x="307" y="445"/>
                  </a:cubicBezTo>
                  <a:cubicBezTo>
                    <a:pt x="468" y="361"/>
                    <a:pt x="590" y="292"/>
                    <a:pt x="751" y="208"/>
                  </a:cubicBezTo>
                  <a:cubicBezTo>
                    <a:pt x="935" y="982"/>
                    <a:pt x="1111" y="1709"/>
                    <a:pt x="1295" y="2468"/>
                  </a:cubicBezTo>
                  <a:lnTo>
                    <a:pt x="1303" y="2468"/>
                  </a:lnTo>
                  <a:cubicBezTo>
                    <a:pt x="1180" y="2514"/>
                    <a:pt x="1050" y="2560"/>
                    <a:pt x="927" y="2636"/>
                  </a:cubicBezTo>
                  <a:cubicBezTo>
                    <a:pt x="874" y="2667"/>
                    <a:pt x="851" y="2751"/>
                    <a:pt x="813" y="2805"/>
                  </a:cubicBezTo>
                  <a:cubicBezTo>
                    <a:pt x="873" y="2825"/>
                    <a:pt x="940" y="2869"/>
                    <a:pt x="996" y="2869"/>
                  </a:cubicBezTo>
                  <a:cubicBezTo>
                    <a:pt x="1004" y="2869"/>
                    <a:pt x="1012" y="2868"/>
                    <a:pt x="1019" y="2866"/>
                  </a:cubicBezTo>
                  <a:cubicBezTo>
                    <a:pt x="1173" y="2805"/>
                    <a:pt x="1333" y="2736"/>
                    <a:pt x="1471" y="2644"/>
                  </a:cubicBezTo>
                  <a:cubicBezTo>
                    <a:pt x="1525" y="2613"/>
                    <a:pt x="1571" y="2491"/>
                    <a:pt x="1556" y="2429"/>
                  </a:cubicBezTo>
                  <a:cubicBezTo>
                    <a:pt x="1372" y="1679"/>
                    <a:pt x="1188" y="928"/>
                    <a:pt x="989" y="177"/>
                  </a:cubicBezTo>
                  <a:cubicBezTo>
                    <a:pt x="967" y="103"/>
                    <a:pt x="873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-1782250" y="3710950"/>
              <a:ext cx="35075" cy="42550"/>
            </a:xfrm>
            <a:custGeom>
              <a:rect b="b" l="l" r="r" t="t"/>
              <a:pathLst>
                <a:path extrusionOk="0" h="1702" w="1403">
                  <a:moveTo>
                    <a:pt x="866" y="1"/>
                  </a:moveTo>
                  <a:cubicBezTo>
                    <a:pt x="812" y="31"/>
                    <a:pt x="736" y="47"/>
                    <a:pt x="705" y="100"/>
                  </a:cubicBezTo>
                  <a:cubicBezTo>
                    <a:pt x="636" y="238"/>
                    <a:pt x="583" y="391"/>
                    <a:pt x="521" y="537"/>
                  </a:cubicBezTo>
                  <a:cubicBezTo>
                    <a:pt x="370" y="463"/>
                    <a:pt x="250" y="427"/>
                    <a:pt x="163" y="427"/>
                  </a:cubicBezTo>
                  <a:cubicBezTo>
                    <a:pt x="77" y="427"/>
                    <a:pt x="23" y="461"/>
                    <a:pt x="0" y="529"/>
                  </a:cubicBezTo>
                  <a:cubicBezTo>
                    <a:pt x="437" y="667"/>
                    <a:pt x="491" y="751"/>
                    <a:pt x="422" y="1203"/>
                  </a:cubicBezTo>
                  <a:cubicBezTo>
                    <a:pt x="406" y="1288"/>
                    <a:pt x="391" y="1380"/>
                    <a:pt x="399" y="1464"/>
                  </a:cubicBezTo>
                  <a:cubicBezTo>
                    <a:pt x="406" y="1525"/>
                    <a:pt x="460" y="1586"/>
                    <a:pt x="521" y="1701"/>
                  </a:cubicBezTo>
                  <a:cubicBezTo>
                    <a:pt x="590" y="1410"/>
                    <a:pt x="652" y="1196"/>
                    <a:pt x="721" y="928"/>
                  </a:cubicBezTo>
                  <a:cubicBezTo>
                    <a:pt x="881" y="1073"/>
                    <a:pt x="996" y="1180"/>
                    <a:pt x="1157" y="1334"/>
                  </a:cubicBezTo>
                  <a:cubicBezTo>
                    <a:pt x="1218" y="1288"/>
                    <a:pt x="1310" y="1226"/>
                    <a:pt x="1402" y="1165"/>
                  </a:cubicBezTo>
                  <a:cubicBezTo>
                    <a:pt x="1356" y="1111"/>
                    <a:pt x="1318" y="1042"/>
                    <a:pt x="1257" y="1004"/>
                  </a:cubicBezTo>
                  <a:cubicBezTo>
                    <a:pt x="1104" y="897"/>
                    <a:pt x="858" y="843"/>
                    <a:pt x="797" y="705"/>
                  </a:cubicBezTo>
                  <a:cubicBezTo>
                    <a:pt x="744" y="575"/>
                    <a:pt x="874" y="368"/>
                    <a:pt x="904" y="184"/>
                  </a:cubicBezTo>
                  <a:cubicBezTo>
                    <a:pt x="920" y="131"/>
                    <a:pt x="881" y="62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-1571575" y="3662500"/>
              <a:ext cx="35275" cy="40425"/>
            </a:xfrm>
            <a:custGeom>
              <a:rect b="b" l="l" r="r" t="t"/>
              <a:pathLst>
                <a:path extrusionOk="0" h="1617" w="1411">
                  <a:moveTo>
                    <a:pt x="943" y="0"/>
                  </a:moveTo>
                  <a:cubicBezTo>
                    <a:pt x="897" y="39"/>
                    <a:pt x="835" y="62"/>
                    <a:pt x="812" y="108"/>
                  </a:cubicBezTo>
                  <a:cubicBezTo>
                    <a:pt x="759" y="215"/>
                    <a:pt x="728" y="337"/>
                    <a:pt x="682" y="452"/>
                  </a:cubicBezTo>
                  <a:cubicBezTo>
                    <a:pt x="423" y="323"/>
                    <a:pt x="234" y="259"/>
                    <a:pt x="110" y="259"/>
                  </a:cubicBezTo>
                  <a:cubicBezTo>
                    <a:pt x="65" y="259"/>
                    <a:pt x="29" y="268"/>
                    <a:pt x="0" y="284"/>
                  </a:cubicBezTo>
                  <a:cubicBezTo>
                    <a:pt x="31" y="307"/>
                    <a:pt x="46" y="345"/>
                    <a:pt x="69" y="360"/>
                  </a:cubicBezTo>
                  <a:cubicBezTo>
                    <a:pt x="575" y="606"/>
                    <a:pt x="590" y="629"/>
                    <a:pt x="483" y="1142"/>
                  </a:cubicBezTo>
                  <a:cubicBezTo>
                    <a:pt x="460" y="1234"/>
                    <a:pt x="437" y="1333"/>
                    <a:pt x="445" y="1425"/>
                  </a:cubicBezTo>
                  <a:cubicBezTo>
                    <a:pt x="445" y="1487"/>
                    <a:pt x="498" y="1540"/>
                    <a:pt x="552" y="1617"/>
                  </a:cubicBezTo>
                  <a:cubicBezTo>
                    <a:pt x="644" y="1333"/>
                    <a:pt x="721" y="1111"/>
                    <a:pt x="820" y="812"/>
                  </a:cubicBezTo>
                  <a:cubicBezTo>
                    <a:pt x="935" y="989"/>
                    <a:pt x="1004" y="1127"/>
                    <a:pt x="1111" y="1226"/>
                  </a:cubicBezTo>
                  <a:cubicBezTo>
                    <a:pt x="1165" y="1287"/>
                    <a:pt x="1287" y="1287"/>
                    <a:pt x="1379" y="1310"/>
                  </a:cubicBezTo>
                  <a:cubicBezTo>
                    <a:pt x="1387" y="1295"/>
                    <a:pt x="1402" y="1272"/>
                    <a:pt x="1410" y="1257"/>
                  </a:cubicBezTo>
                  <a:cubicBezTo>
                    <a:pt x="1242" y="1027"/>
                    <a:pt x="1081" y="805"/>
                    <a:pt x="897" y="552"/>
                  </a:cubicBezTo>
                  <a:cubicBezTo>
                    <a:pt x="935" y="452"/>
                    <a:pt x="996" y="314"/>
                    <a:pt x="1027" y="169"/>
                  </a:cubicBezTo>
                  <a:cubicBezTo>
                    <a:pt x="1042" y="123"/>
                    <a:pt x="973" y="62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-1595900" y="3652725"/>
              <a:ext cx="27600" cy="55775"/>
            </a:xfrm>
            <a:custGeom>
              <a:rect b="b" l="l" r="r" t="t"/>
              <a:pathLst>
                <a:path extrusionOk="0" h="2231" w="1104">
                  <a:moveTo>
                    <a:pt x="621" y="1"/>
                  </a:moveTo>
                  <a:cubicBezTo>
                    <a:pt x="552" y="39"/>
                    <a:pt x="452" y="62"/>
                    <a:pt x="414" y="116"/>
                  </a:cubicBezTo>
                  <a:cubicBezTo>
                    <a:pt x="92" y="606"/>
                    <a:pt x="0" y="1142"/>
                    <a:pt x="253" y="1663"/>
                  </a:cubicBezTo>
                  <a:cubicBezTo>
                    <a:pt x="361" y="1893"/>
                    <a:pt x="644" y="2054"/>
                    <a:pt x="859" y="2222"/>
                  </a:cubicBezTo>
                  <a:cubicBezTo>
                    <a:pt x="867" y="2228"/>
                    <a:pt x="879" y="2231"/>
                    <a:pt x="893" y="2231"/>
                  </a:cubicBezTo>
                  <a:cubicBezTo>
                    <a:pt x="948" y="2231"/>
                    <a:pt x="1036" y="2189"/>
                    <a:pt x="1104" y="2176"/>
                  </a:cubicBezTo>
                  <a:cubicBezTo>
                    <a:pt x="1050" y="2115"/>
                    <a:pt x="1004" y="2038"/>
                    <a:pt x="943" y="2008"/>
                  </a:cubicBezTo>
                  <a:cubicBezTo>
                    <a:pt x="652" y="1885"/>
                    <a:pt x="452" y="1694"/>
                    <a:pt x="391" y="1380"/>
                  </a:cubicBezTo>
                  <a:cubicBezTo>
                    <a:pt x="292" y="897"/>
                    <a:pt x="414" y="468"/>
                    <a:pt x="659" y="62"/>
                  </a:cubicBezTo>
                  <a:cubicBezTo>
                    <a:pt x="644" y="39"/>
                    <a:pt x="636" y="16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-1493250" y="3637425"/>
              <a:ext cx="23400" cy="52525"/>
            </a:xfrm>
            <a:custGeom>
              <a:rect b="b" l="l" r="r" t="t"/>
              <a:pathLst>
                <a:path extrusionOk="0" h="2101" w="936">
                  <a:moveTo>
                    <a:pt x="195" y="1"/>
                  </a:moveTo>
                  <a:cubicBezTo>
                    <a:pt x="137" y="1"/>
                    <a:pt x="72" y="22"/>
                    <a:pt x="1" y="76"/>
                  </a:cubicBezTo>
                  <a:cubicBezTo>
                    <a:pt x="805" y="505"/>
                    <a:pt x="851" y="1478"/>
                    <a:pt x="460" y="1999"/>
                  </a:cubicBezTo>
                  <a:cubicBezTo>
                    <a:pt x="530" y="2034"/>
                    <a:pt x="606" y="2101"/>
                    <a:pt x="660" y="2101"/>
                  </a:cubicBezTo>
                  <a:cubicBezTo>
                    <a:pt x="665" y="2101"/>
                    <a:pt x="670" y="2100"/>
                    <a:pt x="675" y="2099"/>
                  </a:cubicBezTo>
                  <a:cubicBezTo>
                    <a:pt x="744" y="2076"/>
                    <a:pt x="813" y="1984"/>
                    <a:pt x="828" y="1907"/>
                  </a:cubicBezTo>
                  <a:cubicBezTo>
                    <a:pt x="874" y="1647"/>
                    <a:pt x="920" y="1379"/>
                    <a:pt x="928" y="1118"/>
                  </a:cubicBezTo>
                  <a:cubicBezTo>
                    <a:pt x="935" y="712"/>
                    <a:pt x="736" y="390"/>
                    <a:pt x="445" y="122"/>
                  </a:cubicBezTo>
                  <a:cubicBezTo>
                    <a:pt x="373" y="60"/>
                    <a:pt x="292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-1865575" y="3734250"/>
              <a:ext cx="32775" cy="27875"/>
            </a:xfrm>
            <a:custGeom>
              <a:rect b="b" l="l" r="r" t="t"/>
              <a:pathLst>
                <a:path extrusionOk="0" h="1115" w="1311">
                  <a:moveTo>
                    <a:pt x="386" y="0"/>
                  </a:moveTo>
                  <a:cubicBezTo>
                    <a:pt x="320" y="0"/>
                    <a:pt x="264" y="55"/>
                    <a:pt x="215" y="172"/>
                  </a:cubicBezTo>
                  <a:cubicBezTo>
                    <a:pt x="116" y="394"/>
                    <a:pt x="62" y="639"/>
                    <a:pt x="16" y="884"/>
                  </a:cubicBezTo>
                  <a:cubicBezTo>
                    <a:pt x="1" y="953"/>
                    <a:pt x="47" y="1037"/>
                    <a:pt x="62" y="1114"/>
                  </a:cubicBezTo>
                  <a:cubicBezTo>
                    <a:pt x="169" y="976"/>
                    <a:pt x="208" y="838"/>
                    <a:pt x="254" y="708"/>
                  </a:cubicBezTo>
                  <a:cubicBezTo>
                    <a:pt x="292" y="570"/>
                    <a:pt x="346" y="432"/>
                    <a:pt x="399" y="264"/>
                  </a:cubicBezTo>
                  <a:cubicBezTo>
                    <a:pt x="476" y="348"/>
                    <a:pt x="514" y="394"/>
                    <a:pt x="552" y="448"/>
                  </a:cubicBezTo>
                  <a:cubicBezTo>
                    <a:pt x="686" y="622"/>
                    <a:pt x="800" y="704"/>
                    <a:pt x="905" y="704"/>
                  </a:cubicBezTo>
                  <a:cubicBezTo>
                    <a:pt x="1036" y="704"/>
                    <a:pt x="1153" y="580"/>
                    <a:pt x="1280" y="356"/>
                  </a:cubicBezTo>
                  <a:cubicBezTo>
                    <a:pt x="1311" y="302"/>
                    <a:pt x="1242" y="195"/>
                    <a:pt x="1227" y="110"/>
                  </a:cubicBezTo>
                  <a:cubicBezTo>
                    <a:pt x="1165" y="149"/>
                    <a:pt x="1096" y="179"/>
                    <a:pt x="1058" y="233"/>
                  </a:cubicBezTo>
                  <a:cubicBezTo>
                    <a:pt x="1004" y="302"/>
                    <a:pt x="974" y="386"/>
                    <a:pt x="913" y="517"/>
                  </a:cubicBezTo>
                  <a:cubicBezTo>
                    <a:pt x="782" y="363"/>
                    <a:pt x="690" y="241"/>
                    <a:pt x="591" y="133"/>
                  </a:cubicBezTo>
                  <a:cubicBezTo>
                    <a:pt x="514" y="46"/>
                    <a:pt x="446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-1537100" y="3693900"/>
              <a:ext cx="10550" cy="24550"/>
            </a:xfrm>
            <a:custGeom>
              <a:rect b="b" l="l" r="r" t="t"/>
              <a:pathLst>
                <a:path extrusionOk="0" h="982" w="422">
                  <a:moveTo>
                    <a:pt x="66" y="0"/>
                  </a:moveTo>
                  <a:cubicBezTo>
                    <a:pt x="55" y="0"/>
                    <a:pt x="43" y="0"/>
                    <a:pt x="31" y="1"/>
                  </a:cubicBezTo>
                  <a:cubicBezTo>
                    <a:pt x="23" y="24"/>
                    <a:pt x="8" y="39"/>
                    <a:pt x="0" y="54"/>
                  </a:cubicBezTo>
                  <a:cubicBezTo>
                    <a:pt x="54" y="131"/>
                    <a:pt x="115" y="208"/>
                    <a:pt x="215" y="346"/>
                  </a:cubicBezTo>
                  <a:cubicBezTo>
                    <a:pt x="184" y="384"/>
                    <a:pt x="108" y="460"/>
                    <a:pt x="62" y="560"/>
                  </a:cubicBezTo>
                  <a:cubicBezTo>
                    <a:pt x="23" y="652"/>
                    <a:pt x="8" y="767"/>
                    <a:pt x="8" y="874"/>
                  </a:cubicBezTo>
                  <a:cubicBezTo>
                    <a:pt x="8" y="911"/>
                    <a:pt x="112" y="982"/>
                    <a:pt x="129" y="982"/>
                  </a:cubicBezTo>
                  <a:cubicBezTo>
                    <a:pt x="130" y="982"/>
                    <a:pt x="130" y="982"/>
                    <a:pt x="131" y="981"/>
                  </a:cubicBezTo>
                  <a:cubicBezTo>
                    <a:pt x="207" y="920"/>
                    <a:pt x="292" y="859"/>
                    <a:pt x="322" y="782"/>
                  </a:cubicBezTo>
                  <a:cubicBezTo>
                    <a:pt x="368" y="652"/>
                    <a:pt x="391" y="506"/>
                    <a:pt x="406" y="368"/>
                  </a:cubicBezTo>
                  <a:cubicBezTo>
                    <a:pt x="421" y="89"/>
                    <a:pt x="33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-1116525" y="3777975"/>
              <a:ext cx="361450" cy="398225"/>
            </a:xfrm>
            <a:custGeom>
              <a:rect b="b" l="l" r="r" t="t"/>
              <a:pathLst>
                <a:path extrusionOk="0" h="15929" w="14458">
                  <a:moveTo>
                    <a:pt x="7549" y="6603"/>
                  </a:moveTo>
                  <a:cubicBezTo>
                    <a:pt x="7999" y="6603"/>
                    <a:pt x="8426" y="6701"/>
                    <a:pt x="8811" y="6980"/>
                  </a:cubicBezTo>
                  <a:cubicBezTo>
                    <a:pt x="9194" y="7256"/>
                    <a:pt x="9623" y="7516"/>
                    <a:pt x="9860" y="7961"/>
                  </a:cubicBezTo>
                  <a:cubicBezTo>
                    <a:pt x="10006" y="8229"/>
                    <a:pt x="10121" y="8512"/>
                    <a:pt x="10259" y="8803"/>
                  </a:cubicBezTo>
                  <a:cubicBezTo>
                    <a:pt x="9286" y="9041"/>
                    <a:pt x="8344" y="9271"/>
                    <a:pt x="7401" y="9493"/>
                  </a:cubicBezTo>
                  <a:cubicBezTo>
                    <a:pt x="7179" y="8574"/>
                    <a:pt x="6957" y="7647"/>
                    <a:pt x="6727" y="6689"/>
                  </a:cubicBezTo>
                  <a:cubicBezTo>
                    <a:pt x="7007" y="6638"/>
                    <a:pt x="7282" y="6603"/>
                    <a:pt x="7549" y="6603"/>
                  </a:cubicBezTo>
                  <a:close/>
                  <a:moveTo>
                    <a:pt x="6566" y="6727"/>
                  </a:moveTo>
                  <a:cubicBezTo>
                    <a:pt x="6788" y="7670"/>
                    <a:pt x="7018" y="8597"/>
                    <a:pt x="7240" y="9531"/>
                  </a:cubicBezTo>
                  <a:cubicBezTo>
                    <a:pt x="6367" y="9746"/>
                    <a:pt x="5509" y="9953"/>
                    <a:pt x="4643" y="10159"/>
                  </a:cubicBezTo>
                  <a:cubicBezTo>
                    <a:pt x="4482" y="9677"/>
                    <a:pt x="4505" y="9202"/>
                    <a:pt x="4636" y="8734"/>
                  </a:cubicBezTo>
                  <a:cubicBezTo>
                    <a:pt x="4705" y="8482"/>
                    <a:pt x="4942" y="8420"/>
                    <a:pt x="5126" y="8305"/>
                  </a:cubicBezTo>
                  <a:cubicBezTo>
                    <a:pt x="5218" y="8244"/>
                    <a:pt x="5333" y="8229"/>
                    <a:pt x="5432" y="8183"/>
                  </a:cubicBezTo>
                  <a:cubicBezTo>
                    <a:pt x="5471" y="8167"/>
                    <a:pt x="5501" y="8114"/>
                    <a:pt x="5532" y="8083"/>
                  </a:cubicBezTo>
                  <a:cubicBezTo>
                    <a:pt x="5501" y="8053"/>
                    <a:pt x="5471" y="8022"/>
                    <a:pt x="5432" y="8007"/>
                  </a:cubicBezTo>
                  <a:cubicBezTo>
                    <a:pt x="5325" y="7953"/>
                    <a:pt x="5218" y="7915"/>
                    <a:pt x="5088" y="7853"/>
                  </a:cubicBezTo>
                  <a:cubicBezTo>
                    <a:pt x="5471" y="7317"/>
                    <a:pt x="5915" y="6903"/>
                    <a:pt x="6566" y="6727"/>
                  </a:cubicBezTo>
                  <a:close/>
                  <a:moveTo>
                    <a:pt x="10228" y="9010"/>
                  </a:moveTo>
                  <a:lnTo>
                    <a:pt x="10228" y="9010"/>
                  </a:lnTo>
                  <a:cubicBezTo>
                    <a:pt x="10504" y="10382"/>
                    <a:pt x="9615" y="11783"/>
                    <a:pt x="8052" y="12212"/>
                  </a:cubicBezTo>
                  <a:cubicBezTo>
                    <a:pt x="7853" y="11377"/>
                    <a:pt x="7646" y="10542"/>
                    <a:pt x="7440" y="9684"/>
                  </a:cubicBezTo>
                  <a:cubicBezTo>
                    <a:pt x="8374" y="9455"/>
                    <a:pt x="9301" y="9232"/>
                    <a:pt x="10228" y="9010"/>
                  </a:cubicBezTo>
                  <a:close/>
                  <a:moveTo>
                    <a:pt x="7279" y="9730"/>
                  </a:moveTo>
                  <a:cubicBezTo>
                    <a:pt x="7486" y="10565"/>
                    <a:pt x="7685" y="11400"/>
                    <a:pt x="7892" y="12251"/>
                  </a:cubicBezTo>
                  <a:cubicBezTo>
                    <a:pt x="7718" y="12292"/>
                    <a:pt x="7538" y="12312"/>
                    <a:pt x="7357" y="12312"/>
                  </a:cubicBezTo>
                  <a:cubicBezTo>
                    <a:pt x="6231" y="12312"/>
                    <a:pt x="5039" y="11540"/>
                    <a:pt x="4689" y="10359"/>
                  </a:cubicBezTo>
                  <a:cubicBezTo>
                    <a:pt x="5555" y="10152"/>
                    <a:pt x="6413" y="9937"/>
                    <a:pt x="7279" y="9730"/>
                  </a:cubicBezTo>
                  <a:close/>
                  <a:moveTo>
                    <a:pt x="5088" y="1"/>
                  </a:moveTo>
                  <a:cubicBezTo>
                    <a:pt x="5072" y="1"/>
                    <a:pt x="5057" y="9"/>
                    <a:pt x="5042" y="9"/>
                  </a:cubicBezTo>
                  <a:cubicBezTo>
                    <a:pt x="5042" y="93"/>
                    <a:pt x="5034" y="177"/>
                    <a:pt x="5034" y="261"/>
                  </a:cubicBezTo>
                  <a:cubicBezTo>
                    <a:pt x="5034" y="399"/>
                    <a:pt x="5057" y="553"/>
                    <a:pt x="5034" y="683"/>
                  </a:cubicBezTo>
                  <a:cubicBezTo>
                    <a:pt x="4996" y="851"/>
                    <a:pt x="4919" y="1012"/>
                    <a:pt x="4866" y="1173"/>
                  </a:cubicBezTo>
                  <a:cubicBezTo>
                    <a:pt x="4850" y="1227"/>
                    <a:pt x="4858" y="1280"/>
                    <a:pt x="4850" y="1334"/>
                  </a:cubicBezTo>
                  <a:cubicBezTo>
                    <a:pt x="4893" y="1339"/>
                    <a:pt x="4935" y="1348"/>
                    <a:pt x="4975" y="1348"/>
                  </a:cubicBezTo>
                  <a:cubicBezTo>
                    <a:pt x="4992" y="1348"/>
                    <a:pt x="5010" y="1346"/>
                    <a:pt x="5026" y="1342"/>
                  </a:cubicBezTo>
                  <a:cubicBezTo>
                    <a:pt x="5111" y="1326"/>
                    <a:pt x="5187" y="1296"/>
                    <a:pt x="5279" y="1265"/>
                  </a:cubicBezTo>
                  <a:cubicBezTo>
                    <a:pt x="5302" y="1349"/>
                    <a:pt x="5318" y="1411"/>
                    <a:pt x="5333" y="1472"/>
                  </a:cubicBezTo>
                  <a:cubicBezTo>
                    <a:pt x="5586" y="2537"/>
                    <a:pt x="5838" y="3609"/>
                    <a:pt x="6091" y="4674"/>
                  </a:cubicBezTo>
                  <a:cubicBezTo>
                    <a:pt x="6229" y="5256"/>
                    <a:pt x="6359" y="5831"/>
                    <a:pt x="6497" y="6405"/>
                  </a:cubicBezTo>
                  <a:cubicBezTo>
                    <a:pt x="6520" y="6513"/>
                    <a:pt x="6497" y="6566"/>
                    <a:pt x="6390" y="6597"/>
                  </a:cubicBezTo>
                  <a:cubicBezTo>
                    <a:pt x="5907" y="6766"/>
                    <a:pt x="5494" y="7041"/>
                    <a:pt x="5157" y="7424"/>
                  </a:cubicBezTo>
                  <a:cubicBezTo>
                    <a:pt x="5065" y="7516"/>
                    <a:pt x="4988" y="7624"/>
                    <a:pt x="4896" y="7731"/>
                  </a:cubicBezTo>
                  <a:cubicBezTo>
                    <a:pt x="4797" y="7654"/>
                    <a:pt x="4720" y="7570"/>
                    <a:pt x="4628" y="7516"/>
                  </a:cubicBezTo>
                  <a:cubicBezTo>
                    <a:pt x="4600" y="7498"/>
                    <a:pt x="4561" y="7488"/>
                    <a:pt x="4523" y="7488"/>
                  </a:cubicBezTo>
                  <a:cubicBezTo>
                    <a:pt x="4498" y="7488"/>
                    <a:pt x="4473" y="7492"/>
                    <a:pt x="4452" y="7501"/>
                  </a:cubicBezTo>
                  <a:cubicBezTo>
                    <a:pt x="4429" y="7509"/>
                    <a:pt x="4429" y="7601"/>
                    <a:pt x="4429" y="7654"/>
                  </a:cubicBezTo>
                  <a:cubicBezTo>
                    <a:pt x="4421" y="7823"/>
                    <a:pt x="4437" y="7999"/>
                    <a:pt x="4421" y="8167"/>
                  </a:cubicBezTo>
                  <a:cubicBezTo>
                    <a:pt x="4383" y="8535"/>
                    <a:pt x="4306" y="8903"/>
                    <a:pt x="4299" y="9271"/>
                  </a:cubicBezTo>
                  <a:cubicBezTo>
                    <a:pt x="4291" y="9577"/>
                    <a:pt x="4360" y="9891"/>
                    <a:pt x="4391" y="10205"/>
                  </a:cubicBezTo>
                  <a:cubicBezTo>
                    <a:pt x="4184" y="10259"/>
                    <a:pt x="3954" y="10313"/>
                    <a:pt x="3724" y="10366"/>
                  </a:cubicBezTo>
                  <a:cubicBezTo>
                    <a:pt x="2652" y="10627"/>
                    <a:pt x="1587" y="10887"/>
                    <a:pt x="522" y="11140"/>
                  </a:cubicBezTo>
                  <a:cubicBezTo>
                    <a:pt x="376" y="11178"/>
                    <a:pt x="238" y="11209"/>
                    <a:pt x="100" y="11247"/>
                  </a:cubicBezTo>
                  <a:cubicBezTo>
                    <a:pt x="54" y="11263"/>
                    <a:pt x="31" y="11316"/>
                    <a:pt x="1" y="11347"/>
                  </a:cubicBezTo>
                  <a:cubicBezTo>
                    <a:pt x="39" y="11370"/>
                    <a:pt x="77" y="11393"/>
                    <a:pt x="123" y="11408"/>
                  </a:cubicBezTo>
                  <a:cubicBezTo>
                    <a:pt x="139" y="11416"/>
                    <a:pt x="162" y="11416"/>
                    <a:pt x="177" y="11416"/>
                  </a:cubicBezTo>
                  <a:cubicBezTo>
                    <a:pt x="146" y="11454"/>
                    <a:pt x="123" y="11485"/>
                    <a:pt x="100" y="11523"/>
                  </a:cubicBezTo>
                  <a:cubicBezTo>
                    <a:pt x="118" y="11527"/>
                    <a:pt x="134" y="11529"/>
                    <a:pt x="147" y="11529"/>
                  </a:cubicBezTo>
                  <a:cubicBezTo>
                    <a:pt x="180" y="11529"/>
                    <a:pt x="204" y="11519"/>
                    <a:pt x="231" y="11508"/>
                  </a:cubicBezTo>
                  <a:cubicBezTo>
                    <a:pt x="430" y="11416"/>
                    <a:pt x="621" y="11308"/>
                    <a:pt x="828" y="11247"/>
                  </a:cubicBezTo>
                  <a:cubicBezTo>
                    <a:pt x="1342" y="11117"/>
                    <a:pt x="1855" y="11010"/>
                    <a:pt x="2368" y="10887"/>
                  </a:cubicBezTo>
                  <a:cubicBezTo>
                    <a:pt x="3050" y="10726"/>
                    <a:pt x="3732" y="10573"/>
                    <a:pt x="4406" y="10412"/>
                  </a:cubicBezTo>
                  <a:cubicBezTo>
                    <a:pt x="4437" y="10404"/>
                    <a:pt x="4475" y="10404"/>
                    <a:pt x="4505" y="10404"/>
                  </a:cubicBezTo>
                  <a:cubicBezTo>
                    <a:pt x="4766" y="11109"/>
                    <a:pt x="5134" y="11592"/>
                    <a:pt x="5747" y="12021"/>
                  </a:cubicBezTo>
                  <a:cubicBezTo>
                    <a:pt x="5961" y="12167"/>
                    <a:pt x="6183" y="12335"/>
                    <a:pt x="6421" y="12389"/>
                  </a:cubicBezTo>
                  <a:cubicBezTo>
                    <a:pt x="6721" y="12454"/>
                    <a:pt x="7025" y="12517"/>
                    <a:pt x="7336" y="12517"/>
                  </a:cubicBezTo>
                  <a:cubicBezTo>
                    <a:pt x="7531" y="12517"/>
                    <a:pt x="7728" y="12493"/>
                    <a:pt x="7931" y="12429"/>
                  </a:cubicBezTo>
                  <a:lnTo>
                    <a:pt x="7931" y="12429"/>
                  </a:lnTo>
                  <a:cubicBezTo>
                    <a:pt x="7953" y="12512"/>
                    <a:pt x="7968" y="12573"/>
                    <a:pt x="7984" y="12634"/>
                  </a:cubicBezTo>
                  <a:cubicBezTo>
                    <a:pt x="8114" y="13193"/>
                    <a:pt x="8244" y="13745"/>
                    <a:pt x="8367" y="14304"/>
                  </a:cubicBezTo>
                  <a:cubicBezTo>
                    <a:pt x="8382" y="14396"/>
                    <a:pt x="8367" y="14503"/>
                    <a:pt x="8367" y="14580"/>
                  </a:cubicBezTo>
                  <a:cubicBezTo>
                    <a:pt x="8413" y="14641"/>
                    <a:pt x="8474" y="14695"/>
                    <a:pt x="8497" y="14756"/>
                  </a:cubicBezTo>
                  <a:cubicBezTo>
                    <a:pt x="8589" y="15078"/>
                    <a:pt x="8665" y="15407"/>
                    <a:pt x="8757" y="15729"/>
                  </a:cubicBezTo>
                  <a:cubicBezTo>
                    <a:pt x="8765" y="15775"/>
                    <a:pt x="8780" y="15821"/>
                    <a:pt x="8803" y="15859"/>
                  </a:cubicBezTo>
                  <a:cubicBezTo>
                    <a:pt x="8826" y="15890"/>
                    <a:pt x="8857" y="15905"/>
                    <a:pt x="8888" y="15928"/>
                  </a:cubicBezTo>
                  <a:cubicBezTo>
                    <a:pt x="8911" y="15897"/>
                    <a:pt x="8941" y="15859"/>
                    <a:pt x="8941" y="15828"/>
                  </a:cubicBezTo>
                  <a:cubicBezTo>
                    <a:pt x="8941" y="15752"/>
                    <a:pt x="8941" y="15668"/>
                    <a:pt x="8918" y="15591"/>
                  </a:cubicBezTo>
                  <a:cubicBezTo>
                    <a:pt x="8788" y="15139"/>
                    <a:pt x="8642" y="14687"/>
                    <a:pt x="8527" y="14235"/>
                  </a:cubicBezTo>
                  <a:cubicBezTo>
                    <a:pt x="8382" y="13683"/>
                    <a:pt x="8259" y="13124"/>
                    <a:pt x="8129" y="12573"/>
                  </a:cubicBezTo>
                  <a:cubicBezTo>
                    <a:pt x="8114" y="12519"/>
                    <a:pt x="8106" y="12465"/>
                    <a:pt x="8098" y="12412"/>
                  </a:cubicBezTo>
                  <a:cubicBezTo>
                    <a:pt x="8267" y="12350"/>
                    <a:pt x="8428" y="12304"/>
                    <a:pt x="8581" y="12235"/>
                  </a:cubicBezTo>
                  <a:cubicBezTo>
                    <a:pt x="9991" y="11653"/>
                    <a:pt x="10489" y="10343"/>
                    <a:pt x="10512" y="9125"/>
                  </a:cubicBezTo>
                  <a:cubicBezTo>
                    <a:pt x="10512" y="8980"/>
                    <a:pt x="10542" y="8941"/>
                    <a:pt x="10673" y="8911"/>
                  </a:cubicBezTo>
                  <a:cubicBezTo>
                    <a:pt x="11370" y="8750"/>
                    <a:pt x="12074" y="8581"/>
                    <a:pt x="12772" y="8420"/>
                  </a:cubicBezTo>
                  <a:cubicBezTo>
                    <a:pt x="12971" y="8374"/>
                    <a:pt x="13162" y="8321"/>
                    <a:pt x="13369" y="8275"/>
                  </a:cubicBezTo>
                  <a:cubicBezTo>
                    <a:pt x="13385" y="8344"/>
                    <a:pt x="13400" y="8413"/>
                    <a:pt x="13423" y="8489"/>
                  </a:cubicBezTo>
                  <a:cubicBezTo>
                    <a:pt x="13450" y="8594"/>
                    <a:pt x="13488" y="8644"/>
                    <a:pt x="13545" y="8644"/>
                  </a:cubicBezTo>
                  <a:cubicBezTo>
                    <a:pt x="13584" y="8644"/>
                    <a:pt x="13632" y="8620"/>
                    <a:pt x="13691" y="8574"/>
                  </a:cubicBezTo>
                  <a:cubicBezTo>
                    <a:pt x="13837" y="8459"/>
                    <a:pt x="13990" y="8344"/>
                    <a:pt x="14143" y="8236"/>
                  </a:cubicBezTo>
                  <a:cubicBezTo>
                    <a:pt x="14235" y="8167"/>
                    <a:pt x="14342" y="8122"/>
                    <a:pt x="14411" y="8045"/>
                  </a:cubicBezTo>
                  <a:cubicBezTo>
                    <a:pt x="14449" y="8007"/>
                    <a:pt x="14449" y="7915"/>
                    <a:pt x="14457" y="7846"/>
                  </a:cubicBezTo>
                  <a:cubicBezTo>
                    <a:pt x="14417" y="7839"/>
                    <a:pt x="14367" y="7821"/>
                    <a:pt x="14324" y="7821"/>
                  </a:cubicBezTo>
                  <a:cubicBezTo>
                    <a:pt x="14317" y="7821"/>
                    <a:pt x="14310" y="7822"/>
                    <a:pt x="14304" y="7823"/>
                  </a:cubicBezTo>
                  <a:cubicBezTo>
                    <a:pt x="14218" y="7838"/>
                    <a:pt x="14132" y="7845"/>
                    <a:pt x="14047" y="7845"/>
                  </a:cubicBezTo>
                  <a:cubicBezTo>
                    <a:pt x="13869" y="7845"/>
                    <a:pt x="13694" y="7811"/>
                    <a:pt x="13522" y="7738"/>
                  </a:cubicBezTo>
                  <a:cubicBezTo>
                    <a:pt x="13495" y="7726"/>
                    <a:pt x="13464" y="7723"/>
                    <a:pt x="13431" y="7723"/>
                  </a:cubicBezTo>
                  <a:cubicBezTo>
                    <a:pt x="13382" y="7723"/>
                    <a:pt x="13331" y="7731"/>
                    <a:pt x="13285" y="7731"/>
                  </a:cubicBezTo>
                  <a:cubicBezTo>
                    <a:pt x="13285" y="7807"/>
                    <a:pt x="13285" y="7884"/>
                    <a:pt x="13285" y="7961"/>
                  </a:cubicBezTo>
                  <a:cubicBezTo>
                    <a:pt x="13285" y="7991"/>
                    <a:pt x="13300" y="8014"/>
                    <a:pt x="13308" y="8060"/>
                  </a:cubicBezTo>
                  <a:cubicBezTo>
                    <a:pt x="12358" y="8290"/>
                    <a:pt x="11416" y="8520"/>
                    <a:pt x="10489" y="8742"/>
                  </a:cubicBezTo>
                  <a:cubicBezTo>
                    <a:pt x="10213" y="7953"/>
                    <a:pt x="9692" y="7363"/>
                    <a:pt x="9025" y="6880"/>
                  </a:cubicBezTo>
                  <a:cubicBezTo>
                    <a:pt x="8547" y="6539"/>
                    <a:pt x="8037" y="6432"/>
                    <a:pt x="7516" y="6432"/>
                  </a:cubicBezTo>
                  <a:cubicBezTo>
                    <a:pt x="7253" y="6432"/>
                    <a:pt x="6986" y="6459"/>
                    <a:pt x="6719" y="6497"/>
                  </a:cubicBezTo>
                  <a:cubicBezTo>
                    <a:pt x="6290" y="4735"/>
                    <a:pt x="5869" y="2989"/>
                    <a:pt x="5440" y="1242"/>
                  </a:cubicBezTo>
                  <a:cubicBezTo>
                    <a:pt x="5739" y="1135"/>
                    <a:pt x="5762" y="1066"/>
                    <a:pt x="5601" y="828"/>
                  </a:cubicBezTo>
                  <a:cubicBezTo>
                    <a:pt x="5547" y="736"/>
                    <a:pt x="5486" y="652"/>
                    <a:pt x="5432" y="568"/>
                  </a:cubicBezTo>
                  <a:cubicBezTo>
                    <a:pt x="5318" y="376"/>
                    <a:pt x="5203" y="185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-872125" y="3910800"/>
              <a:ext cx="21075" cy="37875"/>
            </a:xfrm>
            <a:custGeom>
              <a:rect b="b" l="l" r="r" t="t"/>
              <a:pathLst>
                <a:path extrusionOk="0" h="1515" w="843">
                  <a:moveTo>
                    <a:pt x="383" y="158"/>
                  </a:moveTo>
                  <a:cubicBezTo>
                    <a:pt x="590" y="257"/>
                    <a:pt x="621" y="449"/>
                    <a:pt x="659" y="671"/>
                  </a:cubicBezTo>
                  <a:cubicBezTo>
                    <a:pt x="513" y="694"/>
                    <a:pt x="383" y="717"/>
                    <a:pt x="245" y="740"/>
                  </a:cubicBezTo>
                  <a:cubicBezTo>
                    <a:pt x="199" y="518"/>
                    <a:pt x="245" y="334"/>
                    <a:pt x="383" y="158"/>
                  </a:cubicBezTo>
                  <a:close/>
                  <a:moveTo>
                    <a:pt x="697" y="886"/>
                  </a:moveTo>
                  <a:lnTo>
                    <a:pt x="697" y="886"/>
                  </a:lnTo>
                  <a:cubicBezTo>
                    <a:pt x="682" y="1031"/>
                    <a:pt x="682" y="1146"/>
                    <a:pt x="659" y="1261"/>
                  </a:cubicBezTo>
                  <a:cubicBezTo>
                    <a:pt x="652" y="1303"/>
                    <a:pt x="576" y="1363"/>
                    <a:pt x="539" y="1363"/>
                  </a:cubicBezTo>
                  <a:cubicBezTo>
                    <a:pt x="535" y="1363"/>
                    <a:pt x="532" y="1362"/>
                    <a:pt x="529" y="1361"/>
                  </a:cubicBezTo>
                  <a:cubicBezTo>
                    <a:pt x="483" y="1345"/>
                    <a:pt x="360" y="1361"/>
                    <a:pt x="414" y="1215"/>
                  </a:cubicBezTo>
                  <a:cubicBezTo>
                    <a:pt x="437" y="1154"/>
                    <a:pt x="345" y="1047"/>
                    <a:pt x="291" y="939"/>
                  </a:cubicBezTo>
                  <a:lnTo>
                    <a:pt x="284" y="932"/>
                  </a:lnTo>
                  <a:cubicBezTo>
                    <a:pt x="429" y="916"/>
                    <a:pt x="544" y="901"/>
                    <a:pt x="697" y="886"/>
                  </a:cubicBezTo>
                  <a:close/>
                  <a:moveTo>
                    <a:pt x="390" y="0"/>
                  </a:moveTo>
                  <a:cubicBezTo>
                    <a:pt x="325" y="0"/>
                    <a:pt x="265" y="49"/>
                    <a:pt x="207" y="143"/>
                  </a:cubicBezTo>
                  <a:cubicBezTo>
                    <a:pt x="16" y="426"/>
                    <a:pt x="0" y="1054"/>
                    <a:pt x="268" y="1361"/>
                  </a:cubicBezTo>
                  <a:cubicBezTo>
                    <a:pt x="341" y="1448"/>
                    <a:pt x="490" y="1514"/>
                    <a:pt x="609" y="1514"/>
                  </a:cubicBezTo>
                  <a:cubicBezTo>
                    <a:pt x="616" y="1514"/>
                    <a:pt x="622" y="1514"/>
                    <a:pt x="628" y="1514"/>
                  </a:cubicBezTo>
                  <a:cubicBezTo>
                    <a:pt x="697" y="1514"/>
                    <a:pt x="805" y="1353"/>
                    <a:pt x="812" y="1246"/>
                  </a:cubicBezTo>
                  <a:cubicBezTo>
                    <a:pt x="843" y="1024"/>
                    <a:pt x="828" y="794"/>
                    <a:pt x="828" y="526"/>
                  </a:cubicBezTo>
                  <a:cubicBezTo>
                    <a:pt x="736" y="388"/>
                    <a:pt x="659" y="211"/>
                    <a:pt x="544" y="81"/>
                  </a:cubicBezTo>
                  <a:cubicBezTo>
                    <a:pt x="489" y="26"/>
                    <a:pt x="438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-875575" y="4102775"/>
              <a:ext cx="20900" cy="28800"/>
            </a:xfrm>
            <a:custGeom>
              <a:rect b="b" l="l" r="r" t="t"/>
              <a:pathLst>
                <a:path extrusionOk="0" h="1152" w="836">
                  <a:moveTo>
                    <a:pt x="427" y="164"/>
                  </a:moveTo>
                  <a:cubicBezTo>
                    <a:pt x="473" y="164"/>
                    <a:pt x="518" y="198"/>
                    <a:pt x="552" y="270"/>
                  </a:cubicBezTo>
                  <a:cubicBezTo>
                    <a:pt x="690" y="546"/>
                    <a:pt x="728" y="661"/>
                    <a:pt x="598" y="990"/>
                  </a:cubicBezTo>
                  <a:cubicBezTo>
                    <a:pt x="552" y="960"/>
                    <a:pt x="514" y="921"/>
                    <a:pt x="468" y="906"/>
                  </a:cubicBezTo>
                  <a:cubicBezTo>
                    <a:pt x="245" y="783"/>
                    <a:pt x="169" y="508"/>
                    <a:pt x="299" y="270"/>
                  </a:cubicBezTo>
                  <a:cubicBezTo>
                    <a:pt x="334" y="200"/>
                    <a:pt x="381" y="164"/>
                    <a:pt x="427" y="164"/>
                  </a:cubicBezTo>
                  <a:close/>
                  <a:moveTo>
                    <a:pt x="429" y="1"/>
                  </a:moveTo>
                  <a:cubicBezTo>
                    <a:pt x="358" y="1"/>
                    <a:pt x="286" y="41"/>
                    <a:pt x="222" y="117"/>
                  </a:cubicBezTo>
                  <a:cubicBezTo>
                    <a:pt x="0" y="385"/>
                    <a:pt x="69" y="814"/>
                    <a:pt x="360" y="998"/>
                  </a:cubicBezTo>
                  <a:cubicBezTo>
                    <a:pt x="383" y="1005"/>
                    <a:pt x="399" y="1036"/>
                    <a:pt x="422" y="1051"/>
                  </a:cubicBezTo>
                  <a:cubicBezTo>
                    <a:pt x="465" y="1088"/>
                    <a:pt x="529" y="1152"/>
                    <a:pt x="569" y="1152"/>
                  </a:cubicBezTo>
                  <a:cubicBezTo>
                    <a:pt x="571" y="1152"/>
                    <a:pt x="573" y="1151"/>
                    <a:pt x="575" y="1151"/>
                  </a:cubicBezTo>
                  <a:cubicBezTo>
                    <a:pt x="644" y="1128"/>
                    <a:pt x="743" y="1067"/>
                    <a:pt x="759" y="998"/>
                  </a:cubicBezTo>
                  <a:cubicBezTo>
                    <a:pt x="805" y="837"/>
                    <a:pt x="812" y="668"/>
                    <a:pt x="835" y="515"/>
                  </a:cubicBezTo>
                  <a:cubicBezTo>
                    <a:pt x="751" y="354"/>
                    <a:pt x="697" y="216"/>
                    <a:pt x="613" y="109"/>
                  </a:cubicBezTo>
                  <a:cubicBezTo>
                    <a:pt x="558" y="35"/>
                    <a:pt x="494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-795325" y="3933100"/>
              <a:ext cx="23000" cy="30875"/>
            </a:xfrm>
            <a:custGeom>
              <a:rect b="b" l="l" r="r" t="t"/>
              <a:pathLst>
                <a:path extrusionOk="0" h="1235" w="920">
                  <a:moveTo>
                    <a:pt x="531" y="0"/>
                  </a:moveTo>
                  <a:cubicBezTo>
                    <a:pt x="530" y="0"/>
                    <a:pt x="529" y="1"/>
                    <a:pt x="529" y="1"/>
                  </a:cubicBezTo>
                  <a:cubicBezTo>
                    <a:pt x="483" y="24"/>
                    <a:pt x="429" y="55"/>
                    <a:pt x="406" y="101"/>
                  </a:cubicBezTo>
                  <a:cubicBezTo>
                    <a:pt x="360" y="185"/>
                    <a:pt x="330" y="277"/>
                    <a:pt x="284" y="384"/>
                  </a:cubicBezTo>
                  <a:cubicBezTo>
                    <a:pt x="192" y="300"/>
                    <a:pt x="123" y="231"/>
                    <a:pt x="46" y="162"/>
                  </a:cubicBezTo>
                  <a:lnTo>
                    <a:pt x="0" y="200"/>
                  </a:lnTo>
                  <a:cubicBezTo>
                    <a:pt x="23" y="246"/>
                    <a:pt x="46" y="308"/>
                    <a:pt x="85" y="346"/>
                  </a:cubicBezTo>
                  <a:cubicBezTo>
                    <a:pt x="245" y="507"/>
                    <a:pt x="245" y="691"/>
                    <a:pt x="161" y="882"/>
                  </a:cubicBezTo>
                  <a:cubicBezTo>
                    <a:pt x="138" y="936"/>
                    <a:pt x="130" y="997"/>
                    <a:pt x="123" y="1051"/>
                  </a:cubicBezTo>
                  <a:cubicBezTo>
                    <a:pt x="123" y="1112"/>
                    <a:pt x="130" y="1166"/>
                    <a:pt x="138" y="1219"/>
                  </a:cubicBezTo>
                  <a:cubicBezTo>
                    <a:pt x="153" y="1227"/>
                    <a:pt x="169" y="1227"/>
                    <a:pt x="192" y="1235"/>
                  </a:cubicBezTo>
                  <a:cubicBezTo>
                    <a:pt x="253" y="1066"/>
                    <a:pt x="314" y="905"/>
                    <a:pt x="376" y="729"/>
                  </a:cubicBezTo>
                  <a:cubicBezTo>
                    <a:pt x="475" y="821"/>
                    <a:pt x="552" y="898"/>
                    <a:pt x="636" y="974"/>
                  </a:cubicBezTo>
                  <a:cubicBezTo>
                    <a:pt x="706" y="1035"/>
                    <a:pt x="767" y="1064"/>
                    <a:pt x="822" y="1064"/>
                  </a:cubicBezTo>
                  <a:cubicBezTo>
                    <a:pt x="857" y="1064"/>
                    <a:pt x="890" y="1052"/>
                    <a:pt x="920" y="1028"/>
                  </a:cubicBezTo>
                  <a:cubicBezTo>
                    <a:pt x="797" y="913"/>
                    <a:pt x="682" y="790"/>
                    <a:pt x="552" y="691"/>
                  </a:cubicBezTo>
                  <a:cubicBezTo>
                    <a:pt x="437" y="591"/>
                    <a:pt x="399" y="492"/>
                    <a:pt x="468" y="354"/>
                  </a:cubicBezTo>
                  <a:cubicBezTo>
                    <a:pt x="498" y="308"/>
                    <a:pt x="537" y="269"/>
                    <a:pt x="559" y="223"/>
                  </a:cubicBezTo>
                  <a:cubicBezTo>
                    <a:pt x="582" y="170"/>
                    <a:pt x="598" y="116"/>
                    <a:pt x="598" y="63"/>
                  </a:cubicBezTo>
                  <a:cubicBezTo>
                    <a:pt x="598" y="41"/>
                    <a:pt x="545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-1029000" y="3926225"/>
              <a:ext cx="19375" cy="34750"/>
            </a:xfrm>
            <a:custGeom>
              <a:rect b="b" l="l" r="r" t="t"/>
              <a:pathLst>
                <a:path extrusionOk="0" h="1390" w="775">
                  <a:moveTo>
                    <a:pt x="637" y="1"/>
                  </a:moveTo>
                  <a:cubicBezTo>
                    <a:pt x="606" y="46"/>
                    <a:pt x="560" y="85"/>
                    <a:pt x="552" y="131"/>
                  </a:cubicBezTo>
                  <a:cubicBezTo>
                    <a:pt x="529" y="192"/>
                    <a:pt x="537" y="253"/>
                    <a:pt x="537" y="315"/>
                  </a:cubicBezTo>
                  <a:cubicBezTo>
                    <a:pt x="537" y="445"/>
                    <a:pt x="467" y="500"/>
                    <a:pt x="375" y="500"/>
                  </a:cubicBezTo>
                  <a:cubicBezTo>
                    <a:pt x="354" y="500"/>
                    <a:pt x="331" y="497"/>
                    <a:pt x="307" y="491"/>
                  </a:cubicBezTo>
                  <a:cubicBezTo>
                    <a:pt x="223" y="468"/>
                    <a:pt x="154" y="391"/>
                    <a:pt x="85" y="330"/>
                  </a:cubicBezTo>
                  <a:cubicBezTo>
                    <a:pt x="55" y="299"/>
                    <a:pt x="39" y="253"/>
                    <a:pt x="16" y="215"/>
                  </a:cubicBezTo>
                  <a:lnTo>
                    <a:pt x="16" y="215"/>
                  </a:lnTo>
                  <a:cubicBezTo>
                    <a:pt x="1" y="475"/>
                    <a:pt x="139" y="598"/>
                    <a:pt x="476" y="652"/>
                  </a:cubicBezTo>
                  <a:cubicBezTo>
                    <a:pt x="445" y="805"/>
                    <a:pt x="407" y="950"/>
                    <a:pt x="384" y="1096"/>
                  </a:cubicBezTo>
                  <a:cubicBezTo>
                    <a:pt x="369" y="1188"/>
                    <a:pt x="384" y="1280"/>
                    <a:pt x="399" y="1364"/>
                  </a:cubicBezTo>
                  <a:cubicBezTo>
                    <a:pt x="399" y="1377"/>
                    <a:pt x="450" y="1389"/>
                    <a:pt x="473" y="1389"/>
                  </a:cubicBezTo>
                  <a:cubicBezTo>
                    <a:pt x="478" y="1389"/>
                    <a:pt x="482" y="1389"/>
                    <a:pt x="484" y="1387"/>
                  </a:cubicBezTo>
                  <a:cubicBezTo>
                    <a:pt x="514" y="1318"/>
                    <a:pt x="537" y="1242"/>
                    <a:pt x="560" y="1165"/>
                  </a:cubicBezTo>
                  <a:cubicBezTo>
                    <a:pt x="568" y="1165"/>
                    <a:pt x="568" y="1157"/>
                    <a:pt x="568" y="1150"/>
                  </a:cubicBezTo>
                  <a:cubicBezTo>
                    <a:pt x="598" y="904"/>
                    <a:pt x="591" y="652"/>
                    <a:pt x="729" y="414"/>
                  </a:cubicBezTo>
                  <a:cubicBezTo>
                    <a:pt x="775" y="338"/>
                    <a:pt x="752" y="215"/>
                    <a:pt x="744" y="115"/>
                  </a:cubicBezTo>
                  <a:cubicBezTo>
                    <a:pt x="736" y="69"/>
                    <a:pt x="675" y="39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-811225" y="4004100"/>
              <a:ext cx="16300" cy="22600"/>
            </a:xfrm>
            <a:custGeom>
              <a:rect b="b" l="l" r="r" t="t"/>
              <a:pathLst>
                <a:path extrusionOk="0" h="904" w="652">
                  <a:moveTo>
                    <a:pt x="230" y="164"/>
                  </a:moveTo>
                  <a:cubicBezTo>
                    <a:pt x="299" y="279"/>
                    <a:pt x="383" y="387"/>
                    <a:pt x="437" y="509"/>
                  </a:cubicBezTo>
                  <a:cubicBezTo>
                    <a:pt x="452" y="555"/>
                    <a:pt x="391" y="632"/>
                    <a:pt x="360" y="693"/>
                  </a:cubicBezTo>
                  <a:cubicBezTo>
                    <a:pt x="307" y="662"/>
                    <a:pt x="215" y="639"/>
                    <a:pt x="200" y="593"/>
                  </a:cubicBezTo>
                  <a:cubicBezTo>
                    <a:pt x="169" y="463"/>
                    <a:pt x="161" y="325"/>
                    <a:pt x="146" y="187"/>
                  </a:cubicBezTo>
                  <a:cubicBezTo>
                    <a:pt x="177" y="180"/>
                    <a:pt x="207" y="172"/>
                    <a:pt x="230" y="164"/>
                  </a:cubicBezTo>
                  <a:close/>
                  <a:moveTo>
                    <a:pt x="181" y="1"/>
                  </a:moveTo>
                  <a:cubicBezTo>
                    <a:pt x="120" y="1"/>
                    <a:pt x="62" y="46"/>
                    <a:pt x="39" y="126"/>
                  </a:cubicBezTo>
                  <a:cubicBezTo>
                    <a:pt x="8" y="256"/>
                    <a:pt x="16" y="394"/>
                    <a:pt x="0" y="532"/>
                  </a:cubicBezTo>
                  <a:lnTo>
                    <a:pt x="31" y="532"/>
                  </a:lnTo>
                  <a:cubicBezTo>
                    <a:pt x="46" y="593"/>
                    <a:pt x="54" y="655"/>
                    <a:pt x="85" y="701"/>
                  </a:cubicBezTo>
                  <a:cubicBezTo>
                    <a:pt x="137" y="785"/>
                    <a:pt x="172" y="904"/>
                    <a:pt x="281" y="904"/>
                  </a:cubicBezTo>
                  <a:cubicBezTo>
                    <a:pt x="300" y="904"/>
                    <a:pt x="321" y="900"/>
                    <a:pt x="345" y="892"/>
                  </a:cubicBezTo>
                  <a:cubicBezTo>
                    <a:pt x="514" y="846"/>
                    <a:pt x="652" y="647"/>
                    <a:pt x="598" y="509"/>
                  </a:cubicBezTo>
                  <a:cubicBezTo>
                    <a:pt x="521" y="348"/>
                    <a:pt x="414" y="187"/>
                    <a:pt x="292" y="57"/>
                  </a:cubicBezTo>
                  <a:cubicBezTo>
                    <a:pt x="259" y="19"/>
                    <a:pt x="22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-1051400" y="4058900"/>
              <a:ext cx="20325" cy="19075"/>
            </a:xfrm>
            <a:custGeom>
              <a:rect b="b" l="l" r="r" t="t"/>
              <a:pathLst>
                <a:path extrusionOk="0" h="763" w="813">
                  <a:moveTo>
                    <a:pt x="286" y="154"/>
                  </a:moveTo>
                  <a:cubicBezTo>
                    <a:pt x="382" y="154"/>
                    <a:pt x="591" y="309"/>
                    <a:pt x="598" y="424"/>
                  </a:cubicBezTo>
                  <a:cubicBezTo>
                    <a:pt x="601" y="573"/>
                    <a:pt x="553" y="610"/>
                    <a:pt x="488" y="610"/>
                  </a:cubicBezTo>
                  <a:cubicBezTo>
                    <a:pt x="421" y="610"/>
                    <a:pt x="337" y="572"/>
                    <a:pt x="270" y="572"/>
                  </a:cubicBezTo>
                  <a:cubicBezTo>
                    <a:pt x="250" y="572"/>
                    <a:pt x="231" y="576"/>
                    <a:pt x="215" y="585"/>
                  </a:cubicBezTo>
                  <a:cubicBezTo>
                    <a:pt x="138" y="347"/>
                    <a:pt x="161" y="179"/>
                    <a:pt x="269" y="156"/>
                  </a:cubicBezTo>
                  <a:cubicBezTo>
                    <a:pt x="274" y="154"/>
                    <a:pt x="280" y="154"/>
                    <a:pt x="286" y="154"/>
                  </a:cubicBezTo>
                  <a:close/>
                  <a:moveTo>
                    <a:pt x="269" y="1"/>
                  </a:moveTo>
                  <a:cubicBezTo>
                    <a:pt x="159" y="1"/>
                    <a:pt x="77" y="81"/>
                    <a:pt x="24" y="232"/>
                  </a:cubicBezTo>
                  <a:cubicBezTo>
                    <a:pt x="1" y="309"/>
                    <a:pt x="16" y="393"/>
                    <a:pt x="8" y="470"/>
                  </a:cubicBezTo>
                  <a:cubicBezTo>
                    <a:pt x="54" y="615"/>
                    <a:pt x="115" y="707"/>
                    <a:pt x="276" y="746"/>
                  </a:cubicBezTo>
                  <a:cubicBezTo>
                    <a:pt x="322" y="756"/>
                    <a:pt x="368" y="762"/>
                    <a:pt x="413" y="762"/>
                  </a:cubicBezTo>
                  <a:cubicBezTo>
                    <a:pt x="527" y="762"/>
                    <a:pt x="634" y="724"/>
                    <a:pt x="705" y="631"/>
                  </a:cubicBezTo>
                  <a:cubicBezTo>
                    <a:pt x="813" y="493"/>
                    <a:pt x="751" y="370"/>
                    <a:pt x="667" y="255"/>
                  </a:cubicBezTo>
                  <a:cubicBezTo>
                    <a:pt x="621" y="186"/>
                    <a:pt x="552" y="125"/>
                    <a:pt x="483" y="79"/>
                  </a:cubicBezTo>
                  <a:cubicBezTo>
                    <a:pt x="403" y="27"/>
                    <a:pt x="332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-957750" y="3861500"/>
              <a:ext cx="16300" cy="23300"/>
            </a:xfrm>
            <a:custGeom>
              <a:rect b="b" l="l" r="r" t="t"/>
              <a:pathLst>
                <a:path extrusionOk="0" h="932" w="652">
                  <a:moveTo>
                    <a:pt x="315" y="130"/>
                  </a:moveTo>
                  <a:cubicBezTo>
                    <a:pt x="338" y="138"/>
                    <a:pt x="361" y="138"/>
                    <a:pt x="376" y="138"/>
                  </a:cubicBezTo>
                  <a:cubicBezTo>
                    <a:pt x="460" y="337"/>
                    <a:pt x="545" y="536"/>
                    <a:pt x="499" y="697"/>
                  </a:cubicBezTo>
                  <a:cubicBezTo>
                    <a:pt x="430" y="674"/>
                    <a:pt x="323" y="674"/>
                    <a:pt x="277" y="621"/>
                  </a:cubicBezTo>
                  <a:cubicBezTo>
                    <a:pt x="223" y="567"/>
                    <a:pt x="215" y="460"/>
                    <a:pt x="223" y="375"/>
                  </a:cubicBezTo>
                  <a:cubicBezTo>
                    <a:pt x="231" y="291"/>
                    <a:pt x="284" y="215"/>
                    <a:pt x="315" y="130"/>
                  </a:cubicBezTo>
                  <a:close/>
                  <a:moveTo>
                    <a:pt x="368" y="0"/>
                  </a:moveTo>
                  <a:cubicBezTo>
                    <a:pt x="292" y="8"/>
                    <a:pt x="192" y="84"/>
                    <a:pt x="154" y="161"/>
                  </a:cubicBezTo>
                  <a:cubicBezTo>
                    <a:pt x="1" y="429"/>
                    <a:pt x="116" y="759"/>
                    <a:pt x="384" y="904"/>
                  </a:cubicBezTo>
                  <a:cubicBezTo>
                    <a:pt x="418" y="922"/>
                    <a:pt x="451" y="931"/>
                    <a:pt x="481" y="931"/>
                  </a:cubicBezTo>
                  <a:cubicBezTo>
                    <a:pt x="551" y="931"/>
                    <a:pt x="605" y="883"/>
                    <a:pt x="621" y="797"/>
                  </a:cubicBezTo>
                  <a:cubicBezTo>
                    <a:pt x="652" y="667"/>
                    <a:pt x="644" y="521"/>
                    <a:pt x="652" y="421"/>
                  </a:cubicBezTo>
                  <a:cubicBezTo>
                    <a:pt x="614" y="314"/>
                    <a:pt x="598" y="230"/>
                    <a:pt x="552" y="176"/>
                  </a:cubicBezTo>
                  <a:cubicBezTo>
                    <a:pt x="506" y="107"/>
                    <a:pt x="430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-1058675" y="3931200"/>
              <a:ext cx="21100" cy="27425"/>
            </a:xfrm>
            <a:custGeom>
              <a:rect b="b" l="l" r="r" t="t"/>
              <a:pathLst>
                <a:path extrusionOk="0" h="1097" w="844">
                  <a:moveTo>
                    <a:pt x="690" y="1"/>
                  </a:moveTo>
                  <a:lnTo>
                    <a:pt x="690" y="1"/>
                  </a:lnTo>
                  <a:cubicBezTo>
                    <a:pt x="659" y="8"/>
                    <a:pt x="629" y="8"/>
                    <a:pt x="621" y="16"/>
                  </a:cubicBezTo>
                  <a:cubicBezTo>
                    <a:pt x="544" y="177"/>
                    <a:pt x="468" y="330"/>
                    <a:pt x="383" y="506"/>
                  </a:cubicBezTo>
                  <a:cubicBezTo>
                    <a:pt x="261" y="407"/>
                    <a:pt x="154" y="315"/>
                    <a:pt x="46" y="215"/>
                  </a:cubicBezTo>
                  <a:lnTo>
                    <a:pt x="0" y="261"/>
                  </a:lnTo>
                  <a:cubicBezTo>
                    <a:pt x="77" y="361"/>
                    <a:pt x="138" y="468"/>
                    <a:pt x="230" y="545"/>
                  </a:cubicBezTo>
                  <a:cubicBezTo>
                    <a:pt x="330" y="621"/>
                    <a:pt x="330" y="683"/>
                    <a:pt x="292" y="782"/>
                  </a:cubicBezTo>
                  <a:cubicBezTo>
                    <a:pt x="261" y="882"/>
                    <a:pt x="253" y="989"/>
                    <a:pt x="238" y="1089"/>
                  </a:cubicBezTo>
                  <a:cubicBezTo>
                    <a:pt x="261" y="1089"/>
                    <a:pt x="276" y="1096"/>
                    <a:pt x="292" y="1096"/>
                  </a:cubicBezTo>
                  <a:cubicBezTo>
                    <a:pt x="353" y="974"/>
                    <a:pt x="406" y="851"/>
                    <a:pt x="460" y="728"/>
                  </a:cubicBezTo>
                  <a:cubicBezTo>
                    <a:pt x="567" y="797"/>
                    <a:pt x="652" y="859"/>
                    <a:pt x="736" y="905"/>
                  </a:cubicBezTo>
                  <a:cubicBezTo>
                    <a:pt x="746" y="910"/>
                    <a:pt x="757" y="911"/>
                    <a:pt x="769" y="911"/>
                  </a:cubicBezTo>
                  <a:cubicBezTo>
                    <a:pt x="792" y="911"/>
                    <a:pt x="818" y="905"/>
                    <a:pt x="843" y="905"/>
                  </a:cubicBezTo>
                  <a:cubicBezTo>
                    <a:pt x="835" y="866"/>
                    <a:pt x="835" y="805"/>
                    <a:pt x="813" y="790"/>
                  </a:cubicBezTo>
                  <a:cubicBezTo>
                    <a:pt x="721" y="713"/>
                    <a:pt x="629" y="652"/>
                    <a:pt x="544" y="598"/>
                  </a:cubicBezTo>
                  <a:cubicBezTo>
                    <a:pt x="506" y="376"/>
                    <a:pt x="828" y="253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-927100" y="3853000"/>
              <a:ext cx="18225" cy="39350"/>
            </a:xfrm>
            <a:custGeom>
              <a:rect b="b" l="l" r="r" t="t"/>
              <a:pathLst>
                <a:path extrusionOk="0" h="1574" w="729">
                  <a:moveTo>
                    <a:pt x="47" y="0"/>
                  </a:moveTo>
                  <a:cubicBezTo>
                    <a:pt x="31" y="0"/>
                    <a:pt x="16" y="1"/>
                    <a:pt x="1" y="3"/>
                  </a:cubicBezTo>
                  <a:cubicBezTo>
                    <a:pt x="69" y="57"/>
                    <a:pt x="115" y="95"/>
                    <a:pt x="161" y="126"/>
                  </a:cubicBezTo>
                  <a:cubicBezTo>
                    <a:pt x="636" y="424"/>
                    <a:pt x="652" y="907"/>
                    <a:pt x="330" y="1244"/>
                  </a:cubicBezTo>
                  <a:cubicBezTo>
                    <a:pt x="238" y="1344"/>
                    <a:pt x="284" y="1497"/>
                    <a:pt x="407" y="1574"/>
                  </a:cubicBezTo>
                  <a:cubicBezTo>
                    <a:pt x="453" y="1459"/>
                    <a:pt x="475" y="1328"/>
                    <a:pt x="544" y="1229"/>
                  </a:cubicBezTo>
                  <a:cubicBezTo>
                    <a:pt x="705" y="976"/>
                    <a:pt x="728" y="715"/>
                    <a:pt x="629" y="432"/>
                  </a:cubicBezTo>
                  <a:cubicBezTo>
                    <a:pt x="550" y="209"/>
                    <a:pt x="28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-1074200" y="3929500"/>
              <a:ext cx="19575" cy="33600"/>
            </a:xfrm>
            <a:custGeom>
              <a:rect b="b" l="l" r="r" t="t"/>
              <a:pathLst>
                <a:path extrusionOk="0" h="1344" w="783">
                  <a:moveTo>
                    <a:pt x="414" y="1"/>
                  </a:moveTo>
                  <a:cubicBezTo>
                    <a:pt x="363" y="1"/>
                    <a:pt x="317" y="33"/>
                    <a:pt x="269" y="92"/>
                  </a:cubicBezTo>
                  <a:cubicBezTo>
                    <a:pt x="24" y="375"/>
                    <a:pt x="1" y="865"/>
                    <a:pt x="231" y="1157"/>
                  </a:cubicBezTo>
                  <a:cubicBezTo>
                    <a:pt x="325" y="1275"/>
                    <a:pt x="439" y="1343"/>
                    <a:pt x="574" y="1343"/>
                  </a:cubicBezTo>
                  <a:cubicBezTo>
                    <a:pt x="604" y="1343"/>
                    <a:pt x="635" y="1340"/>
                    <a:pt x="667" y="1333"/>
                  </a:cubicBezTo>
                  <a:cubicBezTo>
                    <a:pt x="713" y="1325"/>
                    <a:pt x="744" y="1287"/>
                    <a:pt x="782" y="1264"/>
                  </a:cubicBezTo>
                  <a:cubicBezTo>
                    <a:pt x="744" y="1241"/>
                    <a:pt x="706" y="1195"/>
                    <a:pt x="660" y="1195"/>
                  </a:cubicBezTo>
                  <a:cubicBezTo>
                    <a:pt x="415" y="1180"/>
                    <a:pt x="307" y="1111"/>
                    <a:pt x="261" y="873"/>
                  </a:cubicBezTo>
                  <a:cubicBezTo>
                    <a:pt x="231" y="705"/>
                    <a:pt x="231" y="528"/>
                    <a:pt x="261" y="360"/>
                  </a:cubicBezTo>
                  <a:cubicBezTo>
                    <a:pt x="281" y="238"/>
                    <a:pt x="327" y="106"/>
                    <a:pt x="493" y="106"/>
                  </a:cubicBezTo>
                  <a:cubicBezTo>
                    <a:pt x="526" y="106"/>
                    <a:pt x="563" y="111"/>
                    <a:pt x="606" y="122"/>
                  </a:cubicBezTo>
                  <a:cubicBezTo>
                    <a:pt x="530" y="39"/>
                    <a:pt x="469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-822525" y="4091125"/>
              <a:ext cx="17075" cy="31250"/>
            </a:xfrm>
            <a:custGeom>
              <a:rect b="b" l="l" r="r" t="t"/>
              <a:pathLst>
                <a:path extrusionOk="0" h="1250" w="683">
                  <a:moveTo>
                    <a:pt x="46" y="1"/>
                  </a:moveTo>
                  <a:cubicBezTo>
                    <a:pt x="48" y="1"/>
                    <a:pt x="50" y="2"/>
                    <a:pt x="52" y="2"/>
                  </a:cubicBezTo>
                  <a:lnTo>
                    <a:pt x="52" y="2"/>
                  </a:lnTo>
                  <a:cubicBezTo>
                    <a:pt x="53" y="2"/>
                    <a:pt x="54" y="1"/>
                    <a:pt x="54" y="1"/>
                  </a:cubicBezTo>
                  <a:close/>
                  <a:moveTo>
                    <a:pt x="52" y="2"/>
                  </a:moveTo>
                  <a:lnTo>
                    <a:pt x="52" y="2"/>
                  </a:lnTo>
                  <a:cubicBezTo>
                    <a:pt x="38" y="17"/>
                    <a:pt x="23" y="32"/>
                    <a:pt x="0" y="47"/>
                  </a:cubicBezTo>
                  <a:cubicBezTo>
                    <a:pt x="77" y="108"/>
                    <a:pt x="138" y="177"/>
                    <a:pt x="215" y="230"/>
                  </a:cubicBezTo>
                  <a:cubicBezTo>
                    <a:pt x="537" y="468"/>
                    <a:pt x="575" y="675"/>
                    <a:pt x="360" y="997"/>
                  </a:cubicBezTo>
                  <a:cubicBezTo>
                    <a:pt x="337" y="1035"/>
                    <a:pt x="299" y="1073"/>
                    <a:pt x="284" y="1119"/>
                  </a:cubicBezTo>
                  <a:cubicBezTo>
                    <a:pt x="269" y="1157"/>
                    <a:pt x="269" y="1203"/>
                    <a:pt x="261" y="1249"/>
                  </a:cubicBezTo>
                  <a:cubicBezTo>
                    <a:pt x="314" y="1234"/>
                    <a:pt x="376" y="1234"/>
                    <a:pt x="406" y="1203"/>
                  </a:cubicBezTo>
                  <a:cubicBezTo>
                    <a:pt x="483" y="1111"/>
                    <a:pt x="544" y="1012"/>
                    <a:pt x="598" y="912"/>
                  </a:cubicBezTo>
                  <a:cubicBezTo>
                    <a:pt x="636" y="836"/>
                    <a:pt x="682" y="736"/>
                    <a:pt x="667" y="652"/>
                  </a:cubicBezTo>
                  <a:cubicBezTo>
                    <a:pt x="644" y="386"/>
                    <a:pt x="334" y="74"/>
                    <a:pt x="5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-1007725" y="3920850"/>
              <a:ext cx="19350" cy="30875"/>
            </a:xfrm>
            <a:custGeom>
              <a:rect b="b" l="l" r="r" t="t"/>
              <a:pathLst>
                <a:path extrusionOk="0" h="1235" w="774">
                  <a:moveTo>
                    <a:pt x="16" y="1"/>
                  </a:moveTo>
                  <a:cubicBezTo>
                    <a:pt x="8" y="16"/>
                    <a:pt x="0" y="32"/>
                    <a:pt x="0" y="47"/>
                  </a:cubicBezTo>
                  <a:cubicBezTo>
                    <a:pt x="123" y="154"/>
                    <a:pt x="253" y="254"/>
                    <a:pt x="368" y="369"/>
                  </a:cubicBezTo>
                  <a:cubicBezTo>
                    <a:pt x="422" y="422"/>
                    <a:pt x="468" y="530"/>
                    <a:pt x="452" y="591"/>
                  </a:cubicBezTo>
                  <a:cubicBezTo>
                    <a:pt x="391" y="798"/>
                    <a:pt x="307" y="1005"/>
                    <a:pt x="92" y="1119"/>
                  </a:cubicBezTo>
                  <a:cubicBezTo>
                    <a:pt x="123" y="1196"/>
                    <a:pt x="150" y="1235"/>
                    <a:pt x="187" y="1235"/>
                  </a:cubicBezTo>
                  <a:cubicBezTo>
                    <a:pt x="206" y="1235"/>
                    <a:pt x="227" y="1224"/>
                    <a:pt x="253" y="1204"/>
                  </a:cubicBezTo>
                  <a:cubicBezTo>
                    <a:pt x="314" y="1158"/>
                    <a:pt x="376" y="1097"/>
                    <a:pt x="414" y="1028"/>
                  </a:cubicBezTo>
                  <a:cubicBezTo>
                    <a:pt x="774" y="438"/>
                    <a:pt x="636" y="346"/>
                    <a:pt x="169" y="47"/>
                  </a:cubicBezTo>
                  <a:cubicBezTo>
                    <a:pt x="123" y="16"/>
                    <a:pt x="69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-800875" y="4000925"/>
              <a:ext cx="20325" cy="29125"/>
            </a:xfrm>
            <a:custGeom>
              <a:rect b="b" l="l" r="r" t="t"/>
              <a:pathLst>
                <a:path extrusionOk="0" h="1165" w="813">
                  <a:moveTo>
                    <a:pt x="0" y="0"/>
                  </a:moveTo>
                  <a:cubicBezTo>
                    <a:pt x="61" y="54"/>
                    <a:pt x="123" y="108"/>
                    <a:pt x="184" y="169"/>
                  </a:cubicBezTo>
                  <a:cubicBezTo>
                    <a:pt x="284" y="261"/>
                    <a:pt x="391" y="353"/>
                    <a:pt x="475" y="460"/>
                  </a:cubicBezTo>
                  <a:cubicBezTo>
                    <a:pt x="567" y="575"/>
                    <a:pt x="490" y="881"/>
                    <a:pt x="368" y="943"/>
                  </a:cubicBezTo>
                  <a:cubicBezTo>
                    <a:pt x="337" y="966"/>
                    <a:pt x="291" y="1012"/>
                    <a:pt x="299" y="1035"/>
                  </a:cubicBezTo>
                  <a:cubicBezTo>
                    <a:pt x="307" y="1080"/>
                    <a:pt x="345" y="1126"/>
                    <a:pt x="375" y="1165"/>
                  </a:cubicBezTo>
                  <a:cubicBezTo>
                    <a:pt x="414" y="1142"/>
                    <a:pt x="452" y="1119"/>
                    <a:pt x="483" y="1088"/>
                  </a:cubicBezTo>
                  <a:cubicBezTo>
                    <a:pt x="513" y="1057"/>
                    <a:pt x="536" y="1012"/>
                    <a:pt x="559" y="973"/>
                  </a:cubicBezTo>
                  <a:cubicBezTo>
                    <a:pt x="812" y="552"/>
                    <a:pt x="529" y="1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-889175" y="4103375"/>
              <a:ext cx="14375" cy="32650"/>
            </a:xfrm>
            <a:custGeom>
              <a:rect b="b" l="l" r="r" t="t"/>
              <a:pathLst>
                <a:path extrusionOk="0" h="1306" w="575">
                  <a:moveTo>
                    <a:pt x="322" y="1"/>
                  </a:moveTo>
                  <a:lnTo>
                    <a:pt x="322" y="1"/>
                  </a:lnTo>
                  <a:cubicBezTo>
                    <a:pt x="269" y="47"/>
                    <a:pt x="238" y="77"/>
                    <a:pt x="207" y="108"/>
                  </a:cubicBezTo>
                  <a:cubicBezTo>
                    <a:pt x="0" y="338"/>
                    <a:pt x="0" y="614"/>
                    <a:pt x="100" y="874"/>
                  </a:cubicBezTo>
                  <a:cubicBezTo>
                    <a:pt x="161" y="1027"/>
                    <a:pt x="291" y="1158"/>
                    <a:pt x="399" y="1288"/>
                  </a:cubicBezTo>
                  <a:cubicBezTo>
                    <a:pt x="410" y="1299"/>
                    <a:pt x="439" y="1305"/>
                    <a:pt x="469" y="1305"/>
                  </a:cubicBezTo>
                  <a:cubicBezTo>
                    <a:pt x="498" y="1305"/>
                    <a:pt x="529" y="1299"/>
                    <a:pt x="544" y="1288"/>
                  </a:cubicBezTo>
                  <a:cubicBezTo>
                    <a:pt x="567" y="1273"/>
                    <a:pt x="575" y="1196"/>
                    <a:pt x="567" y="1150"/>
                  </a:cubicBezTo>
                  <a:cubicBezTo>
                    <a:pt x="552" y="1119"/>
                    <a:pt x="514" y="1089"/>
                    <a:pt x="475" y="1066"/>
                  </a:cubicBezTo>
                  <a:cubicBezTo>
                    <a:pt x="422" y="1035"/>
                    <a:pt x="337" y="1027"/>
                    <a:pt x="314" y="981"/>
                  </a:cubicBezTo>
                  <a:cubicBezTo>
                    <a:pt x="261" y="867"/>
                    <a:pt x="200" y="744"/>
                    <a:pt x="207" y="621"/>
                  </a:cubicBezTo>
                  <a:cubicBezTo>
                    <a:pt x="215" y="430"/>
                    <a:pt x="276" y="238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-1034550" y="4052250"/>
              <a:ext cx="17275" cy="32000"/>
            </a:xfrm>
            <a:custGeom>
              <a:rect b="b" l="l" r="r" t="t"/>
              <a:pathLst>
                <a:path extrusionOk="0" h="1280" w="691">
                  <a:moveTo>
                    <a:pt x="1" y="0"/>
                  </a:moveTo>
                  <a:lnTo>
                    <a:pt x="1" y="0"/>
                  </a:lnTo>
                  <a:cubicBezTo>
                    <a:pt x="39" y="54"/>
                    <a:pt x="70" y="108"/>
                    <a:pt x="100" y="154"/>
                  </a:cubicBezTo>
                  <a:cubicBezTo>
                    <a:pt x="162" y="230"/>
                    <a:pt x="231" y="299"/>
                    <a:pt x="284" y="383"/>
                  </a:cubicBezTo>
                  <a:cubicBezTo>
                    <a:pt x="460" y="629"/>
                    <a:pt x="414" y="881"/>
                    <a:pt x="307" y="1142"/>
                  </a:cubicBezTo>
                  <a:cubicBezTo>
                    <a:pt x="292" y="1180"/>
                    <a:pt x="307" y="1234"/>
                    <a:pt x="300" y="1280"/>
                  </a:cubicBezTo>
                  <a:cubicBezTo>
                    <a:pt x="345" y="1257"/>
                    <a:pt x="399" y="1234"/>
                    <a:pt x="445" y="1211"/>
                  </a:cubicBezTo>
                  <a:cubicBezTo>
                    <a:pt x="453" y="1203"/>
                    <a:pt x="460" y="1180"/>
                    <a:pt x="468" y="1165"/>
                  </a:cubicBezTo>
                  <a:cubicBezTo>
                    <a:pt x="690" y="728"/>
                    <a:pt x="483" y="17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1096025" y="4065950"/>
              <a:ext cx="14775" cy="27925"/>
            </a:xfrm>
            <a:custGeom>
              <a:rect b="b" l="l" r="r" t="t"/>
              <a:pathLst>
                <a:path extrusionOk="0" h="1117" w="591">
                  <a:moveTo>
                    <a:pt x="249" y="1"/>
                  </a:moveTo>
                  <a:cubicBezTo>
                    <a:pt x="177" y="1"/>
                    <a:pt x="132" y="59"/>
                    <a:pt x="108" y="127"/>
                  </a:cubicBezTo>
                  <a:cubicBezTo>
                    <a:pt x="1" y="418"/>
                    <a:pt x="1" y="701"/>
                    <a:pt x="154" y="969"/>
                  </a:cubicBezTo>
                  <a:cubicBezTo>
                    <a:pt x="214" y="1067"/>
                    <a:pt x="289" y="1117"/>
                    <a:pt x="383" y="1117"/>
                  </a:cubicBezTo>
                  <a:cubicBezTo>
                    <a:pt x="443" y="1117"/>
                    <a:pt x="512" y="1096"/>
                    <a:pt x="590" y="1054"/>
                  </a:cubicBezTo>
                  <a:cubicBezTo>
                    <a:pt x="31" y="831"/>
                    <a:pt x="154" y="441"/>
                    <a:pt x="307" y="12"/>
                  </a:cubicBezTo>
                  <a:cubicBezTo>
                    <a:pt x="286" y="4"/>
                    <a:pt x="26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-1072650" y="4062400"/>
              <a:ext cx="12850" cy="27600"/>
            </a:xfrm>
            <a:custGeom>
              <a:rect b="b" l="l" r="r" t="t"/>
              <a:pathLst>
                <a:path extrusionOk="0" h="1104" w="514">
                  <a:moveTo>
                    <a:pt x="92" y="0"/>
                  </a:moveTo>
                  <a:cubicBezTo>
                    <a:pt x="69" y="77"/>
                    <a:pt x="46" y="154"/>
                    <a:pt x="31" y="230"/>
                  </a:cubicBezTo>
                  <a:cubicBezTo>
                    <a:pt x="16" y="284"/>
                    <a:pt x="16" y="338"/>
                    <a:pt x="0" y="429"/>
                  </a:cubicBezTo>
                  <a:cubicBezTo>
                    <a:pt x="69" y="368"/>
                    <a:pt x="92" y="338"/>
                    <a:pt x="138" y="292"/>
                  </a:cubicBezTo>
                  <a:cubicBezTo>
                    <a:pt x="161" y="361"/>
                    <a:pt x="192" y="422"/>
                    <a:pt x="207" y="475"/>
                  </a:cubicBezTo>
                  <a:cubicBezTo>
                    <a:pt x="261" y="652"/>
                    <a:pt x="299" y="820"/>
                    <a:pt x="353" y="989"/>
                  </a:cubicBezTo>
                  <a:cubicBezTo>
                    <a:pt x="376" y="1035"/>
                    <a:pt x="437" y="1065"/>
                    <a:pt x="475" y="1104"/>
                  </a:cubicBezTo>
                  <a:cubicBezTo>
                    <a:pt x="483" y="1050"/>
                    <a:pt x="513" y="996"/>
                    <a:pt x="498" y="950"/>
                  </a:cubicBezTo>
                  <a:cubicBezTo>
                    <a:pt x="422" y="698"/>
                    <a:pt x="337" y="445"/>
                    <a:pt x="245" y="200"/>
                  </a:cubicBezTo>
                  <a:cubicBezTo>
                    <a:pt x="222" y="123"/>
                    <a:pt x="146" y="69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-961375" y="3857275"/>
              <a:ext cx="7875" cy="33725"/>
            </a:xfrm>
            <a:custGeom>
              <a:rect b="b" l="l" r="r" t="t"/>
              <a:pathLst>
                <a:path extrusionOk="0" h="1349" w="315">
                  <a:moveTo>
                    <a:pt x="314" y="1"/>
                  </a:moveTo>
                  <a:lnTo>
                    <a:pt x="314" y="1"/>
                  </a:lnTo>
                  <a:cubicBezTo>
                    <a:pt x="115" y="70"/>
                    <a:pt x="39" y="238"/>
                    <a:pt x="23" y="422"/>
                  </a:cubicBezTo>
                  <a:cubicBezTo>
                    <a:pt x="8" y="751"/>
                    <a:pt x="0" y="1096"/>
                    <a:pt x="299" y="1349"/>
                  </a:cubicBezTo>
                  <a:cubicBezTo>
                    <a:pt x="199" y="897"/>
                    <a:pt x="0" y="445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932850" y="3863675"/>
              <a:ext cx="11525" cy="19875"/>
            </a:xfrm>
            <a:custGeom>
              <a:rect b="b" l="l" r="r" t="t"/>
              <a:pathLst>
                <a:path extrusionOk="0" h="795" w="461">
                  <a:moveTo>
                    <a:pt x="107" y="0"/>
                  </a:moveTo>
                  <a:cubicBezTo>
                    <a:pt x="81" y="0"/>
                    <a:pt x="62" y="2"/>
                    <a:pt x="62" y="5"/>
                  </a:cubicBezTo>
                  <a:cubicBezTo>
                    <a:pt x="31" y="120"/>
                    <a:pt x="16" y="235"/>
                    <a:pt x="1" y="350"/>
                  </a:cubicBezTo>
                  <a:cubicBezTo>
                    <a:pt x="24" y="357"/>
                    <a:pt x="47" y="357"/>
                    <a:pt x="62" y="365"/>
                  </a:cubicBezTo>
                  <a:cubicBezTo>
                    <a:pt x="93" y="327"/>
                    <a:pt x="123" y="288"/>
                    <a:pt x="177" y="204"/>
                  </a:cubicBezTo>
                  <a:cubicBezTo>
                    <a:pt x="223" y="396"/>
                    <a:pt x="253" y="549"/>
                    <a:pt x="299" y="695"/>
                  </a:cubicBezTo>
                  <a:cubicBezTo>
                    <a:pt x="315" y="733"/>
                    <a:pt x="368" y="763"/>
                    <a:pt x="399" y="794"/>
                  </a:cubicBezTo>
                  <a:cubicBezTo>
                    <a:pt x="422" y="756"/>
                    <a:pt x="460" y="710"/>
                    <a:pt x="453" y="679"/>
                  </a:cubicBezTo>
                  <a:cubicBezTo>
                    <a:pt x="384" y="457"/>
                    <a:pt x="307" y="235"/>
                    <a:pt x="215" y="20"/>
                  </a:cubicBezTo>
                  <a:cubicBezTo>
                    <a:pt x="210" y="6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-846650" y="4007625"/>
              <a:ext cx="13425" cy="25125"/>
            </a:xfrm>
            <a:custGeom>
              <a:rect b="b" l="l" r="r" t="t"/>
              <a:pathLst>
                <a:path extrusionOk="0" h="1005" w="537">
                  <a:moveTo>
                    <a:pt x="330" y="0"/>
                  </a:moveTo>
                  <a:cubicBezTo>
                    <a:pt x="268" y="31"/>
                    <a:pt x="245" y="39"/>
                    <a:pt x="222" y="54"/>
                  </a:cubicBezTo>
                  <a:cubicBezTo>
                    <a:pt x="15" y="238"/>
                    <a:pt x="0" y="736"/>
                    <a:pt x="207" y="920"/>
                  </a:cubicBezTo>
                  <a:cubicBezTo>
                    <a:pt x="261" y="966"/>
                    <a:pt x="345" y="996"/>
                    <a:pt x="421" y="1004"/>
                  </a:cubicBezTo>
                  <a:cubicBezTo>
                    <a:pt x="423" y="1004"/>
                    <a:pt x="425" y="1005"/>
                    <a:pt x="426" y="1005"/>
                  </a:cubicBezTo>
                  <a:cubicBezTo>
                    <a:pt x="457" y="1005"/>
                    <a:pt x="500" y="941"/>
                    <a:pt x="536" y="912"/>
                  </a:cubicBezTo>
                  <a:cubicBezTo>
                    <a:pt x="500" y="883"/>
                    <a:pt x="457" y="827"/>
                    <a:pt x="427" y="827"/>
                  </a:cubicBezTo>
                  <a:cubicBezTo>
                    <a:pt x="425" y="827"/>
                    <a:pt x="423" y="827"/>
                    <a:pt x="421" y="828"/>
                  </a:cubicBezTo>
                  <a:cubicBezTo>
                    <a:pt x="401" y="834"/>
                    <a:pt x="382" y="836"/>
                    <a:pt x="366" y="836"/>
                  </a:cubicBezTo>
                  <a:cubicBezTo>
                    <a:pt x="274" y="836"/>
                    <a:pt x="248" y="753"/>
                    <a:pt x="222" y="675"/>
                  </a:cubicBezTo>
                  <a:cubicBezTo>
                    <a:pt x="153" y="452"/>
                    <a:pt x="215" y="246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-830200" y="4097250"/>
              <a:ext cx="9800" cy="20150"/>
            </a:xfrm>
            <a:custGeom>
              <a:rect b="b" l="l" r="r" t="t"/>
              <a:pathLst>
                <a:path extrusionOk="0" h="806" w="392">
                  <a:moveTo>
                    <a:pt x="93" y="1"/>
                  </a:moveTo>
                  <a:cubicBezTo>
                    <a:pt x="62" y="24"/>
                    <a:pt x="9" y="54"/>
                    <a:pt x="9" y="85"/>
                  </a:cubicBezTo>
                  <a:cubicBezTo>
                    <a:pt x="1" y="162"/>
                    <a:pt x="16" y="246"/>
                    <a:pt x="24" y="330"/>
                  </a:cubicBezTo>
                  <a:cubicBezTo>
                    <a:pt x="35" y="328"/>
                    <a:pt x="44" y="327"/>
                    <a:pt x="53" y="327"/>
                  </a:cubicBezTo>
                  <a:cubicBezTo>
                    <a:pt x="135" y="327"/>
                    <a:pt x="118" y="419"/>
                    <a:pt x="139" y="468"/>
                  </a:cubicBezTo>
                  <a:cubicBezTo>
                    <a:pt x="169" y="545"/>
                    <a:pt x="185" y="629"/>
                    <a:pt x="223" y="698"/>
                  </a:cubicBezTo>
                  <a:cubicBezTo>
                    <a:pt x="246" y="729"/>
                    <a:pt x="300" y="752"/>
                    <a:pt x="369" y="805"/>
                  </a:cubicBezTo>
                  <a:cubicBezTo>
                    <a:pt x="376" y="729"/>
                    <a:pt x="392" y="683"/>
                    <a:pt x="376" y="652"/>
                  </a:cubicBezTo>
                  <a:cubicBezTo>
                    <a:pt x="323" y="476"/>
                    <a:pt x="261" y="307"/>
                    <a:pt x="192" y="139"/>
                  </a:cubicBezTo>
                  <a:cubicBezTo>
                    <a:pt x="177" y="85"/>
                    <a:pt x="124" y="47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831350" y="4009550"/>
              <a:ext cx="9425" cy="18975"/>
            </a:xfrm>
            <a:custGeom>
              <a:rect b="b" l="l" r="r" t="t"/>
              <a:pathLst>
                <a:path extrusionOk="0" h="759" w="377">
                  <a:moveTo>
                    <a:pt x="85" y="0"/>
                  </a:moveTo>
                  <a:cubicBezTo>
                    <a:pt x="62" y="77"/>
                    <a:pt x="32" y="161"/>
                    <a:pt x="16" y="238"/>
                  </a:cubicBezTo>
                  <a:cubicBezTo>
                    <a:pt x="1" y="291"/>
                    <a:pt x="9" y="352"/>
                    <a:pt x="1" y="421"/>
                  </a:cubicBezTo>
                  <a:cubicBezTo>
                    <a:pt x="55" y="406"/>
                    <a:pt x="85" y="391"/>
                    <a:pt x="131" y="383"/>
                  </a:cubicBezTo>
                  <a:cubicBezTo>
                    <a:pt x="162" y="475"/>
                    <a:pt x="177" y="567"/>
                    <a:pt x="215" y="644"/>
                  </a:cubicBezTo>
                  <a:cubicBezTo>
                    <a:pt x="238" y="690"/>
                    <a:pt x="300" y="720"/>
                    <a:pt x="338" y="758"/>
                  </a:cubicBezTo>
                  <a:cubicBezTo>
                    <a:pt x="346" y="705"/>
                    <a:pt x="376" y="644"/>
                    <a:pt x="361" y="590"/>
                  </a:cubicBezTo>
                  <a:cubicBezTo>
                    <a:pt x="315" y="460"/>
                    <a:pt x="261" y="329"/>
                    <a:pt x="208" y="207"/>
                  </a:cubicBezTo>
                  <a:cubicBezTo>
                    <a:pt x="177" y="130"/>
                    <a:pt x="124" y="69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-819475" y="4021800"/>
              <a:ext cx="8850" cy="14575"/>
            </a:xfrm>
            <a:custGeom>
              <a:rect b="b" l="l" r="r" t="t"/>
              <a:pathLst>
                <a:path extrusionOk="0" h="583" w="354">
                  <a:moveTo>
                    <a:pt x="85" y="0"/>
                  </a:moveTo>
                  <a:cubicBezTo>
                    <a:pt x="62" y="0"/>
                    <a:pt x="1" y="92"/>
                    <a:pt x="16" y="123"/>
                  </a:cubicBezTo>
                  <a:cubicBezTo>
                    <a:pt x="32" y="169"/>
                    <a:pt x="85" y="207"/>
                    <a:pt x="124" y="253"/>
                  </a:cubicBezTo>
                  <a:lnTo>
                    <a:pt x="185" y="261"/>
                  </a:lnTo>
                  <a:cubicBezTo>
                    <a:pt x="147" y="330"/>
                    <a:pt x="101" y="391"/>
                    <a:pt x="70" y="460"/>
                  </a:cubicBezTo>
                  <a:cubicBezTo>
                    <a:pt x="55" y="491"/>
                    <a:pt x="70" y="537"/>
                    <a:pt x="70" y="583"/>
                  </a:cubicBezTo>
                  <a:cubicBezTo>
                    <a:pt x="81" y="581"/>
                    <a:pt x="94" y="580"/>
                    <a:pt x="107" y="580"/>
                  </a:cubicBezTo>
                  <a:cubicBezTo>
                    <a:pt x="119" y="580"/>
                    <a:pt x="132" y="581"/>
                    <a:pt x="145" y="581"/>
                  </a:cubicBezTo>
                  <a:cubicBezTo>
                    <a:pt x="170" y="581"/>
                    <a:pt x="192" y="579"/>
                    <a:pt x="208" y="567"/>
                  </a:cubicBezTo>
                  <a:cubicBezTo>
                    <a:pt x="323" y="460"/>
                    <a:pt x="353" y="215"/>
                    <a:pt x="254" y="85"/>
                  </a:cubicBezTo>
                  <a:cubicBezTo>
                    <a:pt x="215" y="39"/>
                    <a:pt x="147" y="16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-1040475" y="3950650"/>
              <a:ext cx="12075" cy="14950"/>
            </a:xfrm>
            <a:custGeom>
              <a:rect b="b" l="l" r="r" t="t"/>
              <a:pathLst>
                <a:path extrusionOk="0" h="598" w="483">
                  <a:moveTo>
                    <a:pt x="331" y="1"/>
                  </a:moveTo>
                  <a:cubicBezTo>
                    <a:pt x="303" y="1"/>
                    <a:pt x="253" y="30"/>
                    <a:pt x="215" y="42"/>
                  </a:cubicBezTo>
                  <a:cubicBezTo>
                    <a:pt x="207" y="58"/>
                    <a:pt x="199" y="65"/>
                    <a:pt x="192" y="81"/>
                  </a:cubicBezTo>
                  <a:cubicBezTo>
                    <a:pt x="391" y="88"/>
                    <a:pt x="383" y="180"/>
                    <a:pt x="291" y="272"/>
                  </a:cubicBezTo>
                  <a:cubicBezTo>
                    <a:pt x="207" y="372"/>
                    <a:pt x="107" y="448"/>
                    <a:pt x="8" y="540"/>
                  </a:cubicBezTo>
                  <a:cubicBezTo>
                    <a:pt x="8" y="556"/>
                    <a:pt x="8" y="579"/>
                    <a:pt x="0" y="594"/>
                  </a:cubicBezTo>
                  <a:cubicBezTo>
                    <a:pt x="31" y="594"/>
                    <a:pt x="63" y="598"/>
                    <a:pt x="94" y="598"/>
                  </a:cubicBezTo>
                  <a:cubicBezTo>
                    <a:pt x="125" y="598"/>
                    <a:pt x="153" y="594"/>
                    <a:pt x="176" y="579"/>
                  </a:cubicBezTo>
                  <a:cubicBezTo>
                    <a:pt x="337" y="479"/>
                    <a:pt x="483" y="357"/>
                    <a:pt x="452" y="142"/>
                  </a:cubicBezTo>
                  <a:cubicBezTo>
                    <a:pt x="452" y="88"/>
                    <a:pt x="399" y="35"/>
                    <a:pt x="345" y="4"/>
                  </a:cubicBezTo>
                  <a:cubicBezTo>
                    <a:pt x="341" y="2"/>
                    <a:pt x="337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-850300" y="4121100"/>
              <a:ext cx="9025" cy="14675"/>
            </a:xfrm>
            <a:custGeom>
              <a:rect b="b" l="l" r="r" t="t"/>
              <a:pathLst>
                <a:path extrusionOk="0" h="587" w="361">
                  <a:moveTo>
                    <a:pt x="106" y="0"/>
                  </a:moveTo>
                  <a:cubicBezTo>
                    <a:pt x="78" y="0"/>
                    <a:pt x="32" y="23"/>
                    <a:pt x="1" y="35"/>
                  </a:cubicBezTo>
                  <a:cubicBezTo>
                    <a:pt x="24" y="73"/>
                    <a:pt x="39" y="127"/>
                    <a:pt x="70" y="135"/>
                  </a:cubicBezTo>
                  <a:cubicBezTo>
                    <a:pt x="200" y="181"/>
                    <a:pt x="200" y="257"/>
                    <a:pt x="131" y="364"/>
                  </a:cubicBezTo>
                  <a:cubicBezTo>
                    <a:pt x="108" y="403"/>
                    <a:pt x="77" y="433"/>
                    <a:pt x="62" y="479"/>
                  </a:cubicBezTo>
                  <a:cubicBezTo>
                    <a:pt x="54" y="510"/>
                    <a:pt x="70" y="548"/>
                    <a:pt x="70" y="587"/>
                  </a:cubicBezTo>
                  <a:cubicBezTo>
                    <a:pt x="100" y="579"/>
                    <a:pt x="154" y="587"/>
                    <a:pt x="161" y="564"/>
                  </a:cubicBezTo>
                  <a:cubicBezTo>
                    <a:pt x="230" y="456"/>
                    <a:pt x="284" y="341"/>
                    <a:pt x="361" y="211"/>
                  </a:cubicBezTo>
                  <a:lnTo>
                    <a:pt x="353" y="211"/>
                  </a:lnTo>
                  <a:cubicBezTo>
                    <a:pt x="261" y="127"/>
                    <a:pt x="200" y="50"/>
                    <a:pt x="123" y="4"/>
                  </a:cubicBezTo>
                  <a:cubicBezTo>
                    <a:pt x="119" y="1"/>
                    <a:pt x="113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-941075" y="3881600"/>
              <a:ext cx="7675" cy="13750"/>
            </a:xfrm>
            <a:custGeom>
              <a:rect b="b" l="l" r="r" t="t"/>
              <a:pathLst>
                <a:path extrusionOk="0" h="550" w="307">
                  <a:moveTo>
                    <a:pt x="0" y="1"/>
                  </a:moveTo>
                  <a:lnTo>
                    <a:pt x="0" y="1"/>
                  </a:lnTo>
                  <a:cubicBezTo>
                    <a:pt x="16" y="46"/>
                    <a:pt x="23" y="77"/>
                    <a:pt x="39" y="92"/>
                  </a:cubicBezTo>
                  <a:cubicBezTo>
                    <a:pt x="199" y="261"/>
                    <a:pt x="199" y="253"/>
                    <a:pt x="39" y="430"/>
                  </a:cubicBezTo>
                  <a:cubicBezTo>
                    <a:pt x="16" y="452"/>
                    <a:pt x="23" y="498"/>
                    <a:pt x="16" y="537"/>
                  </a:cubicBezTo>
                  <a:cubicBezTo>
                    <a:pt x="44" y="537"/>
                    <a:pt x="86" y="550"/>
                    <a:pt x="108" y="550"/>
                  </a:cubicBezTo>
                  <a:cubicBezTo>
                    <a:pt x="116" y="550"/>
                    <a:pt x="121" y="548"/>
                    <a:pt x="123" y="544"/>
                  </a:cubicBezTo>
                  <a:cubicBezTo>
                    <a:pt x="192" y="452"/>
                    <a:pt x="291" y="345"/>
                    <a:pt x="299" y="238"/>
                  </a:cubicBezTo>
                  <a:cubicBezTo>
                    <a:pt x="307" y="92"/>
                    <a:pt x="176" y="1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-1083775" y="4076000"/>
              <a:ext cx="11725" cy="6725"/>
            </a:xfrm>
            <a:custGeom>
              <a:rect b="b" l="l" r="r" t="t"/>
              <a:pathLst>
                <a:path extrusionOk="0" h="269" w="469">
                  <a:moveTo>
                    <a:pt x="438" y="0"/>
                  </a:moveTo>
                  <a:cubicBezTo>
                    <a:pt x="353" y="0"/>
                    <a:pt x="269" y="16"/>
                    <a:pt x="185" y="23"/>
                  </a:cubicBezTo>
                  <a:cubicBezTo>
                    <a:pt x="185" y="23"/>
                    <a:pt x="177" y="23"/>
                    <a:pt x="169" y="31"/>
                  </a:cubicBezTo>
                  <a:cubicBezTo>
                    <a:pt x="116" y="85"/>
                    <a:pt x="62" y="146"/>
                    <a:pt x="1" y="207"/>
                  </a:cubicBezTo>
                  <a:cubicBezTo>
                    <a:pt x="85" y="230"/>
                    <a:pt x="169" y="246"/>
                    <a:pt x="269" y="268"/>
                  </a:cubicBezTo>
                  <a:cubicBezTo>
                    <a:pt x="338" y="200"/>
                    <a:pt x="399" y="138"/>
                    <a:pt x="461" y="77"/>
                  </a:cubicBezTo>
                  <a:cubicBezTo>
                    <a:pt x="468" y="62"/>
                    <a:pt x="445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-1056750" y="4080600"/>
              <a:ext cx="7475" cy="12475"/>
            </a:xfrm>
            <a:custGeom>
              <a:rect b="b" l="l" r="r" t="t"/>
              <a:pathLst>
                <a:path extrusionOk="0" h="499" w="299">
                  <a:moveTo>
                    <a:pt x="92" y="0"/>
                  </a:moveTo>
                  <a:cubicBezTo>
                    <a:pt x="207" y="176"/>
                    <a:pt x="138" y="268"/>
                    <a:pt x="31" y="368"/>
                  </a:cubicBezTo>
                  <a:cubicBezTo>
                    <a:pt x="8" y="391"/>
                    <a:pt x="8" y="452"/>
                    <a:pt x="0" y="498"/>
                  </a:cubicBezTo>
                  <a:cubicBezTo>
                    <a:pt x="46" y="491"/>
                    <a:pt x="115" y="498"/>
                    <a:pt x="138" y="468"/>
                  </a:cubicBezTo>
                  <a:cubicBezTo>
                    <a:pt x="192" y="406"/>
                    <a:pt x="245" y="330"/>
                    <a:pt x="268" y="245"/>
                  </a:cubicBezTo>
                  <a:cubicBezTo>
                    <a:pt x="299" y="130"/>
                    <a:pt x="238" y="62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-843025" y="4109450"/>
              <a:ext cx="11125" cy="5075"/>
            </a:xfrm>
            <a:custGeom>
              <a:rect b="b" l="l" r="r" t="t"/>
              <a:pathLst>
                <a:path extrusionOk="0" h="203" w="445">
                  <a:moveTo>
                    <a:pt x="338" y="1"/>
                  </a:moveTo>
                  <a:cubicBezTo>
                    <a:pt x="330" y="1"/>
                    <a:pt x="322" y="2"/>
                    <a:pt x="315" y="3"/>
                  </a:cubicBezTo>
                  <a:cubicBezTo>
                    <a:pt x="215" y="41"/>
                    <a:pt x="116" y="87"/>
                    <a:pt x="1" y="141"/>
                  </a:cubicBezTo>
                  <a:cubicBezTo>
                    <a:pt x="61" y="181"/>
                    <a:pt x="151" y="202"/>
                    <a:pt x="233" y="202"/>
                  </a:cubicBezTo>
                  <a:cubicBezTo>
                    <a:pt x="307" y="202"/>
                    <a:pt x="374" y="185"/>
                    <a:pt x="407" y="149"/>
                  </a:cubicBezTo>
                  <a:cubicBezTo>
                    <a:pt x="437" y="118"/>
                    <a:pt x="437" y="64"/>
                    <a:pt x="445" y="18"/>
                  </a:cubicBezTo>
                  <a:cubicBezTo>
                    <a:pt x="408" y="12"/>
                    <a:pt x="371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-2018025" y="2568400"/>
              <a:ext cx="37950" cy="47925"/>
            </a:xfrm>
            <a:custGeom>
              <a:rect b="b" l="l" r="r" t="t"/>
              <a:pathLst>
                <a:path extrusionOk="0" h="1917" w="1518">
                  <a:moveTo>
                    <a:pt x="706" y="204"/>
                  </a:moveTo>
                  <a:cubicBezTo>
                    <a:pt x="713" y="273"/>
                    <a:pt x="729" y="342"/>
                    <a:pt x="736" y="411"/>
                  </a:cubicBezTo>
                  <a:cubicBezTo>
                    <a:pt x="744" y="495"/>
                    <a:pt x="744" y="572"/>
                    <a:pt x="752" y="656"/>
                  </a:cubicBezTo>
                  <a:cubicBezTo>
                    <a:pt x="798" y="1009"/>
                    <a:pt x="667" y="1323"/>
                    <a:pt x="483" y="1614"/>
                  </a:cubicBezTo>
                  <a:cubicBezTo>
                    <a:pt x="346" y="1208"/>
                    <a:pt x="346" y="802"/>
                    <a:pt x="483" y="403"/>
                  </a:cubicBezTo>
                  <a:cubicBezTo>
                    <a:pt x="499" y="373"/>
                    <a:pt x="506" y="342"/>
                    <a:pt x="529" y="327"/>
                  </a:cubicBezTo>
                  <a:cubicBezTo>
                    <a:pt x="583" y="281"/>
                    <a:pt x="644" y="243"/>
                    <a:pt x="706" y="204"/>
                  </a:cubicBezTo>
                  <a:close/>
                  <a:moveTo>
                    <a:pt x="678" y="0"/>
                  </a:moveTo>
                  <a:cubicBezTo>
                    <a:pt x="660" y="0"/>
                    <a:pt x="641" y="2"/>
                    <a:pt x="621" y="5"/>
                  </a:cubicBezTo>
                  <a:cubicBezTo>
                    <a:pt x="399" y="36"/>
                    <a:pt x="261" y="181"/>
                    <a:pt x="185" y="380"/>
                  </a:cubicBezTo>
                  <a:cubicBezTo>
                    <a:pt x="24" y="786"/>
                    <a:pt x="1" y="1215"/>
                    <a:pt x="131" y="1629"/>
                  </a:cubicBezTo>
                  <a:cubicBezTo>
                    <a:pt x="169" y="1744"/>
                    <a:pt x="300" y="1867"/>
                    <a:pt x="414" y="1905"/>
                  </a:cubicBezTo>
                  <a:cubicBezTo>
                    <a:pt x="438" y="1913"/>
                    <a:pt x="460" y="1917"/>
                    <a:pt x="481" y="1917"/>
                  </a:cubicBezTo>
                  <a:cubicBezTo>
                    <a:pt x="600" y="1917"/>
                    <a:pt x="685" y="1802"/>
                    <a:pt x="744" y="1698"/>
                  </a:cubicBezTo>
                  <a:cubicBezTo>
                    <a:pt x="813" y="1568"/>
                    <a:pt x="866" y="1422"/>
                    <a:pt x="935" y="1269"/>
                  </a:cubicBezTo>
                  <a:cubicBezTo>
                    <a:pt x="997" y="1361"/>
                    <a:pt x="1027" y="1445"/>
                    <a:pt x="1089" y="1499"/>
                  </a:cubicBezTo>
                  <a:cubicBezTo>
                    <a:pt x="1165" y="1568"/>
                    <a:pt x="1257" y="1621"/>
                    <a:pt x="1357" y="1644"/>
                  </a:cubicBezTo>
                  <a:cubicBezTo>
                    <a:pt x="1361" y="1646"/>
                    <a:pt x="1366" y="1647"/>
                    <a:pt x="1371" y="1647"/>
                  </a:cubicBezTo>
                  <a:cubicBezTo>
                    <a:pt x="1414" y="1647"/>
                    <a:pt x="1489" y="1594"/>
                    <a:pt x="1502" y="1560"/>
                  </a:cubicBezTo>
                  <a:cubicBezTo>
                    <a:pt x="1518" y="1507"/>
                    <a:pt x="1495" y="1422"/>
                    <a:pt x="1464" y="1369"/>
                  </a:cubicBezTo>
                  <a:cubicBezTo>
                    <a:pt x="1403" y="1269"/>
                    <a:pt x="1311" y="1192"/>
                    <a:pt x="1250" y="1093"/>
                  </a:cubicBezTo>
                  <a:cubicBezTo>
                    <a:pt x="1081" y="817"/>
                    <a:pt x="1104" y="465"/>
                    <a:pt x="928" y="181"/>
                  </a:cubicBezTo>
                  <a:cubicBezTo>
                    <a:pt x="855" y="62"/>
                    <a:pt x="788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-2064175" y="2555875"/>
              <a:ext cx="39100" cy="67500"/>
            </a:xfrm>
            <a:custGeom>
              <a:rect b="b" l="l" r="r" t="t"/>
              <a:pathLst>
                <a:path extrusionOk="0" h="2700" w="1564">
                  <a:moveTo>
                    <a:pt x="338" y="0"/>
                  </a:moveTo>
                  <a:cubicBezTo>
                    <a:pt x="299" y="69"/>
                    <a:pt x="238" y="138"/>
                    <a:pt x="230" y="215"/>
                  </a:cubicBezTo>
                  <a:cubicBezTo>
                    <a:pt x="223" y="299"/>
                    <a:pt x="261" y="391"/>
                    <a:pt x="284" y="483"/>
                  </a:cubicBezTo>
                  <a:cubicBezTo>
                    <a:pt x="368" y="789"/>
                    <a:pt x="452" y="1088"/>
                    <a:pt x="537" y="1395"/>
                  </a:cubicBezTo>
                  <a:cubicBezTo>
                    <a:pt x="567" y="1487"/>
                    <a:pt x="544" y="1548"/>
                    <a:pt x="468" y="1617"/>
                  </a:cubicBezTo>
                  <a:cubicBezTo>
                    <a:pt x="391" y="1682"/>
                    <a:pt x="316" y="1710"/>
                    <a:pt x="237" y="1710"/>
                  </a:cubicBezTo>
                  <a:cubicBezTo>
                    <a:pt x="166" y="1710"/>
                    <a:pt x="91" y="1687"/>
                    <a:pt x="8" y="1647"/>
                  </a:cubicBezTo>
                  <a:lnTo>
                    <a:pt x="8" y="1647"/>
                  </a:lnTo>
                  <a:cubicBezTo>
                    <a:pt x="8" y="1724"/>
                    <a:pt x="0" y="1808"/>
                    <a:pt x="39" y="1839"/>
                  </a:cubicBezTo>
                  <a:cubicBezTo>
                    <a:pt x="113" y="1910"/>
                    <a:pt x="186" y="1938"/>
                    <a:pt x="259" y="1938"/>
                  </a:cubicBezTo>
                  <a:cubicBezTo>
                    <a:pt x="381" y="1938"/>
                    <a:pt x="501" y="1859"/>
                    <a:pt x="621" y="1778"/>
                  </a:cubicBezTo>
                  <a:cubicBezTo>
                    <a:pt x="698" y="2038"/>
                    <a:pt x="767" y="2276"/>
                    <a:pt x="843" y="2513"/>
                  </a:cubicBezTo>
                  <a:cubicBezTo>
                    <a:pt x="878" y="2637"/>
                    <a:pt x="962" y="2699"/>
                    <a:pt x="1079" y="2699"/>
                  </a:cubicBezTo>
                  <a:cubicBezTo>
                    <a:pt x="1092" y="2699"/>
                    <a:pt x="1105" y="2699"/>
                    <a:pt x="1119" y="2697"/>
                  </a:cubicBezTo>
                  <a:cubicBezTo>
                    <a:pt x="1211" y="2689"/>
                    <a:pt x="1242" y="2529"/>
                    <a:pt x="1196" y="2398"/>
                  </a:cubicBezTo>
                  <a:cubicBezTo>
                    <a:pt x="1119" y="2168"/>
                    <a:pt x="1058" y="1931"/>
                    <a:pt x="981" y="1701"/>
                  </a:cubicBezTo>
                  <a:cubicBezTo>
                    <a:pt x="943" y="1602"/>
                    <a:pt x="973" y="1548"/>
                    <a:pt x="1073" y="1517"/>
                  </a:cubicBezTo>
                  <a:cubicBezTo>
                    <a:pt x="1196" y="1471"/>
                    <a:pt x="1326" y="1441"/>
                    <a:pt x="1448" y="1387"/>
                  </a:cubicBezTo>
                  <a:cubicBezTo>
                    <a:pt x="1494" y="1364"/>
                    <a:pt x="1525" y="1303"/>
                    <a:pt x="1563" y="1257"/>
                  </a:cubicBezTo>
                  <a:cubicBezTo>
                    <a:pt x="1512" y="1220"/>
                    <a:pt x="1469" y="1157"/>
                    <a:pt x="1418" y="1157"/>
                  </a:cubicBezTo>
                  <a:cubicBezTo>
                    <a:pt x="1416" y="1157"/>
                    <a:pt x="1413" y="1157"/>
                    <a:pt x="1410" y="1157"/>
                  </a:cubicBezTo>
                  <a:cubicBezTo>
                    <a:pt x="1303" y="1157"/>
                    <a:pt x="1203" y="1188"/>
                    <a:pt x="1104" y="1218"/>
                  </a:cubicBezTo>
                  <a:cubicBezTo>
                    <a:pt x="1035" y="1241"/>
                    <a:pt x="966" y="1272"/>
                    <a:pt x="881" y="1310"/>
                  </a:cubicBezTo>
                  <a:cubicBezTo>
                    <a:pt x="859" y="1234"/>
                    <a:pt x="851" y="1180"/>
                    <a:pt x="836" y="1119"/>
                  </a:cubicBezTo>
                  <a:cubicBezTo>
                    <a:pt x="744" y="805"/>
                    <a:pt x="659" y="483"/>
                    <a:pt x="544" y="169"/>
                  </a:cubicBezTo>
                  <a:cubicBezTo>
                    <a:pt x="521" y="100"/>
                    <a:pt x="407" y="54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-1986800" y="2563525"/>
              <a:ext cx="44075" cy="43700"/>
            </a:xfrm>
            <a:custGeom>
              <a:rect b="b" l="l" r="r" t="t"/>
              <a:pathLst>
                <a:path extrusionOk="0" h="1748" w="1763">
                  <a:moveTo>
                    <a:pt x="1111" y="1"/>
                  </a:moveTo>
                  <a:cubicBezTo>
                    <a:pt x="904" y="8"/>
                    <a:pt x="797" y="139"/>
                    <a:pt x="721" y="307"/>
                  </a:cubicBezTo>
                  <a:cubicBezTo>
                    <a:pt x="675" y="430"/>
                    <a:pt x="629" y="552"/>
                    <a:pt x="575" y="690"/>
                  </a:cubicBezTo>
                  <a:cubicBezTo>
                    <a:pt x="514" y="621"/>
                    <a:pt x="468" y="552"/>
                    <a:pt x="414" y="514"/>
                  </a:cubicBezTo>
                  <a:cubicBezTo>
                    <a:pt x="330" y="460"/>
                    <a:pt x="230" y="422"/>
                    <a:pt x="131" y="399"/>
                  </a:cubicBezTo>
                  <a:cubicBezTo>
                    <a:pt x="129" y="399"/>
                    <a:pt x="127" y="399"/>
                    <a:pt x="125" y="399"/>
                  </a:cubicBezTo>
                  <a:cubicBezTo>
                    <a:pt x="92" y="399"/>
                    <a:pt x="30" y="455"/>
                    <a:pt x="16" y="499"/>
                  </a:cubicBezTo>
                  <a:cubicBezTo>
                    <a:pt x="1" y="529"/>
                    <a:pt x="23" y="606"/>
                    <a:pt x="62" y="629"/>
                  </a:cubicBezTo>
                  <a:cubicBezTo>
                    <a:pt x="376" y="844"/>
                    <a:pt x="475" y="1150"/>
                    <a:pt x="491" y="1510"/>
                  </a:cubicBezTo>
                  <a:cubicBezTo>
                    <a:pt x="498" y="1594"/>
                    <a:pt x="583" y="1740"/>
                    <a:pt x="636" y="1748"/>
                  </a:cubicBezTo>
                  <a:cubicBezTo>
                    <a:pt x="767" y="1748"/>
                    <a:pt x="828" y="1633"/>
                    <a:pt x="820" y="1502"/>
                  </a:cubicBezTo>
                  <a:cubicBezTo>
                    <a:pt x="813" y="1387"/>
                    <a:pt x="790" y="1273"/>
                    <a:pt x="790" y="1150"/>
                  </a:cubicBezTo>
                  <a:cubicBezTo>
                    <a:pt x="782" y="844"/>
                    <a:pt x="859" y="552"/>
                    <a:pt x="1058" y="284"/>
                  </a:cubicBezTo>
                  <a:cubicBezTo>
                    <a:pt x="1226" y="522"/>
                    <a:pt x="1295" y="759"/>
                    <a:pt x="1326" y="1020"/>
                  </a:cubicBezTo>
                  <a:cubicBezTo>
                    <a:pt x="1341" y="1150"/>
                    <a:pt x="1349" y="1288"/>
                    <a:pt x="1372" y="1418"/>
                  </a:cubicBezTo>
                  <a:cubicBezTo>
                    <a:pt x="1385" y="1517"/>
                    <a:pt x="1438" y="1576"/>
                    <a:pt x="1530" y="1576"/>
                  </a:cubicBezTo>
                  <a:cubicBezTo>
                    <a:pt x="1545" y="1576"/>
                    <a:pt x="1562" y="1575"/>
                    <a:pt x="1579" y="1571"/>
                  </a:cubicBezTo>
                  <a:cubicBezTo>
                    <a:pt x="1701" y="1556"/>
                    <a:pt x="1763" y="1472"/>
                    <a:pt x="1740" y="1364"/>
                  </a:cubicBezTo>
                  <a:cubicBezTo>
                    <a:pt x="1663" y="1004"/>
                    <a:pt x="1579" y="652"/>
                    <a:pt x="1479" y="300"/>
                  </a:cubicBezTo>
                  <a:cubicBezTo>
                    <a:pt x="1425" y="139"/>
                    <a:pt x="1311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-1516225" y="2447650"/>
              <a:ext cx="43500" cy="44650"/>
            </a:xfrm>
            <a:custGeom>
              <a:rect b="b" l="l" r="r" t="t"/>
              <a:pathLst>
                <a:path extrusionOk="0" h="1786" w="1740">
                  <a:moveTo>
                    <a:pt x="1111" y="1"/>
                  </a:moveTo>
                  <a:cubicBezTo>
                    <a:pt x="943" y="1"/>
                    <a:pt x="820" y="101"/>
                    <a:pt x="751" y="238"/>
                  </a:cubicBezTo>
                  <a:cubicBezTo>
                    <a:pt x="690" y="346"/>
                    <a:pt x="652" y="461"/>
                    <a:pt x="613" y="576"/>
                  </a:cubicBezTo>
                  <a:cubicBezTo>
                    <a:pt x="583" y="667"/>
                    <a:pt x="567" y="767"/>
                    <a:pt x="537" y="897"/>
                  </a:cubicBezTo>
                  <a:cubicBezTo>
                    <a:pt x="475" y="782"/>
                    <a:pt x="452" y="690"/>
                    <a:pt x="399" y="637"/>
                  </a:cubicBezTo>
                  <a:cubicBezTo>
                    <a:pt x="329" y="567"/>
                    <a:pt x="222" y="473"/>
                    <a:pt x="163" y="473"/>
                  </a:cubicBezTo>
                  <a:cubicBezTo>
                    <a:pt x="157" y="473"/>
                    <a:pt x="151" y="474"/>
                    <a:pt x="146" y="476"/>
                  </a:cubicBezTo>
                  <a:cubicBezTo>
                    <a:pt x="0" y="537"/>
                    <a:pt x="108" y="660"/>
                    <a:pt x="138" y="759"/>
                  </a:cubicBezTo>
                  <a:cubicBezTo>
                    <a:pt x="230" y="1058"/>
                    <a:pt x="330" y="1357"/>
                    <a:pt x="414" y="1656"/>
                  </a:cubicBezTo>
                  <a:cubicBezTo>
                    <a:pt x="452" y="1771"/>
                    <a:pt x="537" y="1786"/>
                    <a:pt x="636" y="1786"/>
                  </a:cubicBezTo>
                  <a:cubicBezTo>
                    <a:pt x="736" y="1778"/>
                    <a:pt x="751" y="1709"/>
                    <a:pt x="759" y="1617"/>
                  </a:cubicBezTo>
                  <a:cubicBezTo>
                    <a:pt x="790" y="1280"/>
                    <a:pt x="820" y="936"/>
                    <a:pt x="874" y="599"/>
                  </a:cubicBezTo>
                  <a:cubicBezTo>
                    <a:pt x="889" y="491"/>
                    <a:pt x="973" y="392"/>
                    <a:pt x="1050" y="254"/>
                  </a:cubicBezTo>
                  <a:cubicBezTo>
                    <a:pt x="1234" y="484"/>
                    <a:pt x="1257" y="713"/>
                    <a:pt x="1303" y="936"/>
                  </a:cubicBezTo>
                  <a:cubicBezTo>
                    <a:pt x="1333" y="1089"/>
                    <a:pt x="1341" y="1250"/>
                    <a:pt x="1395" y="1395"/>
                  </a:cubicBezTo>
                  <a:cubicBezTo>
                    <a:pt x="1425" y="1457"/>
                    <a:pt x="1533" y="1510"/>
                    <a:pt x="1609" y="1518"/>
                  </a:cubicBezTo>
                  <a:cubicBezTo>
                    <a:pt x="1610" y="1518"/>
                    <a:pt x="1612" y="1518"/>
                    <a:pt x="1613" y="1518"/>
                  </a:cubicBezTo>
                  <a:cubicBezTo>
                    <a:pt x="1653" y="1518"/>
                    <a:pt x="1739" y="1402"/>
                    <a:pt x="1732" y="1357"/>
                  </a:cubicBezTo>
                  <a:cubicBezTo>
                    <a:pt x="1655" y="989"/>
                    <a:pt x="1571" y="629"/>
                    <a:pt x="1464" y="277"/>
                  </a:cubicBezTo>
                  <a:cubicBezTo>
                    <a:pt x="1418" y="124"/>
                    <a:pt x="1280" y="16"/>
                    <a:pt x="1111" y="9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-1550125" y="2460375"/>
              <a:ext cx="36600" cy="40175"/>
            </a:xfrm>
            <a:custGeom>
              <a:rect b="b" l="l" r="r" t="t"/>
              <a:pathLst>
                <a:path extrusionOk="0" h="1607" w="1464">
                  <a:moveTo>
                    <a:pt x="667" y="327"/>
                  </a:moveTo>
                  <a:cubicBezTo>
                    <a:pt x="744" y="350"/>
                    <a:pt x="782" y="358"/>
                    <a:pt x="836" y="365"/>
                  </a:cubicBezTo>
                  <a:cubicBezTo>
                    <a:pt x="843" y="702"/>
                    <a:pt x="598" y="902"/>
                    <a:pt x="422" y="1139"/>
                  </a:cubicBezTo>
                  <a:cubicBezTo>
                    <a:pt x="406" y="1131"/>
                    <a:pt x="391" y="1124"/>
                    <a:pt x="376" y="1116"/>
                  </a:cubicBezTo>
                  <a:cubicBezTo>
                    <a:pt x="475" y="863"/>
                    <a:pt x="567" y="603"/>
                    <a:pt x="667" y="327"/>
                  </a:cubicBezTo>
                  <a:close/>
                  <a:moveTo>
                    <a:pt x="870" y="0"/>
                  </a:moveTo>
                  <a:cubicBezTo>
                    <a:pt x="798" y="0"/>
                    <a:pt x="715" y="24"/>
                    <a:pt x="644" y="51"/>
                  </a:cubicBezTo>
                  <a:cubicBezTo>
                    <a:pt x="583" y="82"/>
                    <a:pt x="514" y="151"/>
                    <a:pt x="483" y="220"/>
                  </a:cubicBezTo>
                  <a:cubicBezTo>
                    <a:pt x="330" y="557"/>
                    <a:pt x="192" y="886"/>
                    <a:pt x="54" y="1223"/>
                  </a:cubicBezTo>
                  <a:cubicBezTo>
                    <a:pt x="0" y="1361"/>
                    <a:pt x="8" y="1499"/>
                    <a:pt x="154" y="1576"/>
                  </a:cubicBezTo>
                  <a:cubicBezTo>
                    <a:pt x="191" y="1597"/>
                    <a:pt x="224" y="1606"/>
                    <a:pt x="255" y="1606"/>
                  </a:cubicBezTo>
                  <a:cubicBezTo>
                    <a:pt x="345" y="1606"/>
                    <a:pt x="413" y="1528"/>
                    <a:pt x="475" y="1453"/>
                  </a:cubicBezTo>
                  <a:cubicBezTo>
                    <a:pt x="644" y="1262"/>
                    <a:pt x="805" y="1062"/>
                    <a:pt x="973" y="863"/>
                  </a:cubicBezTo>
                  <a:cubicBezTo>
                    <a:pt x="1019" y="978"/>
                    <a:pt x="1050" y="1085"/>
                    <a:pt x="1096" y="1177"/>
                  </a:cubicBezTo>
                  <a:cubicBezTo>
                    <a:pt x="1138" y="1261"/>
                    <a:pt x="1196" y="1297"/>
                    <a:pt x="1260" y="1297"/>
                  </a:cubicBezTo>
                  <a:cubicBezTo>
                    <a:pt x="1301" y="1297"/>
                    <a:pt x="1345" y="1281"/>
                    <a:pt x="1387" y="1254"/>
                  </a:cubicBezTo>
                  <a:cubicBezTo>
                    <a:pt x="1433" y="1231"/>
                    <a:pt x="1464" y="1139"/>
                    <a:pt x="1448" y="1093"/>
                  </a:cubicBezTo>
                  <a:cubicBezTo>
                    <a:pt x="1379" y="894"/>
                    <a:pt x="1295" y="702"/>
                    <a:pt x="1203" y="503"/>
                  </a:cubicBezTo>
                  <a:cubicBezTo>
                    <a:pt x="1157" y="419"/>
                    <a:pt x="1081" y="350"/>
                    <a:pt x="1019" y="258"/>
                  </a:cubicBezTo>
                  <a:cubicBezTo>
                    <a:pt x="996" y="181"/>
                    <a:pt x="996" y="28"/>
                    <a:pt x="950" y="13"/>
                  </a:cubicBezTo>
                  <a:cubicBezTo>
                    <a:pt x="926" y="4"/>
                    <a:pt x="899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-1452450" y="2422525"/>
              <a:ext cx="38725" cy="61275"/>
            </a:xfrm>
            <a:custGeom>
              <a:rect b="b" l="l" r="r" t="t"/>
              <a:pathLst>
                <a:path extrusionOk="0" h="2451" w="1549">
                  <a:moveTo>
                    <a:pt x="441" y="1"/>
                  </a:moveTo>
                  <a:cubicBezTo>
                    <a:pt x="421" y="1"/>
                    <a:pt x="401" y="4"/>
                    <a:pt x="384" y="10"/>
                  </a:cubicBezTo>
                  <a:cubicBezTo>
                    <a:pt x="276" y="41"/>
                    <a:pt x="154" y="186"/>
                    <a:pt x="131" y="301"/>
                  </a:cubicBezTo>
                  <a:cubicBezTo>
                    <a:pt x="62" y="646"/>
                    <a:pt x="1" y="1006"/>
                    <a:pt x="8" y="1351"/>
                  </a:cubicBezTo>
                  <a:cubicBezTo>
                    <a:pt x="16" y="1979"/>
                    <a:pt x="246" y="2262"/>
                    <a:pt x="774" y="2408"/>
                  </a:cubicBezTo>
                  <a:cubicBezTo>
                    <a:pt x="870" y="2435"/>
                    <a:pt x="965" y="2451"/>
                    <a:pt x="1058" y="2451"/>
                  </a:cubicBezTo>
                  <a:cubicBezTo>
                    <a:pt x="1223" y="2451"/>
                    <a:pt x="1380" y="2401"/>
                    <a:pt x="1517" y="2278"/>
                  </a:cubicBezTo>
                  <a:cubicBezTo>
                    <a:pt x="1548" y="2247"/>
                    <a:pt x="1540" y="2163"/>
                    <a:pt x="1548" y="2109"/>
                  </a:cubicBezTo>
                  <a:lnTo>
                    <a:pt x="1548" y="2109"/>
                  </a:lnTo>
                  <a:cubicBezTo>
                    <a:pt x="1502" y="2124"/>
                    <a:pt x="1448" y="2132"/>
                    <a:pt x="1402" y="2147"/>
                  </a:cubicBezTo>
                  <a:cubicBezTo>
                    <a:pt x="1338" y="2169"/>
                    <a:pt x="1279" y="2225"/>
                    <a:pt x="1228" y="2225"/>
                  </a:cubicBezTo>
                  <a:cubicBezTo>
                    <a:pt x="1225" y="2225"/>
                    <a:pt x="1222" y="2224"/>
                    <a:pt x="1219" y="2224"/>
                  </a:cubicBezTo>
                  <a:cubicBezTo>
                    <a:pt x="790" y="2209"/>
                    <a:pt x="453" y="2048"/>
                    <a:pt x="376" y="1604"/>
                  </a:cubicBezTo>
                  <a:cubicBezTo>
                    <a:pt x="292" y="1159"/>
                    <a:pt x="315" y="723"/>
                    <a:pt x="430" y="286"/>
                  </a:cubicBezTo>
                  <a:cubicBezTo>
                    <a:pt x="445" y="255"/>
                    <a:pt x="460" y="217"/>
                    <a:pt x="476" y="186"/>
                  </a:cubicBezTo>
                  <a:cubicBezTo>
                    <a:pt x="538" y="195"/>
                    <a:pt x="605" y="269"/>
                    <a:pt x="666" y="269"/>
                  </a:cubicBezTo>
                  <a:cubicBezTo>
                    <a:pt x="710" y="269"/>
                    <a:pt x="750" y="230"/>
                    <a:pt x="782" y="102"/>
                  </a:cubicBezTo>
                  <a:cubicBezTo>
                    <a:pt x="667" y="70"/>
                    <a:pt x="54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-1410700" y="2423125"/>
              <a:ext cx="39925" cy="49275"/>
            </a:xfrm>
            <a:custGeom>
              <a:rect b="b" l="l" r="r" t="t"/>
              <a:pathLst>
                <a:path extrusionOk="0" h="1971" w="1597">
                  <a:moveTo>
                    <a:pt x="1058" y="0"/>
                  </a:moveTo>
                  <a:cubicBezTo>
                    <a:pt x="1013" y="0"/>
                    <a:pt x="969" y="3"/>
                    <a:pt x="928" y="17"/>
                  </a:cubicBezTo>
                  <a:cubicBezTo>
                    <a:pt x="889" y="24"/>
                    <a:pt x="859" y="78"/>
                    <a:pt x="836" y="116"/>
                  </a:cubicBezTo>
                  <a:cubicBezTo>
                    <a:pt x="744" y="239"/>
                    <a:pt x="667" y="361"/>
                    <a:pt x="575" y="492"/>
                  </a:cubicBezTo>
                  <a:cubicBezTo>
                    <a:pt x="468" y="415"/>
                    <a:pt x="361" y="323"/>
                    <a:pt x="246" y="269"/>
                  </a:cubicBezTo>
                  <a:cubicBezTo>
                    <a:pt x="232" y="265"/>
                    <a:pt x="218" y="263"/>
                    <a:pt x="203" y="263"/>
                  </a:cubicBezTo>
                  <a:cubicBezTo>
                    <a:pt x="141" y="263"/>
                    <a:pt x="69" y="295"/>
                    <a:pt x="1" y="308"/>
                  </a:cubicBezTo>
                  <a:cubicBezTo>
                    <a:pt x="31" y="384"/>
                    <a:pt x="39" y="476"/>
                    <a:pt x="85" y="522"/>
                  </a:cubicBezTo>
                  <a:cubicBezTo>
                    <a:pt x="162" y="599"/>
                    <a:pt x="269" y="653"/>
                    <a:pt x="361" y="706"/>
                  </a:cubicBezTo>
                  <a:cubicBezTo>
                    <a:pt x="460" y="760"/>
                    <a:pt x="460" y="821"/>
                    <a:pt x="437" y="921"/>
                  </a:cubicBezTo>
                  <a:cubicBezTo>
                    <a:pt x="384" y="1120"/>
                    <a:pt x="322" y="1327"/>
                    <a:pt x="315" y="1534"/>
                  </a:cubicBezTo>
                  <a:cubicBezTo>
                    <a:pt x="307" y="1656"/>
                    <a:pt x="368" y="1794"/>
                    <a:pt x="430" y="1909"/>
                  </a:cubicBezTo>
                  <a:cubicBezTo>
                    <a:pt x="454" y="1949"/>
                    <a:pt x="491" y="1970"/>
                    <a:pt x="532" y="1970"/>
                  </a:cubicBezTo>
                  <a:cubicBezTo>
                    <a:pt x="570" y="1970"/>
                    <a:pt x="612" y="1953"/>
                    <a:pt x="652" y="1917"/>
                  </a:cubicBezTo>
                  <a:cubicBezTo>
                    <a:pt x="744" y="1832"/>
                    <a:pt x="698" y="1748"/>
                    <a:pt x="636" y="1710"/>
                  </a:cubicBezTo>
                  <a:cubicBezTo>
                    <a:pt x="483" y="1618"/>
                    <a:pt x="522" y="1488"/>
                    <a:pt x="552" y="1365"/>
                  </a:cubicBezTo>
                  <a:cubicBezTo>
                    <a:pt x="598" y="1227"/>
                    <a:pt x="636" y="1097"/>
                    <a:pt x="690" y="936"/>
                  </a:cubicBezTo>
                  <a:cubicBezTo>
                    <a:pt x="920" y="1089"/>
                    <a:pt x="1119" y="1219"/>
                    <a:pt x="1326" y="1350"/>
                  </a:cubicBezTo>
                  <a:cubicBezTo>
                    <a:pt x="1365" y="1374"/>
                    <a:pt x="1407" y="1385"/>
                    <a:pt x="1446" y="1385"/>
                  </a:cubicBezTo>
                  <a:cubicBezTo>
                    <a:pt x="1529" y="1385"/>
                    <a:pt x="1597" y="1334"/>
                    <a:pt x="1586" y="1250"/>
                  </a:cubicBezTo>
                  <a:cubicBezTo>
                    <a:pt x="1586" y="1189"/>
                    <a:pt x="1525" y="1112"/>
                    <a:pt x="1472" y="1082"/>
                  </a:cubicBezTo>
                  <a:cubicBezTo>
                    <a:pt x="1250" y="952"/>
                    <a:pt x="1022" y="838"/>
                    <a:pt x="786" y="701"/>
                  </a:cubicBezTo>
                  <a:lnTo>
                    <a:pt x="786" y="701"/>
                  </a:lnTo>
                  <a:cubicBezTo>
                    <a:pt x="922" y="489"/>
                    <a:pt x="1028" y="345"/>
                    <a:pt x="1119" y="185"/>
                  </a:cubicBezTo>
                  <a:cubicBezTo>
                    <a:pt x="1150" y="139"/>
                    <a:pt x="1142" y="63"/>
                    <a:pt x="1150" y="1"/>
                  </a:cubicBezTo>
                  <a:cubicBezTo>
                    <a:pt x="1119" y="1"/>
                    <a:pt x="1088" y="0"/>
                    <a:pt x="1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-1832425" y="2522650"/>
              <a:ext cx="50575" cy="47225"/>
            </a:xfrm>
            <a:custGeom>
              <a:rect b="b" l="l" r="r" t="t"/>
              <a:pathLst>
                <a:path extrusionOk="0" h="1889" w="2023">
                  <a:moveTo>
                    <a:pt x="1264" y="1"/>
                  </a:moveTo>
                  <a:cubicBezTo>
                    <a:pt x="1258" y="1"/>
                    <a:pt x="1253" y="2"/>
                    <a:pt x="1249" y="4"/>
                  </a:cubicBezTo>
                  <a:cubicBezTo>
                    <a:pt x="1157" y="58"/>
                    <a:pt x="1050" y="119"/>
                    <a:pt x="1004" y="211"/>
                  </a:cubicBezTo>
                  <a:cubicBezTo>
                    <a:pt x="927" y="341"/>
                    <a:pt x="897" y="502"/>
                    <a:pt x="835" y="678"/>
                  </a:cubicBezTo>
                  <a:cubicBezTo>
                    <a:pt x="621" y="586"/>
                    <a:pt x="429" y="510"/>
                    <a:pt x="238" y="425"/>
                  </a:cubicBezTo>
                  <a:cubicBezTo>
                    <a:pt x="198" y="408"/>
                    <a:pt x="161" y="380"/>
                    <a:pt x="125" y="380"/>
                  </a:cubicBezTo>
                  <a:cubicBezTo>
                    <a:pt x="98" y="380"/>
                    <a:pt x="72" y="395"/>
                    <a:pt x="46" y="441"/>
                  </a:cubicBezTo>
                  <a:cubicBezTo>
                    <a:pt x="0" y="540"/>
                    <a:pt x="46" y="602"/>
                    <a:pt x="130" y="640"/>
                  </a:cubicBezTo>
                  <a:cubicBezTo>
                    <a:pt x="307" y="724"/>
                    <a:pt x="483" y="801"/>
                    <a:pt x="667" y="877"/>
                  </a:cubicBezTo>
                  <a:cubicBezTo>
                    <a:pt x="751" y="908"/>
                    <a:pt x="789" y="939"/>
                    <a:pt x="766" y="1038"/>
                  </a:cubicBezTo>
                  <a:cubicBezTo>
                    <a:pt x="720" y="1253"/>
                    <a:pt x="690" y="1467"/>
                    <a:pt x="644" y="1674"/>
                  </a:cubicBezTo>
                  <a:cubicBezTo>
                    <a:pt x="628" y="1766"/>
                    <a:pt x="605" y="1850"/>
                    <a:pt x="728" y="1881"/>
                  </a:cubicBezTo>
                  <a:cubicBezTo>
                    <a:pt x="748" y="1886"/>
                    <a:pt x="766" y="1888"/>
                    <a:pt x="781" y="1888"/>
                  </a:cubicBezTo>
                  <a:cubicBezTo>
                    <a:pt x="863" y="1888"/>
                    <a:pt x="893" y="1825"/>
                    <a:pt x="912" y="1735"/>
                  </a:cubicBezTo>
                  <a:cubicBezTo>
                    <a:pt x="950" y="1498"/>
                    <a:pt x="1004" y="1268"/>
                    <a:pt x="1050" y="1023"/>
                  </a:cubicBezTo>
                  <a:cubicBezTo>
                    <a:pt x="1119" y="1046"/>
                    <a:pt x="1172" y="1054"/>
                    <a:pt x="1226" y="1077"/>
                  </a:cubicBezTo>
                  <a:cubicBezTo>
                    <a:pt x="1418" y="1161"/>
                    <a:pt x="1609" y="1253"/>
                    <a:pt x="1801" y="1322"/>
                  </a:cubicBezTo>
                  <a:cubicBezTo>
                    <a:pt x="1810" y="1325"/>
                    <a:pt x="1820" y="1327"/>
                    <a:pt x="1830" y="1327"/>
                  </a:cubicBezTo>
                  <a:cubicBezTo>
                    <a:pt x="1887" y="1327"/>
                    <a:pt x="1958" y="1279"/>
                    <a:pt x="2023" y="1253"/>
                  </a:cubicBezTo>
                  <a:cubicBezTo>
                    <a:pt x="1992" y="1191"/>
                    <a:pt x="1969" y="1123"/>
                    <a:pt x="1923" y="1061"/>
                  </a:cubicBezTo>
                  <a:cubicBezTo>
                    <a:pt x="1908" y="1038"/>
                    <a:pt x="1854" y="1031"/>
                    <a:pt x="1816" y="1015"/>
                  </a:cubicBezTo>
                  <a:cubicBezTo>
                    <a:pt x="1586" y="931"/>
                    <a:pt x="1349" y="847"/>
                    <a:pt x="1073" y="747"/>
                  </a:cubicBezTo>
                  <a:cubicBezTo>
                    <a:pt x="1180" y="548"/>
                    <a:pt x="1280" y="379"/>
                    <a:pt x="1364" y="203"/>
                  </a:cubicBezTo>
                  <a:cubicBezTo>
                    <a:pt x="1387" y="165"/>
                    <a:pt x="1395" y="96"/>
                    <a:pt x="1372" y="58"/>
                  </a:cubicBezTo>
                  <a:cubicBezTo>
                    <a:pt x="1359" y="32"/>
                    <a:pt x="1297" y="1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-1373350" y="2403575"/>
              <a:ext cx="39275" cy="60575"/>
            </a:xfrm>
            <a:custGeom>
              <a:rect b="b" l="l" r="r" t="t"/>
              <a:pathLst>
                <a:path extrusionOk="0" h="2423" w="1571">
                  <a:moveTo>
                    <a:pt x="209" y="0"/>
                  </a:moveTo>
                  <a:cubicBezTo>
                    <a:pt x="198" y="0"/>
                    <a:pt x="187" y="1"/>
                    <a:pt x="177" y="2"/>
                  </a:cubicBezTo>
                  <a:cubicBezTo>
                    <a:pt x="123" y="2"/>
                    <a:pt x="46" y="56"/>
                    <a:pt x="23" y="102"/>
                  </a:cubicBezTo>
                  <a:cubicBezTo>
                    <a:pt x="1" y="147"/>
                    <a:pt x="31" y="224"/>
                    <a:pt x="54" y="278"/>
                  </a:cubicBezTo>
                  <a:cubicBezTo>
                    <a:pt x="77" y="316"/>
                    <a:pt x="123" y="339"/>
                    <a:pt x="154" y="370"/>
                  </a:cubicBezTo>
                  <a:cubicBezTo>
                    <a:pt x="169" y="362"/>
                    <a:pt x="177" y="347"/>
                    <a:pt x="184" y="331"/>
                  </a:cubicBezTo>
                  <a:cubicBezTo>
                    <a:pt x="193" y="333"/>
                    <a:pt x="203" y="334"/>
                    <a:pt x="212" y="334"/>
                  </a:cubicBezTo>
                  <a:cubicBezTo>
                    <a:pt x="230" y="334"/>
                    <a:pt x="248" y="332"/>
                    <a:pt x="266" y="332"/>
                  </a:cubicBezTo>
                  <a:cubicBezTo>
                    <a:pt x="281" y="332"/>
                    <a:pt x="296" y="333"/>
                    <a:pt x="307" y="339"/>
                  </a:cubicBezTo>
                  <a:cubicBezTo>
                    <a:pt x="422" y="416"/>
                    <a:pt x="529" y="508"/>
                    <a:pt x="644" y="592"/>
                  </a:cubicBezTo>
                  <a:cubicBezTo>
                    <a:pt x="1226" y="998"/>
                    <a:pt x="1196" y="1534"/>
                    <a:pt x="882" y="2116"/>
                  </a:cubicBezTo>
                  <a:cubicBezTo>
                    <a:pt x="851" y="2162"/>
                    <a:pt x="767" y="2178"/>
                    <a:pt x="705" y="2216"/>
                  </a:cubicBezTo>
                  <a:cubicBezTo>
                    <a:pt x="659" y="2239"/>
                    <a:pt x="621" y="2277"/>
                    <a:pt x="575" y="2308"/>
                  </a:cubicBezTo>
                  <a:cubicBezTo>
                    <a:pt x="613" y="2346"/>
                    <a:pt x="644" y="2423"/>
                    <a:pt x="675" y="2423"/>
                  </a:cubicBezTo>
                  <a:cubicBezTo>
                    <a:pt x="797" y="2407"/>
                    <a:pt x="943" y="2415"/>
                    <a:pt x="1035" y="2346"/>
                  </a:cubicBezTo>
                  <a:cubicBezTo>
                    <a:pt x="1525" y="1948"/>
                    <a:pt x="1571" y="1029"/>
                    <a:pt x="1119" y="592"/>
                  </a:cubicBezTo>
                  <a:cubicBezTo>
                    <a:pt x="912" y="393"/>
                    <a:pt x="667" y="232"/>
                    <a:pt x="430" y="63"/>
                  </a:cubicBezTo>
                  <a:cubicBezTo>
                    <a:pt x="369" y="23"/>
                    <a:pt x="286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-1899650" y="2527200"/>
              <a:ext cx="29325" cy="65325"/>
            </a:xfrm>
            <a:custGeom>
              <a:rect b="b" l="l" r="r" t="t"/>
              <a:pathLst>
                <a:path extrusionOk="0" h="2613" w="1173">
                  <a:moveTo>
                    <a:pt x="297" y="0"/>
                  </a:moveTo>
                  <a:cubicBezTo>
                    <a:pt x="209" y="0"/>
                    <a:pt x="143" y="83"/>
                    <a:pt x="92" y="251"/>
                  </a:cubicBezTo>
                  <a:cubicBezTo>
                    <a:pt x="77" y="305"/>
                    <a:pt x="69" y="358"/>
                    <a:pt x="62" y="404"/>
                  </a:cubicBezTo>
                  <a:cubicBezTo>
                    <a:pt x="0" y="918"/>
                    <a:pt x="85" y="1423"/>
                    <a:pt x="253" y="1898"/>
                  </a:cubicBezTo>
                  <a:cubicBezTo>
                    <a:pt x="353" y="2189"/>
                    <a:pt x="491" y="2473"/>
                    <a:pt x="812" y="2588"/>
                  </a:cubicBezTo>
                  <a:cubicBezTo>
                    <a:pt x="859" y="2604"/>
                    <a:pt x="902" y="2613"/>
                    <a:pt x="940" y="2613"/>
                  </a:cubicBezTo>
                  <a:cubicBezTo>
                    <a:pt x="1026" y="2613"/>
                    <a:pt x="1089" y="2569"/>
                    <a:pt x="1126" y="2473"/>
                  </a:cubicBezTo>
                  <a:cubicBezTo>
                    <a:pt x="1165" y="2396"/>
                    <a:pt x="1157" y="2304"/>
                    <a:pt x="1172" y="2220"/>
                  </a:cubicBezTo>
                  <a:lnTo>
                    <a:pt x="1172" y="2220"/>
                  </a:lnTo>
                  <a:cubicBezTo>
                    <a:pt x="1103" y="2258"/>
                    <a:pt x="1034" y="2297"/>
                    <a:pt x="920" y="2358"/>
                  </a:cubicBezTo>
                  <a:cubicBezTo>
                    <a:pt x="368" y="1745"/>
                    <a:pt x="360" y="964"/>
                    <a:pt x="353" y="174"/>
                  </a:cubicBezTo>
                  <a:cubicBezTo>
                    <a:pt x="429" y="167"/>
                    <a:pt x="491" y="167"/>
                    <a:pt x="559" y="167"/>
                  </a:cubicBezTo>
                  <a:cubicBezTo>
                    <a:pt x="456" y="56"/>
                    <a:pt x="36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-1582675" y="2451625"/>
              <a:ext cx="27025" cy="54600"/>
            </a:xfrm>
            <a:custGeom>
              <a:rect b="b" l="l" r="r" t="t"/>
              <a:pathLst>
                <a:path extrusionOk="0" h="2184" w="1081">
                  <a:moveTo>
                    <a:pt x="216" y="1"/>
                  </a:moveTo>
                  <a:cubicBezTo>
                    <a:pt x="193" y="1"/>
                    <a:pt x="168" y="6"/>
                    <a:pt x="138" y="18"/>
                  </a:cubicBezTo>
                  <a:cubicBezTo>
                    <a:pt x="0" y="79"/>
                    <a:pt x="31" y="171"/>
                    <a:pt x="77" y="279"/>
                  </a:cubicBezTo>
                  <a:cubicBezTo>
                    <a:pt x="169" y="539"/>
                    <a:pt x="261" y="807"/>
                    <a:pt x="337" y="1037"/>
                  </a:cubicBezTo>
                  <a:cubicBezTo>
                    <a:pt x="253" y="1098"/>
                    <a:pt x="161" y="1137"/>
                    <a:pt x="161" y="1183"/>
                  </a:cubicBezTo>
                  <a:cubicBezTo>
                    <a:pt x="153" y="1236"/>
                    <a:pt x="215" y="1344"/>
                    <a:pt x="261" y="1344"/>
                  </a:cubicBezTo>
                  <a:cubicBezTo>
                    <a:pt x="444" y="1359"/>
                    <a:pt x="452" y="1489"/>
                    <a:pt x="475" y="1627"/>
                  </a:cubicBezTo>
                  <a:cubicBezTo>
                    <a:pt x="490" y="1719"/>
                    <a:pt x="498" y="1826"/>
                    <a:pt x="536" y="1910"/>
                  </a:cubicBezTo>
                  <a:cubicBezTo>
                    <a:pt x="575" y="2002"/>
                    <a:pt x="636" y="2094"/>
                    <a:pt x="720" y="2156"/>
                  </a:cubicBezTo>
                  <a:cubicBezTo>
                    <a:pt x="746" y="2175"/>
                    <a:pt x="773" y="2183"/>
                    <a:pt x="800" y="2183"/>
                  </a:cubicBezTo>
                  <a:cubicBezTo>
                    <a:pt x="870" y="2183"/>
                    <a:pt x="933" y="2124"/>
                    <a:pt x="927" y="2041"/>
                  </a:cubicBezTo>
                  <a:cubicBezTo>
                    <a:pt x="912" y="1895"/>
                    <a:pt x="896" y="1742"/>
                    <a:pt x="843" y="1604"/>
                  </a:cubicBezTo>
                  <a:cubicBezTo>
                    <a:pt x="720" y="1305"/>
                    <a:pt x="766" y="1091"/>
                    <a:pt x="996" y="907"/>
                  </a:cubicBezTo>
                  <a:cubicBezTo>
                    <a:pt x="1034" y="869"/>
                    <a:pt x="1050" y="815"/>
                    <a:pt x="1080" y="761"/>
                  </a:cubicBezTo>
                  <a:cubicBezTo>
                    <a:pt x="1041" y="761"/>
                    <a:pt x="1001" y="756"/>
                    <a:pt x="965" y="756"/>
                  </a:cubicBezTo>
                  <a:cubicBezTo>
                    <a:pt x="938" y="756"/>
                    <a:pt x="912" y="759"/>
                    <a:pt x="889" y="769"/>
                  </a:cubicBezTo>
                  <a:cubicBezTo>
                    <a:pt x="812" y="800"/>
                    <a:pt x="751" y="869"/>
                    <a:pt x="674" y="922"/>
                  </a:cubicBezTo>
                  <a:cubicBezTo>
                    <a:pt x="567" y="646"/>
                    <a:pt x="467" y="394"/>
                    <a:pt x="360" y="141"/>
                  </a:cubicBezTo>
                  <a:cubicBezTo>
                    <a:pt x="331" y="64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-1706225" y="2506575"/>
              <a:ext cx="44475" cy="23925"/>
            </a:xfrm>
            <a:custGeom>
              <a:rect b="b" l="l" r="r" t="t"/>
              <a:pathLst>
                <a:path extrusionOk="0" h="957" w="1779">
                  <a:moveTo>
                    <a:pt x="1235" y="0"/>
                  </a:moveTo>
                  <a:cubicBezTo>
                    <a:pt x="1202" y="0"/>
                    <a:pt x="1166" y="9"/>
                    <a:pt x="1135" y="19"/>
                  </a:cubicBezTo>
                  <a:cubicBezTo>
                    <a:pt x="1058" y="42"/>
                    <a:pt x="981" y="72"/>
                    <a:pt x="905" y="95"/>
                  </a:cubicBezTo>
                  <a:cubicBezTo>
                    <a:pt x="675" y="180"/>
                    <a:pt x="453" y="256"/>
                    <a:pt x="238" y="348"/>
                  </a:cubicBezTo>
                  <a:cubicBezTo>
                    <a:pt x="146" y="387"/>
                    <a:pt x="77" y="463"/>
                    <a:pt x="1" y="524"/>
                  </a:cubicBezTo>
                  <a:cubicBezTo>
                    <a:pt x="54" y="593"/>
                    <a:pt x="100" y="655"/>
                    <a:pt x="177" y="747"/>
                  </a:cubicBezTo>
                  <a:cubicBezTo>
                    <a:pt x="172" y="888"/>
                    <a:pt x="213" y="956"/>
                    <a:pt x="317" y="956"/>
                  </a:cubicBezTo>
                  <a:cubicBezTo>
                    <a:pt x="359" y="956"/>
                    <a:pt x="412" y="945"/>
                    <a:pt x="476" y="923"/>
                  </a:cubicBezTo>
                  <a:cubicBezTo>
                    <a:pt x="591" y="885"/>
                    <a:pt x="706" y="846"/>
                    <a:pt x="821" y="800"/>
                  </a:cubicBezTo>
                  <a:cubicBezTo>
                    <a:pt x="1104" y="701"/>
                    <a:pt x="1387" y="609"/>
                    <a:pt x="1671" y="494"/>
                  </a:cubicBezTo>
                  <a:cubicBezTo>
                    <a:pt x="1717" y="471"/>
                    <a:pt x="1740" y="379"/>
                    <a:pt x="1778" y="325"/>
                  </a:cubicBezTo>
                  <a:cubicBezTo>
                    <a:pt x="1709" y="295"/>
                    <a:pt x="1656" y="249"/>
                    <a:pt x="1587" y="233"/>
                  </a:cubicBezTo>
                  <a:cubicBezTo>
                    <a:pt x="1584" y="233"/>
                    <a:pt x="1581" y="233"/>
                    <a:pt x="1578" y="233"/>
                  </a:cubicBezTo>
                  <a:cubicBezTo>
                    <a:pt x="1541" y="233"/>
                    <a:pt x="1499" y="273"/>
                    <a:pt x="1464" y="287"/>
                  </a:cubicBezTo>
                  <a:lnTo>
                    <a:pt x="1456" y="287"/>
                  </a:lnTo>
                  <a:cubicBezTo>
                    <a:pt x="1150" y="402"/>
                    <a:pt x="836" y="509"/>
                    <a:pt x="522" y="624"/>
                  </a:cubicBezTo>
                  <a:cubicBezTo>
                    <a:pt x="517" y="626"/>
                    <a:pt x="513" y="626"/>
                    <a:pt x="508" y="626"/>
                  </a:cubicBezTo>
                  <a:cubicBezTo>
                    <a:pt x="489" y="626"/>
                    <a:pt x="470" y="616"/>
                    <a:pt x="445" y="616"/>
                  </a:cubicBezTo>
                  <a:lnTo>
                    <a:pt x="445" y="578"/>
                  </a:lnTo>
                  <a:cubicBezTo>
                    <a:pt x="706" y="486"/>
                    <a:pt x="958" y="394"/>
                    <a:pt x="1211" y="287"/>
                  </a:cubicBezTo>
                  <a:cubicBezTo>
                    <a:pt x="1265" y="256"/>
                    <a:pt x="1326" y="157"/>
                    <a:pt x="1326" y="88"/>
                  </a:cubicBezTo>
                  <a:cubicBezTo>
                    <a:pt x="1322" y="20"/>
                    <a:pt x="1282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-1789150" y="2509625"/>
              <a:ext cx="35650" cy="51625"/>
            </a:xfrm>
            <a:custGeom>
              <a:rect b="b" l="l" r="r" t="t"/>
              <a:pathLst>
                <a:path extrusionOk="0" h="2065" w="1426">
                  <a:moveTo>
                    <a:pt x="141" y="1"/>
                  </a:moveTo>
                  <a:cubicBezTo>
                    <a:pt x="101" y="1"/>
                    <a:pt x="46" y="30"/>
                    <a:pt x="1" y="42"/>
                  </a:cubicBezTo>
                  <a:cubicBezTo>
                    <a:pt x="24" y="96"/>
                    <a:pt x="31" y="157"/>
                    <a:pt x="77" y="188"/>
                  </a:cubicBezTo>
                  <a:cubicBezTo>
                    <a:pt x="261" y="334"/>
                    <a:pt x="460" y="464"/>
                    <a:pt x="652" y="609"/>
                  </a:cubicBezTo>
                  <a:cubicBezTo>
                    <a:pt x="943" y="831"/>
                    <a:pt x="1035" y="1123"/>
                    <a:pt x="943" y="1475"/>
                  </a:cubicBezTo>
                  <a:cubicBezTo>
                    <a:pt x="912" y="1575"/>
                    <a:pt x="889" y="1667"/>
                    <a:pt x="866" y="1743"/>
                  </a:cubicBezTo>
                  <a:cubicBezTo>
                    <a:pt x="782" y="1751"/>
                    <a:pt x="728" y="1758"/>
                    <a:pt x="675" y="1766"/>
                  </a:cubicBezTo>
                  <a:cubicBezTo>
                    <a:pt x="682" y="1820"/>
                    <a:pt x="675" y="1881"/>
                    <a:pt x="705" y="1927"/>
                  </a:cubicBezTo>
                  <a:cubicBezTo>
                    <a:pt x="755" y="2019"/>
                    <a:pt x="832" y="2065"/>
                    <a:pt x="909" y="2065"/>
                  </a:cubicBezTo>
                  <a:cubicBezTo>
                    <a:pt x="987" y="2065"/>
                    <a:pt x="1065" y="2019"/>
                    <a:pt x="1119" y="1927"/>
                  </a:cubicBezTo>
                  <a:cubicBezTo>
                    <a:pt x="1165" y="1843"/>
                    <a:pt x="1196" y="1743"/>
                    <a:pt x="1226" y="1651"/>
                  </a:cubicBezTo>
                  <a:cubicBezTo>
                    <a:pt x="1426" y="1031"/>
                    <a:pt x="1295" y="663"/>
                    <a:pt x="751" y="311"/>
                  </a:cubicBezTo>
                  <a:cubicBezTo>
                    <a:pt x="568" y="196"/>
                    <a:pt x="361" y="96"/>
                    <a:pt x="161" y="4"/>
                  </a:cubicBezTo>
                  <a:cubicBezTo>
                    <a:pt x="155" y="2"/>
                    <a:pt x="14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-1632100" y="2493850"/>
              <a:ext cx="34300" cy="14575"/>
            </a:xfrm>
            <a:custGeom>
              <a:rect b="b" l="l" r="r" t="t"/>
              <a:pathLst>
                <a:path extrusionOk="0" h="583" w="1372">
                  <a:moveTo>
                    <a:pt x="1228" y="0"/>
                  </a:moveTo>
                  <a:cubicBezTo>
                    <a:pt x="1204" y="0"/>
                    <a:pt x="1180" y="2"/>
                    <a:pt x="1157" y="7"/>
                  </a:cubicBezTo>
                  <a:cubicBezTo>
                    <a:pt x="936" y="38"/>
                    <a:pt x="757" y="237"/>
                    <a:pt x="525" y="237"/>
                  </a:cubicBezTo>
                  <a:cubicBezTo>
                    <a:pt x="475" y="237"/>
                    <a:pt x="423" y="228"/>
                    <a:pt x="368" y="206"/>
                  </a:cubicBezTo>
                  <a:cubicBezTo>
                    <a:pt x="366" y="204"/>
                    <a:pt x="363" y="203"/>
                    <a:pt x="358" y="203"/>
                  </a:cubicBezTo>
                  <a:cubicBezTo>
                    <a:pt x="348" y="203"/>
                    <a:pt x="333" y="208"/>
                    <a:pt x="322" y="214"/>
                  </a:cubicBezTo>
                  <a:cubicBezTo>
                    <a:pt x="261" y="244"/>
                    <a:pt x="192" y="260"/>
                    <a:pt x="138" y="306"/>
                  </a:cubicBezTo>
                  <a:cubicBezTo>
                    <a:pt x="85" y="344"/>
                    <a:pt x="47" y="413"/>
                    <a:pt x="1" y="467"/>
                  </a:cubicBezTo>
                  <a:cubicBezTo>
                    <a:pt x="54" y="505"/>
                    <a:pt x="108" y="574"/>
                    <a:pt x="161" y="581"/>
                  </a:cubicBezTo>
                  <a:cubicBezTo>
                    <a:pt x="177" y="583"/>
                    <a:pt x="193" y="583"/>
                    <a:pt x="209" y="583"/>
                  </a:cubicBezTo>
                  <a:cubicBezTo>
                    <a:pt x="308" y="583"/>
                    <a:pt x="407" y="564"/>
                    <a:pt x="506" y="551"/>
                  </a:cubicBezTo>
                  <a:cubicBezTo>
                    <a:pt x="506" y="543"/>
                    <a:pt x="506" y="543"/>
                    <a:pt x="506" y="536"/>
                  </a:cubicBezTo>
                  <a:cubicBezTo>
                    <a:pt x="744" y="459"/>
                    <a:pt x="981" y="390"/>
                    <a:pt x="1219" y="313"/>
                  </a:cubicBezTo>
                  <a:cubicBezTo>
                    <a:pt x="1265" y="298"/>
                    <a:pt x="1334" y="267"/>
                    <a:pt x="1349" y="229"/>
                  </a:cubicBezTo>
                  <a:cubicBezTo>
                    <a:pt x="1372" y="160"/>
                    <a:pt x="1364" y="84"/>
                    <a:pt x="1372" y="7"/>
                  </a:cubicBezTo>
                  <a:cubicBezTo>
                    <a:pt x="1326" y="7"/>
                    <a:pt x="1277" y="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-1864600" y="2550125"/>
              <a:ext cx="32200" cy="12275"/>
            </a:xfrm>
            <a:custGeom>
              <a:rect b="b" l="l" r="r" t="t"/>
              <a:pathLst>
                <a:path extrusionOk="0" h="491" w="1288">
                  <a:moveTo>
                    <a:pt x="1119" y="1"/>
                  </a:moveTo>
                  <a:cubicBezTo>
                    <a:pt x="1027" y="8"/>
                    <a:pt x="927" y="47"/>
                    <a:pt x="843" y="92"/>
                  </a:cubicBezTo>
                  <a:cubicBezTo>
                    <a:pt x="681" y="170"/>
                    <a:pt x="514" y="230"/>
                    <a:pt x="339" y="230"/>
                  </a:cubicBezTo>
                  <a:cubicBezTo>
                    <a:pt x="291" y="230"/>
                    <a:pt x="242" y="225"/>
                    <a:pt x="192" y="215"/>
                  </a:cubicBezTo>
                  <a:cubicBezTo>
                    <a:pt x="178" y="212"/>
                    <a:pt x="165" y="211"/>
                    <a:pt x="153" y="211"/>
                  </a:cubicBezTo>
                  <a:cubicBezTo>
                    <a:pt x="71" y="211"/>
                    <a:pt x="51" y="278"/>
                    <a:pt x="31" y="345"/>
                  </a:cubicBezTo>
                  <a:cubicBezTo>
                    <a:pt x="0" y="445"/>
                    <a:pt x="61" y="491"/>
                    <a:pt x="146" y="491"/>
                  </a:cubicBezTo>
                  <a:cubicBezTo>
                    <a:pt x="314" y="491"/>
                    <a:pt x="483" y="476"/>
                    <a:pt x="613" y="468"/>
                  </a:cubicBezTo>
                  <a:cubicBezTo>
                    <a:pt x="828" y="391"/>
                    <a:pt x="1011" y="338"/>
                    <a:pt x="1188" y="261"/>
                  </a:cubicBezTo>
                  <a:cubicBezTo>
                    <a:pt x="1234" y="238"/>
                    <a:pt x="1287" y="146"/>
                    <a:pt x="1280" y="123"/>
                  </a:cubicBezTo>
                  <a:cubicBezTo>
                    <a:pt x="1249" y="70"/>
                    <a:pt x="1172" y="1"/>
                    <a:pt x="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-1602025" y="4250575"/>
              <a:ext cx="41575" cy="57975"/>
            </a:xfrm>
            <a:custGeom>
              <a:rect b="b" l="l" r="r" t="t"/>
              <a:pathLst>
                <a:path extrusionOk="0" h="2319" w="1663">
                  <a:moveTo>
                    <a:pt x="55" y="0"/>
                  </a:moveTo>
                  <a:cubicBezTo>
                    <a:pt x="39" y="0"/>
                    <a:pt x="23" y="4"/>
                    <a:pt x="16" y="12"/>
                  </a:cubicBezTo>
                  <a:cubicBezTo>
                    <a:pt x="0" y="19"/>
                    <a:pt x="0" y="65"/>
                    <a:pt x="8" y="96"/>
                  </a:cubicBezTo>
                  <a:cubicBezTo>
                    <a:pt x="23" y="142"/>
                    <a:pt x="54" y="180"/>
                    <a:pt x="69" y="226"/>
                  </a:cubicBezTo>
                  <a:cubicBezTo>
                    <a:pt x="192" y="632"/>
                    <a:pt x="322" y="1038"/>
                    <a:pt x="437" y="1452"/>
                  </a:cubicBezTo>
                  <a:cubicBezTo>
                    <a:pt x="506" y="1682"/>
                    <a:pt x="552" y="1927"/>
                    <a:pt x="621" y="2157"/>
                  </a:cubicBezTo>
                  <a:cubicBezTo>
                    <a:pt x="649" y="2259"/>
                    <a:pt x="706" y="2319"/>
                    <a:pt x="775" y="2319"/>
                  </a:cubicBezTo>
                  <a:cubicBezTo>
                    <a:pt x="799" y="2319"/>
                    <a:pt x="825" y="2311"/>
                    <a:pt x="851" y="2295"/>
                  </a:cubicBezTo>
                  <a:cubicBezTo>
                    <a:pt x="897" y="2272"/>
                    <a:pt x="943" y="2188"/>
                    <a:pt x="950" y="2126"/>
                  </a:cubicBezTo>
                  <a:cubicBezTo>
                    <a:pt x="996" y="1881"/>
                    <a:pt x="1012" y="1636"/>
                    <a:pt x="1050" y="1391"/>
                  </a:cubicBezTo>
                  <a:cubicBezTo>
                    <a:pt x="1058" y="1314"/>
                    <a:pt x="1088" y="1245"/>
                    <a:pt x="1104" y="1169"/>
                  </a:cubicBezTo>
                  <a:lnTo>
                    <a:pt x="1149" y="1169"/>
                  </a:lnTo>
                  <a:cubicBezTo>
                    <a:pt x="1180" y="1253"/>
                    <a:pt x="1218" y="1329"/>
                    <a:pt x="1241" y="1406"/>
                  </a:cubicBezTo>
                  <a:cubicBezTo>
                    <a:pt x="1287" y="1605"/>
                    <a:pt x="1318" y="1797"/>
                    <a:pt x="1356" y="1996"/>
                  </a:cubicBezTo>
                  <a:cubicBezTo>
                    <a:pt x="1370" y="2069"/>
                    <a:pt x="1412" y="2114"/>
                    <a:pt x="1484" y="2114"/>
                  </a:cubicBezTo>
                  <a:cubicBezTo>
                    <a:pt x="1494" y="2114"/>
                    <a:pt x="1505" y="2113"/>
                    <a:pt x="1517" y="2111"/>
                  </a:cubicBezTo>
                  <a:cubicBezTo>
                    <a:pt x="1609" y="2096"/>
                    <a:pt x="1663" y="2042"/>
                    <a:pt x="1640" y="1950"/>
                  </a:cubicBezTo>
                  <a:cubicBezTo>
                    <a:pt x="1586" y="1690"/>
                    <a:pt x="1533" y="1429"/>
                    <a:pt x="1456" y="1176"/>
                  </a:cubicBezTo>
                  <a:cubicBezTo>
                    <a:pt x="1412" y="1023"/>
                    <a:pt x="1327" y="884"/>
                    <a:pt x="1147" y="884"/>
                  </a:cubicBezTo>
                  <a:cubicBezTo>
                    <a:pt x="1138" y="884"/>
                    <a:pt x="1129" y="884"/>
                    <a:pt x="1119" y="885"/>
                  </a:cubicBezTo>
                  <a:cubicBezTo>
                    <a:pt x="935" y="908"/>
                    <a:pt x="874" y="1069"/>
                    <a:pt x="828" y="1230"/>
                  </a:cubicBezTo>
                  <a:cubicBezTo>
                    <a:pt x="805" y="1337"/>
                    <a:pt x="789" y="1444"/>
                    <a:pt x="759" y="1575"/>
                  </a:cubicBezTo>
                  <a:lnTo>
                    <a:pt x="759" y="1567"/>
                  </a:lnTo>
                  <a:cubicBezTo>
                    <a:pt x="659" y="1222"/>
                    <a:pt x="575" y="885"/>
                    <a:pt x="468" y="563"/>
                  </a:cubicBezTo>
                  <a:cubicBezTo>
                    <a:pt x="391" y="357"/>
                    <a:pt x="314" y="134"/>
                    <a:pt x="100" y="12"/>
                  </a:cubicBezTo>
                  <a:cubicBezTo>
                    <a:pt x="88" y="4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-1686500" y="4283300"/>
              <a:ext cx="33750" cy="43250"/>
            </a:xfrm>
            <a:custGeom>
              <a:rect b="b" l="l" r="r" t="t"/>
              <a:pathLst>
                <a:path extrusionOk="0" h="1730" w="1350">
                  <a:moveTo>
                    <a:pt x="624" y="0"/>
                  </a:moveTo>
                  <a:cubicBezTo>
                    <a:pt x="564" y="0"/>
                    <a:pt x="497" y="27"/>
                    <a:pt x="430" y="82"/>
                  </a:cubicBezTo>
                  <a:cubicBezTo>
                    <a:pt x="323" y="166"/>
                    <a:pt x="238" y="289"/>
                    <a:pt x="146" y="396"/>
                  </a:cubicBezTo>
                  <a:cubicBezTo>
                    <a:pt x="39" y="541"/>
                    <a:pt x="1" y="695"/>
                    <a:pt x="116" y="856"/>
                  </a:cubicBezTo>
                  <a:cubicBezTo>
                    <a:pt x="192" y="958"/>
                    <a:pt x="289" y="992"/>
                    <a:pt x="398" y="992"/>
                  </a:cubicBezTo>
                  <a:cubicBezTo>
                    <a:pt x="452" y="992"/>
                    <a:pt x="509" y="983"/>
                    <a:pt x="568" y="970"/>
                  </a:cubicBezTo>
                  <a:cubicBezTo>
                    <a:pt x="644" y="947"/>
                    <a:pt x="729" y="940"/>
                    <a:pt x="813" y="940"/>
                  </a:cubicBezTo>
                  <a:cubicBezTo>
                    <a:pt x="818" y="939"/>
                    <a:pt x="823" y="939"/>
                    <a:pt x="828" y="939"/>
                  </a:cubicBezTo>
                  <a:cubicBezTo>
                    <a:pt x="926" y="939"/>
                    <a:pt x="988" y="1013"/>
                    <a:pt x="958" y="1108"/>
                  </a:cubicBezTo>
                  <a:cubicBezTo>
                    <a:pt x="943" y="1193"/>
                    <a:pt x="890" y="1285"/>
                    <a:pt x="828" y="1331"/>
                  </a:cubicBezTo>
                  <a:cubicBezTo>
                    <a:pt x="752" y="1384"/>
                    <a:pt x="644" y="1407"/>
                    <a:pt x="545" y="1422"/>
                  </a:cubicBezTo>
                  <a:cubicBezTo>
                    <a:pt x="541" y="1423"/>
                    <a:pt x="536" y="1424"/>
                    <a:pt x="531" y="1424"/>
                  </a:cubicBezTo>
                  <a:cubicBezTo>
                    <a:pt x="499" y="1424"/>
                    <a:pt x="449" y="1403"/>
                    <a:pt x="422" y="1376"/>
                  </a:cubicBezTo>
                  <a:cubicBezTo>
                    <a:pt x="398" y="1349"/>
                    <a:pt x="378" y="1338"/>
                    <a:pt x="360" y="1338"/>
                  </a:cubicBezTo>
                  <a:cubicBezTo>
                    <a:pt x="332" y="1338"/>
                    <a:pt x="311" y="1365"/>
                    <a:pt x="292" y="1407"/>
                  </a:cubicBezTo>
                  <a:cubicBezTo>
                    <a:pt x="238" y="1537"/>
                    <a:pt x="361" y="1721"/>
                    <a:pt x="506" y="1729"/>
                  </a:cubicBezTo>
                  <a:cubicBezTo>
                    <a:pt x="515" y="1729"/>
                    <a:pt x="524" y="1730"/>
                    <a:pt x="532" y="1730"/>
                  </a:cubicBezTo>
                  <a:cubicBezTo>
                    <a:pt x="841" y="1730"/>
                    <a:pt x="1206" y="1467"/>
                    <a:pt x="1288" y="1162"/>
                  </a:cubicBezTo>
                  <a:cubicBezTo>
                    <a:pt x="1349" y="947"/>
                    <a:pt x="1257" y="756"/>
                    <a:pt x="1043" y="695"/>
                  </a:cubicBezTo>
                  <a:cubicBezTo>
                    <a:pt x="936" y="664"/>
                    <a:pt x="828" y="664"/>
                    <a:pt x="721" y="664"/>
                  </a:cubicBezTo>
                  <a:cubicBezTo>
                    <a:pt x="614" y="664"/>
                    <a:pt x="514" y="687"/>
                    <a:pt x="399" y="702"/>
                  </a:cubicBezTo>
                  <a:cubicBezTo>
                    <a:pt x="392" y="495"/>
                    <a:pt x="499" y="358"/>
                    <a:pt x="660" y="235"/>
                  </a:cubicBezTo>
                  <a:cubicBezTo>
                    <a:pt x="675" y="266"/>
                    <a:pt x="683" y="304"/>
                    <a:pt x="698" y="304"/>
                  </a:cubicBezTo>
                  <a:cubicBezTo>
                    <a:pt x="744" y="319"/>
                    <a:pt x="798" y="319"/>
                    <a:pt x="844" y="319"/>
                  </a:cubicBezTo>
                  <a:cubicBezTo>
                    <a:pt x="851" y="281"/>
                    <a:pt x="867" y="243"/>
                    <a:pt x="851" y="204"/>
                  </a:cubicBezTo>
                  <a:cubicBezTo>
                    <a:pt x="808" y="71"/>
                    <a:pt x="724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-1050825" y="4139050"/>
              <a:ext cx="31425" cy="44625"/>
            </a:xfrm>
            <a:custGeom>
              <a:rect b="b" l="l" r="r" t="t"/>
              <a:pathLst>
                <a:path extrusionOk="0" h="1785" w="1257">
                  <a:moveTo>
                    <a:pt x="740" y="0"/>
                  </a:moveTo>
                  <a:cubicBezTo>
                    <a:pt x="719" y="0"/>
                    <a:pt x="697" y="2"/>
                    <a:pt x="675" y="6"/>
                  </a:cubicBezTo>
                  <a:cubicBezTo>
                    <a:pt x="368" y="52"/>
                    <a:pt x="169" y="244"/>
                    <a:pt x="54" y="520"/>
                  </a:cubicBezTo>
                  <a:cubicBezTo>
                    <a:pt x="1" y="642"/>
                    <a:pt x="77" y="796"/>
                    <a:pt x="200" y="803"/>
                  </a:cubicBezTo>
                  <a:cubicBezTo>
                    <a:pt x="221" y="805"/>
                    <a:pt x="244" y="806"/>
                    <a:pt x="266" y="806"/>
                  </a:cubicBezTo>
                  <a:cubicBezTo>
                    <a:pt x="338" y="806"/>
                    <a:pt x="413" y="796"/>
                    <a:pt x="483" y="773"/>
                  </a:cubicBezTo>
                  <a:cubicBezTo>
                    <a:pt x="514" y="765"/>
                    <a:pt x="521" y="688"/>
                    <a:pt x="544" y="642"/>
                  </a:cubicBezTo>
                  <a:cubicBezTo>
                    <a:pt x="506" y="635"/>
                    <a:pt x="460" y="619"/>
                    <a:pt x="422" y="619"/>
                  </a:cubicBezTo>
                  <a:cubicBezTo>
                    <a:pt x="353" y="627"/>
                    <a:pt x="284" y="642"/>
                    <a:pt x="192" y="658"/>
                  </a:cubicBezTo>
                  <a:cubicBezTo>
                    <a:pt x="246" y="428"/>
                    <a:pt x="368" y="305"/>
                    <a:pt x="537" y="213"/>
                  </a:cubicBezTo>
                  <a:cubicBezTo>
                    <a:pt x="579" y="191"/>
                    <a:pt x="617" y="181"/>
                    <a:pt x="648" y="181"/>
                  </a:cubicBezTo>
                  <a:cubicBezTo>
                    <a:pt x="726" y="181"/>
                    <a:pt x="768" y="245"/>
                    <a:pt x="751" y="359"/>
                  </a:cubicBezTo>
                  <a:cubicBezTo>
                    <a:pt x="736" y="481"/>
                    <a:pt x="698" y="612"/>
                    <a:pt x="652" y="734"/>
                  </a:cubicBezTo>
                  <a:cubicBezTo>
                    <a:pt x="544" y="972"/>
                    <a:pt x="430" y="1209"/>
                    <a:pt x="315" y="1439"/>
                  </a:cubicBezTo>
                  <a:cubicBezTo>
                    <a:pt x="269" y="1531"/>
                    <a:pt x="253" y="1638"/>
                    <a:pt x="330" y="1707"/>
                  </a:cubicBezTo>
                  <a:cubicBezTo>
                    <a:pt x="379" y="1749"/>
                    <a:pt x="466" y="1785"/>
                    <a:pt x="534" y="1785"/>
                  </a:cubicBezTo>
                  <a:cubicBezTo>
                    <a:pt x="540" y="1785"/>
                    <a:pt x="546" y="1784"/>
                    <a:pt x="552" y="1784"/>
                  </a:cubicBezTo>
                  <a:cubicBezTo>
                    <a:pt x="751" y="1761"/>
                    <a:pt x="943" y="1715"/>
                    <a:pt x="1134" y="1669"/>
                  </a:cubicBezTo>
                  <a:cubicBezTo>
                    <a:pt x="1180" y="1661"/>
                    <a:pt x="1242" y="1600"/>
                    <a:pt x="1249" y="1562"/>
                  </a:cubicBezTo>
                  <a:cubicBezTo>
                    <a:pt x="1256" y="1493"/>
                    <a:pt x="1201" y="1461"/>
                    <a:pt x="1134" y="1461"/>
                  </a:cubicBezTo>
                  <a:cubicBezTo>
                    <a:pt x="1126" y="1461"/>
                    <a:pt x="1119" y="1461"/>
                    <a:pt x="1111" y="1462"/>
                  </a:cubicBezTo>
                  <a:cubicBezTo>
                    <a:pt x="928" y="1485"/>
                    <a:pt x="744" y="1508"/>
                    <a:pt x="537" y="1539"/>
                  </a:cubicBezTo>
                  <a:cubicBezTo>
                    <a:pt x="552" y="1493"/>
                    <a:pt x="575" y="1439"/>
                    <a:pt x="598" y="1378"/>
                  </a:cubicBezTo>
                  <a:cubicBezTo>
                    <a:pt x="698" y="1163"/>
                    <a:pt x="805" y="949"/>
                    <a:pt x="889" y="727"/>
                  </a:cubicBezTo>
                  <a:cubicBezTo>
                    <a:pt x="943" y="596"/>
                    <a:pt x="981" y="451"/>
                    <a:pt x="996" y="313"/>
                  </a:cubicBezTo>
                  <a:cubicBezTo>
                    <a:pt x="1017" y="129"/>
                    <a:pt x="905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-1632675" y="4279100"/>
              <a:ext cx="32000" cy="34650"/>
            </a:xfrm>
            <a:custGeom>
              <a:rect b="b" l="l" r="r" t="t"/>
              <a:pathLst>
                <a:path extrusionOk="0" h="1386" w="1280">
                  <a:moveTo>
                    <a:pt x="694" y="1"/>
                  </a:moveTo>
                  <a:cubicBezTo>
                    <a:pt x="616" y="1"/>
                    <a:pt x="539" y="50"/>
                    <a:pt x="491" y="150"/>
                  </a:cubicBezTo>
                  <a:cubicBezTo>
                    <a:pt x="453" y="219"/>
                    <a:pt x="422" y="296"/>
                    <a:pt x="384" y="372"/>
                  </a:cubicBezTo>
                  <a:cubicBezTo>
                    <a:pt x="338" y="334"/>
                    <a:pt x="292" y="296"/>
                    <a:pt x="238" y="265"/>
                  </a:cubicBezTo>
                  <a:cubicBezTo>
                    <a:pt x="205" y="249"/>
                    <a:pt x="170" y="232"/>
                    <a:pt x="137" y="232"/>
                  </a:cubicBezTo>
                  <a:cubicBezTo>
                    <a:pt x="107" y="232"/>
                    <a:pt x="79" y="245"/>
                    <a:pt x="54" y="280"/>
                  </a:cubicBezTo>
                  <a:cubicBezTo>
                    <a:pt x="1" y="357"/>
                    <a:pt x="39" y="403"/>
                    <a:pt x="100" y="457"/>
                  </a:cubicBezTo>
                  <a:cubicBezTo>
                    <a:pt x="246" y="572"/>
                    <a:pt x="322" y="717"/>
                    <a:pt x="299" y="909"/>
                  </a:cubicBezTo>
                  <a:cubicBezTo>
                    <a:pt x="276" y="1024"/>
                    <a:pt x="292" y="1138"/>
                    <a:pt x="307" y="1246"/>
                  </a:cubicBezTo>
                  <a:cubicBezTo>
                    <a:pt x="321" y="1328"/>
                    <a:pt x="365" y="1386"/>
                    <a:pt x="452" y="1386"/>
                  </a:cubicBezTo>
                  <a:cubicBezTo>
                    <a:pt x="462" y="1386"/>
                    <a:pt x="472" y="1385"/>
                    <a:pt x="483" y="1384"/>
                  </a:cubicBezTo>
                  <a:cubicBezTo>
                    <a:pt x="583" y="1376"/>
                    <a:pt x="613" y="1299"/>
                    <a:pt x="613" y="1223"/>
                  </a:cubicBezTo>
                  <a:cubicBezTo>
                    <a:pt x="613" y="1077"/>
                    <a:pt x="621" y="924"/>
                    <a:pt x="575" y="794"/>
                  </a:cubicBezTo>
                  <a:cubicBezTo>
                    <a:pt x="506" y="602"/>
                    <a:pt x="575" y="449"/>
                    <a:pt x="659" y="250"/>
                  </a:cubicBezTo>
                  <a:lnTo>
                    <a:pt x="659" y="242"/>
                  </a:lnTo>
                  <a:cubicBezTo>
                    <a:pt x="713" y="372"/>
                    <a:pt x="759" y="464"/>
                    <a:pt x="790" y="564"/>
                  </a:cubicBezTo>
                  <a:cubicBezTo>
                    <a:pt x="851" y="755"/>
                    <a:pt x="905" y="962"/>
                    <a:pt x="958" y="1161"/>
                  </a:cubicBezTo>
                  <a:cubicBezTo>
                    <a:pt x="985" y="1247"/>
                    <a:pt x="1039" y="1304"/>
                    <a:pt x="1122" y="1304"/>
                  </a:cubicBezTo>
                  <a:cubicBezTo>
                    <a:pt x="1135" y="1304"/>
                    <a:pt x="1150" y="1303"/>
                    <a:pt x="1165" y="1299"/>
                  </a:cubicBezTo>
                  <a:cubicBezTo>
                    <a:pt x="1280" y="1269"/>
                    <a:pt x="1257" y="1177"/>
                    <a:pt x="1242" y="1108"/>
                  </a:cubicBezTo>
                  <a:cubicBezTo>
                    <a:pt x="1196" y="924"/>
                    <a:pt x="1142" y="740"/>
                    <a:pt x="1081" y="556"/>
                  </a:cubicBezTo>
                  <a:cubicBezTo>
                    <a:pt x="1027" y="411"/>
                    <a:pt x="966" y="265"/>
                    <a:pt x="889" y="127"/>
                  </a:cubicBezTo>
                  <a:cubicBezTo>
                    <a:pt x="838" y="43"/>
                    <a:pt x="765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-1111925" y="4135675"/>
              <a:ext cx="30675" cy="62925"/>
            </a:xfrm>
            <a:custGeom>
              <a:rect b="b" l="l" r="r" t="t"/>
              <a:pathLst>
                <a:path extrusionOk="0" h="2517" w="1227">
                  <a:moveTo>
                    <a:pt x="172" y="1"/>
                  </a:moveTo>
                  <a:cubicBezTo>
                    <a:pt x="136" y="1"/>
                    <a:pt x="74" y="46"/>
                    <a:pt x="47" y="80"/>
                  </a:cubicBezTo>
                  <a:cubicBezTo>
                    <a:pt x="1" y="149"/>
                    <a:pt x="62" y="172"/>
                    <a:pt x="123" y="203"/>
                  </a:cubicBezTo>
                  <a:cubicBezTo>
                    <a:pt x="499" y="348"/>
                    <a:pt x="759" y="624"/>
                    <a:pt x="882" y="1007"/>
                  </a:cubicBezTo>
                  <a:cubicBezTo>
                    <a:pt x="1020" y="1421"/>
                    <a:pt x="820" y="2003"/>
                    <a:pt x="476" y="2271"/>
                  </a:cubicBezTo>
                  <a:cubicBezTo>
                    <a:pt x="453" y="2287"/>
                    <a:pt x="430" y="2302"/>
                    <a:pt x="384" y="2325"/>
                  </a:cubicBezTo>
                  <a:lnTo>
                    <a:pt x="376" y="2325"/>
                  </a:lnTo>
                  <a:cubicBezTo>
                    <a:pt x="384" y="2256"/>
                    <a:pt x="399" y="2210"/>
                    <a:pt x="391" y="2172"/>
                  </a:cubicBezTo>
                  <a:cubicBezTo>
                    <a:pt x="384" y="2133"/>
                    <a:pt x="361" y="2103"/>
                    <a:pt x="345" y="2064"/>
                  </a:cubicBezTo>
                  <a:cubicBezTo>
                    <a:pt x="315" y="2095"/>
                    <a:pt x="284" y="2118"/>
                    <a:pt x="269" y="2156"/>
                  </a:cubicBezTo>
                  <a:cubicBezTo>
                    <a:pt x="254" y="2187"/>
                    <a:pt x="261" y="2233"/>
                    <a:pt x="254" y="2271"/>
                  </a:cubicBezTo>
                  <a:cubicBezTo>
                    <a:pt x="238" y="2355"/>
                    <a:pt x="223" y="2440"/>
                    <a:pt x="307" y="2493"/>
                  </a:cubicBezTo>
                  <a:cubicBezTo>
                    <a:pt x="341" y="2509"/>
                    <a:pt x="375" y="2517"/>
                    <a:pt x="407" y="2517"/>
                  </a:cubicBezTo>
                  <a:cubicBezTo>
                    <a:pt x="470" y="2517"/>
                    <a:pt x="527" y="2488"/>
                    <a:pt x="568" y="2432"/>
                  </a:cubicBezTo>
                  <a:cubicBezTo>
                    <a:pt x="728" y="2241"/>
                    <a:pt x="905" y="2057"/>
                    <a:pt x="1027" y="1842"/>
                  </a:cubicBezTo>
                  <a:cubicBezTo>
                    <a:pt x="1180" y="1597"/>
                    <a:pt x="1226" y="1321"/>
                    <a:pt x="1150" y="1038"/>
                  </a:cubicBezTo>
                  <a:cubicBezTo>
                    <a:pt x="1020" y="509"/>
                    <a:pt x="652" y="203"/>
                    <a:pt x="185" y="4"/>
                  </a:cubicBezTo>
                  <a:cubicBezTo>
                    <a:pt x="181" y="2"/>
                    <a:pt x="17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-1232000" y="4186625"/>
              <a:ext cx="30475" cy="36050"/>
            </a:xfrm>
            <a:custGeom>
              <a:rect b="b" l="l" r="r" t="t"/>
              <a:pathLst>
                <a:path extrusionOk="0" h="1442" w="1219">
                  <a:moveTo>
                    <a:pt x="845" y="197"/>
                  </a:moveTo>
                  <a:cubicBezTo>
                    <a:pt x="887" y="197"/>
                    <a:pt x="933" y="204"/>
                    <a:pt x="981" y="218"/>
                  </a:cubicBezTo>
                  <a:cubicBezTo>
                    <a:pt x="797" y="325"/>
                    <a:pt x="628" y="432"/>
                    <a:pt x="460" y="532"/>
                  </a:cubicBezTo>
                  <a:cubicBezTo>
                    <a:pt x="552" y="306"/>
                    <a:pt x="677" y="197"/>
                    <a:pt x="845" y="197"/>
                  </a:cubicBezTo>
                  <a:close/>
                  <a:moveTo>
                    <a:pt x="836" y="0"/>
                  </a:moveTo>
                  <a:cubicBezTo>
                    <a:pt x="768" y="0"/>
                    <a:pt x="701" y="15"/>
                    <a:pt x="644" y="49"/>
                  </a:cubicBezTo>
                  <a:cubicBezTo>
                    <a:pt x="284" y="264"/>
                    <a:pt x="39" y="570"/>
                    <a:pt x="8" y="1007"/>
                  </a:cubicBezTo>
                  <a:cubicBezTo>
                    <a:pt x="0" y="1191"/>
                    <a:pt x="85" y="1313"/>
                    <a:pt x="245" y="1390"/>
                  </a:cubicBezTo>
                  <a:cubicBezTo>
                    <a:pt x="325" y="1426"/>
                    <a:pt x="407" y="1441"/>
                    <a:pt x="487" y="1441"/>
                  </a:cubicBezTo>
                  <a:cubicBezTo>
                    <a:pt x="700" y="1441"/>
                    <a:pt x="905" y="1332"/>
                    <a:pt x="1050" y="1199"/>
                  </a:cubicBezTo>
                  <a:cubicBezTo>
                    <a:pt x="1119" y="1122"/>
                    <a:pt x="1103" y="999"/>
                    <a:pt x="1019" y="946"/>
                  </a:cubicBezTo>
                  <a:cubicBezTo>
                    <a:pt x="1013" y="941"/>
                    <a:pt x="1003" y="940"/>
                    <a:pt x="993" y="940"/>
                  </a:cubicBezTo>
                  <a:cubicBezTo>
                    <a:pt x="965" y="940"/>
                    <a:pt x="929" y="952"/>
                    <a:pt x="912" y="969"/>
                  </a:cubicBezTo>
                  <a:cubicBezTo>
                    <a:pt x="843" y="1022"/>
                    <a:pt x="797" y="1099"/>
                    <a:pt x="728" y="1153"/>
                  </a:cubicBezTo>
                  <a:cubicBezTo>
                    <a:pt x="655" y="1201"/>
                    <a:pt x="576" y="1234"/>
                    <a:pt x="496" y="1234"/>
                  </a:cubicBezTo>
                  <a:cubicBezTo>
                    <a:pt x="451" y="1234"/>
                    <a:pt x="405" y="1224"/>
                    <a:pt x="360" y="1199"/>
                  </a:cubicBezTo>
                  <a:cubicBezTo>
                    <a:pt x="230" y="1114"/>
                    <a:pt x="268" y="976"/>
                    <a:pt x="276" y="846"/>
                  </a:cubicBezTo>
                  <a:cubicBezTo>
                    <a:pt x="289" y="774"/>
                    <a:pt x="308" y="702"/>
                    <a:pt x="414" y="702"/>
                  </a:cubicBezTo>
                  <a:cubicBezTo>
                    <a:pt x="432" y="702"/>
                    <a:pt x="452" y="704"/>
                    <a:pt x="475" y="708"/>
                  </a:cubicBezTo>
                  <a:cubicBezTo>
                    <a:pt x="674" y="586"/>
                    <a:pt x="912" y="455"/>
                    <a:pt x="1134" y="310"/>
                  </a:cubicBezTo>
                  <a:cubicBezTo>
                    <a:pt x="1218" y="256"/>
                    <a:pt x="1195" y="172"/>
                    <a:pt x="1126" y="111"/>
                  </a:cubicBezTo>
                  <a:cubicBezTo>
                    <a:pt x="1064" y="43"/>
                    <a:pt x="950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-1332750" y="4211975"/>
              <a:ext cx="32575" cy="37225"/>
            </a:xfrm>
            <a:custGeom>
              <a:rect b="b" l="l" r="r" t="t"/>
              <a:pathLst>
                <a:path extrusionOk="0" h="1489" w="1303">
                  <a:moveTo>
                    <a:pt x="684" y="160"/>
                  </a:moveTo>
                  <a:cubicBezTo>
                    <a:pt x="715" y="160"/>
                    <a:pt x="748" y="163"/>
                    <a:pt x="782" y="169"/>
                  </a:cubicBezTo>
                  <a:cubicBezTo>
                    <a:pt x="682" y="376"/>
                    <a:pt x="537" y="522"/>
                    <a:pt x="338" y="621"/>
                  </a:cubicBezTo>
                  <a:cubicBezTo>
                    <a:pt x="277" y="331"/>
                    <a:pt x="448" y="160"/>
                    <a:pt x="684" y="160"/>
                  </a:cubicBezTo>
                  <a:close/>
                  <a:moveTo>
                    <a:pt x="736" y="1"/>
                  </a:moveTo>
                  <a:cubicBezTo>
                    <a:pt x="667" y="1"/>
                    <a:pt x="598" y="8"/>
                    <a:pt x="491" y="24"/>
                  </a:cubicBezTo>
                  <a:cubicBezTo>
                    <a:pt x="422" y="62"/>
                    <a:pt x="292" y="93"/>
                    <a:pt x="238" y="169"/>
                  </a:cubicBezTo>
                  <a:cubicBezTo>
                    <a:pt x="139" y="315"/>
                    <a:pt x="77" y="491"/>
                    <a:pt x="16" y="659"/>
                  </a:cubicBezTo>
                  <a:cubicBezTo>
                    <a:pt x="1" y="698"/>
                    <a:pt x="62" y="759"/>
                    <a:pt x="77" y="813"/>
                  </a:cubicBezTo>
                  <a:cubicBezTo>
                    <a:pt x="93" y="843"/>
                    <a:pt x="93" y="874"/>
                    <a:pt x="100" y="905"/>
                  </a:cubicBezTo>
                  <a:cubicBezTo>
                    <a:pt x="139" y="1012"/>
                    <a:pt x="177" y="1119"/>
                    <a:pt x="230" y="1219"/>
                  </a:cubicBezTo>
                  <a:cubicBezTo>
                    <a:pt x="326" y="1392"/>
                    <a:pt x="478" y="1488"/>
                    <a:pt x="646" y="1488"/>
                  </a:cubicBezTo>
                  <a:cubicBezTo>
                    <a:pt x="708" y="1488"/>
                    <a:pt x="772" y="1475"/>
                    <a:pt x="836" y="1449"/>
                  </a:cubicBezTo>
                  <a:cubicBezTo>
                    <a:pt x="981" y="1387"/>
                    <a:pt x="1111" y="1280"/>
                    <a:pt x="1234" y="1180"/>
                  </a:cubicBezTo>
                  <a:cubicBezTo>
                    <a:pt x="1280" y="1142"/>
                    <a:pt x="1288" y="1058"/>
                    <a:pt x="1303" y="997"/>
                  </a:cubicBezTo>
                  <a:cubicBezTo>
                    <a:pt x="1303" y="974"/>
                    <a:pt x="1280" y="928"/>
                    <a:pt x="1257" y="920"/>
                  </a:cubicBezTo>
                  <a:cubicBezTo>
                    <a:pt x="1254" y="919"/>
                    <a:pt x="1250" y="918"/>
                    <a:pt x="1247" y="918"/>
                  </a:cubicBezTo>
                  <a:cubicBezTo>
                    <a:pt x="1224" y="918"/>
                    <a:pt x="1193" y="937"/>
                    <a:pt x="1173" y="951"/>
                  </a:cubicBezTo>
                  <a:cubicBezTo>
                    <a:pt x="1058" y="1043"/>
                    <a:pt x="951" y="1150"/>
                    <a:pt x="828" y="1226"/>
                  </a:cubicBezTo>
                  <a:cubicBezTo>
                    <a:pt x="767" y="1264"/>
                    <a:pt x="714" y="1284"/>
                    <a:pt x="667" y="1284"/>
                  </a:cubicBezTo>
                  <a:cubicBezTo>
                    <a:pt x="592" y="1284"/>
                    <a:pt x="532" y="1234"/>
                    <a:pt x="476" y="1134"/>
                  </a:cubicBezTo>
                  <a:cubicBezTo>
                    <a:pt x="430" y="1066"/>
                    <a:pt x="399" y="981"/>
                    <a:pt x="368" y="897"/>
                  </a:cubicBezTo>
                  <a:cubicBezTo>
                    <a:pt x="330" y="820"/>
                    <a:pt x="353" y="782"/>
                    <a:pt x="437" y="736"/>
                  </a:cubicBezTo>
                  <a:cubicBezTo>
                    <a:pt x="636" y="637"/>
                    <a:pt x="805" y="483"/>
                    <a:pt x="912" y="284"/>
                  </a:cubicBezTo>
                  <a:cubicBezTo>
                    <a:pt x="1004" y="131"/>
                    <a:pt x="920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-1488450" y="4231475"/>
              <a:ext cx="34300" cy="50725"/>
            </a:xfrm>
            <a:custGeom>
              <a:rect b="b" l="l" r="r" t="t"/>
              <a:pathLst>
                <a:path extrusionOk="0" h="2029" w="1372">
                  <a:moveTo>
                    <a:pt x="219" y="0"/>
                  </a:moveTo>
                  <a:cubicBezTo>
                    <a:pt x="169" y="0"/>
                    <a:pt x="119" y="13"/>
                    <a:pt x="69" y="25"/>
                  </a:cubicBezTo>
                  <a:cubicBezTo>
                    <a:pt x="46" y="33"/>
                    <a:pt x="23" y="63"/>
                    <a:pt x="0" y="86"/>
                  </a:cubicBezTo>
                  <a:cubicBezTo>
                    <a:pt x="23" y="109"/>
                    <a:pt x="39" y="140"/>
                    <a:pt x="62" y="148"/>
                  </a:cubicBezTo>
                  <a:cubicBezTo>
                    <a:pt x="146" y="171"/>
                    <a:pt x="238" y="171"/>
                    <a:pt x="322" y="194"/>
                  </a:cubicBezTo>
                  <a:cubicBezTo>
                    <a:pt x="943" y="408"/>
                    <a:pt x="1372" y="1059"/>
                    <a:pt x="889" y="1802"/>
                  </a:cubicBezTo>
                  <a:cubicBezTo>
                    <a:pt x="820" y="1818"/>
                    <a:pt x="774" y="1825"/>
                    <a:pt x="736" y="1833"/>
                  </a:cubicBezTo>
                  <a:cubicBezTo>
                    <a:pt x="751" y="1879"/>
                    <a:pt x="751" y="1933"/>
                    <a:pt x="782" y="1971"/>
                  </a:cubicBezTo>
                  <a:cubicBezTo>
                    <a:pt x="818" y="2011"/>
                    <a:pt x="856" y="2029"/>
                    <a:pt x="894" y="2029"/>
                  </a:cubicBezTo>
                  <a:cubicBezTo>
                    <a:pt x="937" y="2029"/>
                    <a:pt x="979" y="2007"/>
                    <a:pt x="1019" y="1971"/>
                  </a:cubicBezTo>
                  <a:cubicBezTo>
                    <a:pt x="1287" y="1710"/>
                    <a:pt x="1372" y="1381"/>
                    <a:pt x="1341" y="1029"/>
                  </a:cubicBezTo>
                  <a:cubicBezTo>
                    <a:pt x="1295" y="492"/>
                    <a:pt x="835" y="79"/>
                    <a:pt x="253" y="2"/>
                  </a:cubicBezTo>
                  <a:cubicBezTo>
                    <a:pt x="242" y="1"/>
                    <a:pt x="23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-1517375" y="4248550"/>
              <a:ext cx="36425" cy="35550"/>
            </a:xfrm>
            <a:custGeom>
              <a:rect b="b" l="l" r="r" t="t"/>
              <a:pathLst>
                <a:path extrusionOk="0" h="1422" w="1457">
                  <a:moveTo>
                    <a:pt x="973" y="1"/>
                  </a:moveTo>
                  <a:cubicBezTo>
                    <a:pt x="927" y="16"/>
                    <a:pt x="874" y="24"/>
                    <a:pt x="843" y="55"/>
                  </a:cubicBezTo>
                  <a:cubicBezTo>
                    <a:pt x="767" y="154"/>
                    <a:pt x="705" y="269"/>
                    <a:pt x="629" y="376"/>
                  </a:cubicBezTo>
                  <a:cubicBezTo>
                    <a:pt x="560" y="330"/>
                    <a:pt x="483" y="269"/>
                    <a:pt x="399" y="223"/>
                  </a:cubicBezTo>
                  <a:cubicBezTo>
                    <a:pt x="307" y="169"/>
                    <a:pt x="215" y="116"/>
                    <a:pt x="123" y="77"/>
                  </a:cubicBezTo>
                  <a:cubicBezTo>
                    <a:pt x="121" y="77"/>
                    <a:pt x="119" y="77"/>
                    <a:pt x="116" y="77"/>
                  </a:cubicBezTo>
                  <a:cubicBezTo>
                    <a:pt x="83" y="77"/>
                    <a:pt x="15" y="125"/>
                    <a:pt x="8" y="154"/>
                  </a:cubicBezTo>
                  <a:cubicBezTo>
                    <a:pt x="0" y="208"/>
                    <a:pt x="31" y="307"/>
                    <a:pt x="54" y="307"/>
                  </a:cubicBezTo>
                  <a:cubicBezTo>
                    <a:pt x="246" y="330"/>
                    <a:pt x="345" y="468"/>
                    <a:pt x="491" y="560"/>
                  </a:cubicBezTo>
                  <a:cubicBezTo>
                    <a:pt x="567" y="606"/>
                    <a:pt x="567" y="652"/>
                    <a:pt x="544" y="729"/>
                  </a:cubicBezTo>
                  <a:cubicBezTo>
                    <a:pt x="483" y="905"/>
                    <a:pt x="437" y="1081"/>
                    <a:pt x="399" y="1257"/>
                  </a:cubicBezTo>
                  <a:cubicBezTo>
                    <a:pt x="391" y="1311"/>
                    <a:pt x="429" y="1388"/>
                    <a:pt x="468" y="1410"/>
                  </a:cubicBezTo>
                  <a:cubicBezTo>
                    <a:pt x="478" y="1418"/>
                    <a:pt x="495" y="1422"/>
                    <a:pt x="514" y="1422"/>
                  </a:cubicBezTo>
                  <a:cubicBezTo>
                    <a:pt x="552" y="1422"/>
                    <a:pt x="598" y="1408"/>
                    <a:pt x="613" y="1388"/>
                  </a:cubicBezTo>
                  <a:cubicBezTo>
                    <a:pt x="644" y="1349"/>
                    <a:pt x="629" y="1273"/>
                    <a:pt x="629" y="1219"/>
                  </a:cubicBezTo>
                  <a:cubicBezTo>
                    <a:pt x="629" y="1188"/>
                    <a:pt x="613" y="1150"/>
                    <a:pt x="613" y="1127"/>
                  </a:cubicBezTo>
                  <a:cubicBezTo>
                    <a:pt x="644" y="1004"/>
                    <a:pt x="682" y="882"/>
                    <a:pt x="728" y="744"/>
                  </a:cubicBezTo>
                  <a:cubicBezTo>
                    <a:pt x="897" y="882"/>
                    <a:pt x="1042" y="1004"/>
                    <a:pt x="1196" y="1127"/>
                  </a:cubicBezTo>
                  <a:cubicBezTo>
                    <a:pt x="1231" y="1154"/>
                    <a:pt x="1269" y="1180"/>
                    <a:pt x="1308" y="1180"/>
                  </a:cubicBezTo>
                  <a:cubicBezTo>
                    <a:pt x="1336" y="1180"/>
                    <a:pt x="1366" y="1166"/>
                    <a:pt x="1395" y="1127"/>
                  </a:cubicBezTo>
                  <a:cubicBezTo>
                    <a:pt x="1456" y="1035"/>
                    <a:pt x="1395" y="981"/>
                    <a:pt x="1333" y="928"/>
                  </a:cubicBezTo>
                  <a:cubicBezTo>
                    <a:pt x="1165" y="798"/>
                    <a:pt x="989" y="660"/>
                    <a:pt x="820" y="522"/>
                  </a:cubicBezTo>
                  <a:cubicBezTo>
                    <a:pt x="874" y="392"/>
                    <a:pt x="943" y="284"/>
                    <a:pt x="989" y="162"/>
                  </a:cubicBezTo>
                  <a:cubicBezTo>
                    <a:pt x="1004" y="116"/>
                    <a:pt x="981" y="55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-1076100" y="4124150"/>
              <a:ext cx="27600" cy="71075"/>
            </a:xfrm>
            <a:custGeom>
              <a:rect b="b" l="l" r="r" t="t"/>
              <a:pathLst>
                <a:path extrusionOk="0" h="2843" w="1104">
                  <a:moveTo>
                    <a:pt x="987" y="1"/>
                  </a:moveTo>
                  <a:cubicBezTo>
                    <a:pt x="944" y="1"/>
                    <a:pt x="882" y="27"/>
                    <a:pt x="851" y="59"/>
                  </a:cubicBezTo>
                  <a:cubicBezTo>
                    <a:pt x="797" y="120"/>
                    <a:pt x="743" y="196"/>
                    <a:pt x="713" y="273"/>
                  </a:cubicBezTo>
                  <a:cubicBezTo>
                    <a:pt x="583" y="641"/>
                    <a:pt x="452" y="1009"/>
                    <a:pt x="353" y="1376"/>
                  </a:cubicBezTo>
                  <a:cubicBezTo>
                    <a:pt x="222" y="1828"/>
                    <a:pt x="115" y="2280"/>
                    <a:pt x="8" y="2732"/>
                  </a:cubicBezTo>
                  <a:cubicBezTo>
                    <a:pt x="0" y="2763"/>
                    <a:pt x="23" y="2832"/>
                    <a:pt x="46" y="2839"/>
                  </a:cubicBezTo>
                  <a:cubicBezTo>
                    <a:pt x="54" y="2841"/>
                    <a:pt x="64" y="2842"/>
                    <a:pt x="75" y="2842"/>
                  </a:cubicBezTo>
                  <a:cubicBezTo>
                    <a:pt x="108" y="2842"/>
                    <a:pt x="150" y="2834"/>
                    <a:pt x="161" y="2816"/>
                  </a:cubicBezTo>
                  <a:cubicBezTo>
                    <a:pt x="207" y="2732"/>
                    <a:pt x="245" y="2640"/>
                    <a:pt x="268" y="2548"/>
                  </a:cubicBezTo>
                  <a:cubicBezTo>
                    <a:pt x="376" y="2089"/>
                    <a:pt x="475" y="1614"/>
                    <a:pt x="598" y="1154"/>
                  </a:cubicBezTo>
                  <a:cubicBezTo>
                    <a:pt x="667" y="886"/>
                    <a:pt x="766" y="618"/>
                    <a:pt x="858" y="350"/>
                  </a:cubicBezTo>
                  <a:cubicBezTo>
                    <a:pt x="874" y="350"/>
                    <a:pt x="889" y="357"/>
                    <a:pt x="904" y="357"/>
                  </a:cubicBezTo>
                  <a:cubicBezTo>
                    <a:pt x="912" y="426"/>
                    <a:pt x="912" y="495"/>
                    <a:pt x="927" y="564"/>
                  </a:cubicBezTo>
                  <a:cubicBezTo>
                    <a:pt x="935" y="587"/>
                    <a:pt x="973" y="610"/>
                    <a:pt x="989" y="633"/>
                  </a:cubicBezTo>
                  <a:cubicBezTo>
                    <a:pt x="1012" y="610"/>
                    <a:pt x="1042" y="587"/>
                    <a:pt x="1050" y="564"/>
                  </a:cubicBezTo>
                  <a:cubicBezTo>
                    <a:pt x="1073" y="434"/>
                    <a:pt x="1096" y="296"/>
                    <a:pt x="1103" y="158"/>
                  </a:cubicBezTo>
                  <a:cubicBezTo>
                    <a:pt x="1103" y="105"/>
                    <a:pt x="1058" y="28"/>
                    <a:pt x="1012" y="5"/>
                  </a:cubicBezTo>
                  <a:cubicBezTo>
                    <a:pt x="1005" y="2"/>
                    <a:pt x="99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1154825" y="4160475"/>
              <a:ext cx="36025" cy="38350"/>
            </a:xfrm>
            <a:custGeom>
              <a:rect b="b" l="l" r="r" t="t"/>
              <a:pathLst>
                <a:path extrusionOk="0" h="1534" w="1441">
                  <a:moveTo>
                    <a:pt x="942" y="1"/>
                  </a:moveTo>
                  <a:cubicBezTo>
                    <a:pt x="883" y="1"/>
                    <a:pt x="853" y="79"/>
                    <a:pt x="828" y="122"/>
                  </a:cubicBezTo>
                  <a:cubicBezTo>
                    <a:pt x="736" y="299"/>
                    <a:pt x="652" y="475"/>
                    <a:pt x="552" y="659"/>
                  </a:cubicBezTo>
                  <a:cubicBezTo>
                    <a:pt x="437" y="605"/>
                    <a:pt x="330" y="559"/>
                    <a:pt x="230" y="505"/>
                  </a:cubicBezTo>
                  <a:cubicBezTo>
                    <a:pt x="198" y="484"/>
                    <a:pt x="165" y="469"/>
                    <a:pt x="135" y="469"/>
                  </a:cubicBezTo>
                  <a:cubicBezTo>
                    <a:pt x="102" y="469"/>
                    <a:pt x="71" y="488"/>
                    <a:pt x="47" y="536"/>
                  </a:cubicBezTo>
                  <a:cubicBezTo>
                    <a:pt x="1" y="636"/>
                    <a:pt x="85" y="659"/>
                    <a:pt x="146" y="689"/>
                  </a:cubicBezTo>
                  <a:cubicBezTo>
                    <a:pt x="246" y="743"/>
                    <a:pt x="353" y="789"/>
                    <a:pt x="460" y="835"/>
                  </a:cubicBezTo>
                  <a:cubicBezTo>
                    <a:pt x="391" y="980"/>
                    <a:pt x="322" y="1111"/>
                    <a:pt x="276" y="1241"/>
                  </a:cubicBezTo>
                  <a:cubicBezTo>
                    <a:pt x="253" y="1318"/>
                    <a:pt x="253" y="1402"/>
                    <a:pt x="269" y="1478"/>
                  </a:cubicBezTo>
                  <a:cubicBezTo>
                    <a:pt x="276" y="1506"/>
                    <a:pt x="344" y="1533"/>
                    <a:pt x="391" y="1533"/>
                  </a:cubicBezTo>
                  <a:cubicBezTo>
                    <a:pt x="397" y="1533"/>
                    <a:pt x="402" y="1533"/>
                    <a:pt x="407" y="1532"/>
                  </a:cubicBezTo>
                  <a:cubicBezTo>
                    <a:pt x="460" y="1524"/>
                    <a:pt x="491" y="1478"/>
                    <a:pt x="445" y="1409"/>
                  </a:cubicBezTo>
                  <a:cubicBezTo>
                    <a:pt x="430" y="1394"/>
                    <a:pt x="437" y="1348"/>
                    <a:pt x="445" y="1318"/>
                  </a:cubicBezTo>
                  <a:cubicBezTo>
                    <a:pt x="499" y="1203"/>
                    <a:pt x="552" y="1088"/>
                    <a:pt x="614" y="980"/>
                  </a:cubicBezTo>
                  <a:cubicBezTo>
                    <a:pt x="633" y="954"/>
                    <a:pt x="682" y="933"/>
                    <a:pt x="720" y="933"/>
                  </a:cubicBezTo>
                  <a:cubicBezTo>
                    <a:pt x="726" y="933"/>
                    <a:pt x="731" y="933"/>
                    <a:pt x="736" y="934"/>
                  </a:cubicBezTo>
                  <a:cubicBezTo>
                    <a:pt x="882" y="973"/>
                    <a:pt x="1027" y="1019"/>
                    <a:pt x="1173" y="1065"/>
                  </a:cubicBezTo>
                  <a:cubicBezTo>
                    <a:pt x="1216" y="1080"/>
                    <a:pt x="1254" y="1088"/>
                    <a:pt x="1287" y="1088"/>
                  </a:cubicBezTo>
                  <a:cubicBezTo>
                    <a:pt x="1353" y="1088"/>
                    <a:pt x="1397" y="1057"/>
                    <a:pt x="1418" y="996"/>
                  </a:cubicBezTo>
                  <a:cubicBezTo>
                    <a:pt x="1441" y="919"/>
                    <a:pt x="1364" y="812"/>
                    <a:pt x="1265" y="789"/>
                  </a:cubicBezTo>
                  <a:cubicBezTo>
                    <a:pt x="1257" y="787"/>
                    <a:pt x="1250" y="787"/>
                    <a:pt x="1242" y="787"/>
                  </a:cubicBezTo>
                  <a:cubicBezTo>
                    <a:pt x="1209" y="787"/>
                    <a:pt x="1173" y="798"/>
                    <a:pt x="1142" y="804"/>
                  </a:cubicBezTo>
                  <a:cubicBezTo>
                    <a:pt x="1124" y="810"/>
                    <a:pt x="1100" y="822"/>
                    <a:pt x="1079" y="822"/>
                  </a:cubicBezTo>
                  <a:cubicBezTo>
                    <a:pt x="1075" y="822"/>
                    <a:pt x="1070" y="821"/>
                    <a:pt x="1066" y="820"/>
                  </a:cubicBezTo>
                  <a:cubicBezTo>
                    <a:pt x="958" y="797"/>
                    <a:pt x="859" y="766"/>
                    <a:pt x="744" y="728"/>
                  </a:cubicBezTo>
                  <a:cubicBezTo>
                    <a:pt x="836" y="559"/>
                    <a:pt x="928" y="398"/>
                    <a:pt x="1012" y="237"/>
                  </a:cubicBezTo>
                  <a:cubicBezTo>
                    <a:pt x="1058" y="161"/>
                    <a:pt x="1073" y="69"/>
                    <a:pt x="989" y="15"/>
                  </a:cubicBezTo>
                  <a:cubicBezTo>
                    <a:pt x="971" y="5"/>
                    <a:pt x="95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1543625" y="4245075"/>
              <a:ext cx="28375" cy="52050"/>
            </a:xfrm>
            <a:custGeom>
              <a:rect b="b" l="l" r="r" t="t"/>
              <a:pathLst>
                <a:path extrusionOk="0" h="2082" w="1135">
                  <a:moveTo>
                    <a:pt x="316" y="0"/>
                  </a:moveTo>
                  <a:cubicBezTo>
                    <a:pt x="232" y="0"/>
                    <a:pt x="159" y="62"/>
                    <a:pt x="116" y="171"/>
                  </a:cubicBezTo>
                  <a:cubicBezTo>
                    <a:pt x="16" y="431"/>
                    <a:pt x="1" y="699"/>
                    <a:pt x="24" y="967"/>
                  </a:cubicBezTo>
                  <a:cubicBezTo>
                    <a:pt x="62" y="1404"/>
                    <a:pt x="261" y="1749"/>
                    <a:pt x="614" y="2001"/>
                  </a:cubicBezTo>
                  <a:cubicBezTo>
                    <a:pt x="695" y="2057"/>
                    <a:pt x="777" y="2082"/>
                    <a:pt x="860" y="2082"/>
                  </a:cubicBezTo>
                  <a:cubicBezTo>
                    <a:pt x="925" y="2082"/>
                    <a:pt x="991" y="2067"/>
                    <a:pt x="1058" y="2040"/>
                  </a:cubicBezTo>
                  <a:cubicBezTo>
                    <a:pt x="1096" y="2017"/>
                    <a:pt x="1112" y="1963"/>
                    <a:pt x="1135" y="1925"/>
                  </a:cubicBezTo>
                  <a:cubicBezTo>
                    <a:pt x="1096" y="1925"/>
                    <a:pt x="1058" y="1917"/>
                    <a:pt x="1012" y="1917"/>
                  </a:cubicBezTo>
                  <a:cubicBezTo>
                    <a:pt x="1006" y="1916"/>
                    <a:pt x="1000" y="1916"/>
                    <a:pt x="993" y="1916"/>
                  </a:cubicBezTo>
                  <a:cubicBezTo>
                    <a:pt x="973" y="1916"/>
                    <a:pt x="950" y="1920"/>
                    <a:pt x="931" y="1920"/>
                  </a:cubicBezTo>
                  <a:cubicBezTo>
                    <a:pt x="917" y="1920"/>
                    <a:pt x="905" y="1918"/>
                    <a:pt x="897" y="1910"/>
                  </a:cubicBezTo>
                  <a:cubicBezTo>
                    <a:pt x="690" y="1787"/>
                    <a:pt x="507" y="1641"/>
                    <a:pt x="407" y="1419"/>
                  </a:cubicBezTo>
                  <a:cubicBezTo>
                    <a:pt x="238" y="1036"/>
                    <a:pt x="231" y="638"/>
                    <a:pt x="323" y="232"/>
                  </a:cubicBezTo>
                  <a:cubicBezTo>
                    <a:pt x="335" y="165"/>
                    <a:pt x="357" y="103"/>
                    <a:pt x="441" y="103"/>
                  </a:cubicBezTo>
                  <a:cubicBezTo>
                    <a:pt x="464" y="103"/>
                    <a:pt x="490" y="107"/>
                    <a:pt x="522" y="117"/>
                  </a:cubicBezTo>
                  <a:cubicBezTo>
                    <a:pt x="452" y="37"/>
                    <a:pt x="381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1361850" y="4209325"/>
              <a:ext cx="28925" cy="39425"/>
            </a:xfrm>
            <a:custGeom>
              <a:rect b="b" l="l" r="r" t="t"/>
              <a:pathLst>
                <a:path extrusionOk="0" h="1577" w="1157">
                  <a:moveTo>
                    <a:pt x="397" y="1"/>
                  </a:moveTo>
                  <a:cubicBezTo>
                    <a:pt x="369" y="1"/>
                    <a:pt x="338" y="12"/>
                    <a:pt x="307" y="38"/>
                  </a:cubicBezTo>
                  <a:cubicBezTo>
                    <a:pt x="245" y="76"/>
                    <a:pt x="184" y="137"/>
                    <a:pt x="153" y="199"/>
                  </a:cubicBezTo>
                  <a:cubicBezTo>
                    <a:pt x="54" y="467"/>
                    <a:pt x="0" y="743"/>
                    <a:pt x="46" y="1018"/>
                  </a:cubicBezTo>
                  <a:cubicBezTo>
                    <a:pt x="69" y="1141"/>
                    <a:pt x="115" y="1279"/>
                    <a:pt x="199" y="1355"/>
                  </a:cubicBezTo>
                  <a:cubicBezTo>
                    <a:pt x="385" y="1530"/>
                    <a:pt x="609" y="1576"/>
                    <a:pt x="842" y="1576"/>
                  </a:cubicBezTo>
                  <a:cubicBezTo>
                    <a:pt x="926" y="1576"/>
                    <a:pt x="1011" y="1570"/>
                    <a:pt x="1096" y="1562"/>
                  </a:cubicBezTo>
                  <a:cubicBezTo>
                    <a:pt x="1119" y="1562"/>
                    <a:pt x="1134" y="1509"/>
                    <a:pt x="1157" y="1486"/>
                  </a:cubicBezTo>
                  <a:cubicBezTo>
                    <a:pt x="1134" y="1470"/>
                    <a:pt x="1103" y="1447"/>
                    <a:pt x="1073" y="1440"/>
                  </a:cubicBezTo>
                  <a:cubicBezTo>
                    <a:pt x="897" y="1401"/>
                    <a:pt x="713" y="1378"/>
                    <a:pt x="536" y="1332"/>
                  </a:cubicBezTo>
                  <a:cubicBezTo>
                    <a:pt x="391" y="1286"/>
                    <a:pt x="322" y="1164"/>
                    <a:pt x="299" y="1026"/>
                  </a:cubicBezTo>
                  <a:cubicBezTo>
                    <a:pt x="261" y="765"/>
                    <a:pt x="276" y="505"/>
                    <a:pt x="368" y="252"/>
                  </a:cubicBezTo>
                  <a:cubicBezTo>
                    <a:pt x="383" y="191"/>
                    <a:pt x="445" y="137"/>
                    <a:pt x="506" y="68"/>
                  </a:cubicBezTo>
                  <a:cubicBezTo>
                    <a:pt x="482" y="30"/>
                    <a:pt x="443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-1650875" y="4283775"/>
              <a:ext cx="15175" cy="32275"/>
            </a:xfrm>
            <a:custGeom>
              <a:rect b="b" l="l" r="r" t="t"/>
              <a:pathLst>
                <a:path extrusionOk="0" h="1291" w="607">
                  <a:moveTo>
                    <a:pt x="133" y="1"/>
                  </a:moveTo>
                  <a:cubicBezTo>
                    <a:pt x="98" y="1"/>
                    <a:pt x="16" y="57"/>
                    <a:pt x="8" y="93"/>
                  </a:cubicBezTo>
                  <a:cubicBezTo>
                    <a:pt x="1" y="170"/>
                    <a:pt x="39" y="254"/>
                    <a:pt x="62" y="331"/>
                  </a:cubicBezTo>
                  <a:cubicBezTo>
                    <a:pt x="70" y="362"/>
                    <a:pt x="100" y="392"/>
                    <a:pt x="108" y="423"/>
                  </a:cubicBezTo>
                  <a:cubicBezTo>
                    <a:pt x="162" y="630"/>
                    <a:pt x="208" y="837"/>
                    <a:pt x="261" y="1051"/>
                  </a:cubicBezTo>
                  <a:cubicBezTo>
                    <a:pt x="284" y="1128"/>
                    <a:pt x="315" y="1212"/>
                    <a:pt x="369" y="1266"/>
                  </a:cubicBezTo>
                  <a:cubicBezTo>
                    <a:pt x="386" y="1284"/>
                    <a:pt x="425" y="1291"/>
                    <a:pt x="465" y="1291"/>
                  </a:cubicBezTo>
                  <a:cubicBezTo>
                    <a:pt x="494" y="1291"/>
                    <a:pt x="523" y="1287"/>
                    <a:pt x="545" y="1281"/>
                  </a:cubicBezTo>
                  <a:cubicBezTo>
                    <a:pt x="575" y="1273"/>
                    <a:pt x="606" y="1204"/>
                    <a:pt x="606" y="1166"/>
                  </a:cubicBezTo>
                  <a:cubicBezTo>
                    <a:pt x="606" y="1028"/>
                    <a:pt x="591" y="898"/>
                    <a:pt x="583" y="791"/>
                  </a:cubicBezTo>
                  <a:cubicBezTo>
                    <a:pt x="499" y="553"/>
                    <a:pt x="437" y="346"/>
                    <a:pt x="353" y="147"/>
                  </a:cubicBezTo>
                  <a:cubicBezTo>
                    <a:pt x="323" y="78"/>
                    <a:pt x="223" y="32"/>
                    <a:pt x="139" y="1"/>
                  </a:cubicBezTo>
                  <a:cubicBezTo>
                    <a:pt x="137" y="1"/>
                    <a:pt x="135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-1300375" y="4199625"/>
              <a:ext cx="25875" cy="24400"/>
            </a:xfrm>
            <a:custGeom>
              <a:rect b="b" l="l" r="r" t="t"/>
              <a:pathLst>
                <a:path extrusionOk="0" h="976" w="1035">
                  <a:moveTo>
                    <a:pt x="767" y="1"/>
                  </a:moveTo>
                  <a:cubicBezTo>
                    <a:pt x="726" y="1"/>
                    <a:pt x="672" y="15"/>
                    <a:pt x="652" y="35"/>
                  </a:cubicBezTo>
                  <a:cubicBezTo>
                    <a:pt x="575" y="127"/>
                    <a:pt x="514" y="234"/>
                    <a:pt x="445" y="349"/>
                  </a:cubicBezTo>
                  <a:lnTo>
                    <a:pt x="437" y="349"/>
                  </a:lnTo>
                  <a:cubicBezTo>
                    <a:pt x="368" y="295"/>
                    <a:pt x="291" y="234"/>
                    <a:pt x="215" y="181"/>
                  </a:cubicBezTo>
                  <a:cubicBezTo>
                    <a:pt x="181" y="160"/>
                    <a:pt x="150" y="141"/>
                    <a:pt x="120" y="141"/>
                  </a:cubicBezTo>
                  <a:cubicBezTo>
                    <a:pt x="95" y="141"/>
                    <a:pt x="71" y="154"/>
                    <a:pt x="46" y="188"/>
                  </a:cubicBezTo>
                  <a:cubicBezTo>
                    <a:pt x="0" y="257"/>
                    <a:pt x="0" y="318"/>
                    <a:pt x="77" y="364"/>
                  </a:cubicBezTo>
                  <a:cubicBezTo>
                    <a:pt x="108" y="380"/>
                    <a:pt x="131" y="403"/>
                    <a:pt x="154" y="418"/>
                  </a:cubicBezTo>
                  <a:cubicBezTo>
                    <a:pt x="322" y="510"/>
                    <a:pt x="414" y="617"/>
                    <a:pt x="345" y="832"/>
                  </a:cubicBezTo>
                  <a:cubicBezTo>
                    <a:pt x="307" y="927"/>
                    <a:pt x="354" y="975"/>
                    <a:pt x="432" y="975"/>
                  </a:cubicBezTo>
                  <a:cubicBezTo>
                    <a:pt x="448" y="975"/>
                    <a:pt x="465" y="973"/>
                    <a:pt x="483" y="970"/>
                  </a:cubicBezTo>
                  <a:cubicBezTo>
                    <a:pt x="491" y="878"/>
                    <a:pt x="498" y="793"/>
                    <a:pt x="514" y="694"/>
                  </a:cubicBezTo>
                  <a:cubicBezTo>
                    <a:pt x="652" y="763"/>
                    <a:pt x="766" y="832"/>
                    <a:pt x="889" y="885"/>
                  </a:cubicBezTo>
                  <a:cubicBezTo>
                    <a:pt x="900" y="889"/>
                    <a:pt x="912" y="891"/>
                    <a:pt x="923" y="891"/>
                  </a:cubicBezTo>
                  <a:cubicBezTo>
                    <a:pt x="960" y="891"/>
                    <a:pt x="1000" y="876"/>
                    <a:pt x="1035" y="870"/>
                  </a:cubicBezTo>
                  <a:cubicBezTo>
                    <a:pt x="1027" y="816"/>
                    <a:pt x="1027" y="763"/>
                    <a:pt x="1004" y="717"/>
                  </a:cubicBezTo>
                  <a:cubicBezTo>
                    <a:pt x="981" y="679"/>
                    <a:pt x="935" y="648"/>
                    <a:pt x="889" y="625"/>
                  </a:cubicBezTo>
                  <a:cubicBezTo>
                    <a:pt x="797" y="571"/>
                    <a:pt x="690" y="525"/>
                    <a:pt x="575" y="464"/>
                  </a:cubicBezTo>
                  <a:cubicBezTo>
                    <a:pt x="652" y="349"/>
                    <a:pt x="697" y="249"/>
                    <a:pt x="766" y="181"/>
                  </a:cubicBezTo>
                  <a:cubicBezTo>
                    <a:pt x="835" y="119"/>
                    <a:pt x="874" y="66"/>
                    <a:pt x="812" y="12"/>
                  </a:cubicBezTo>
                  <a:cubicBezTo>
                    <a:pt x="805" y="4"/>
                    <a:pt x="788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1184700" y="4183950"/>
              <a:ext cx="25875" cy="13850"/>
            </a:xfrm>
            <a:custGeom>
              <a:rect b="b" l="l" r="r" t="t"/>
              <a:pathLst>
                <a:path extrusionOk="0" h="554" w="1035">
                  <a:moveTo>
                    <a:pt x="904" y="0"/>
                  </a:moveTo>
                  <a:cubicBezTo>
                    <a:pt x="898" y="0"/>
                    <a:pt x="893" y="1"/>
                    <a:pt x="889" y="3"/>
                  </a:cubicBezTo>
                  <a:cubicBezTo>
                    <a:pt x="698" y="80"/>
                    <a:pt x="521" y="187"/>
                    <a:pt x="338" y="271"/>
                  </a:cubicBezTo>
                  <a:cubicBezTo>
                    <a:pt x="315" y="283"/>
                    <a:pt x="286" y="285"/>
                    <a:pt x="256" y="285"/>
                  </a:cubicBezTo>
                  <a:cubicBezTo>
                    <a:pt x="241" y="285"/>
                    <a:pt x="226" y="284"/>
                    <a:pt x="212" y="284"/>
                  </a:cubicBezTo>
                  <a:cubicBezTo>
                    <a:pt x="197" y="284"/>
                    <a:pt x="182" y="285"/>
                    <a:pt x="169" y="287"/>
                  </a:cubicBezTo>
                  <a:cubicBezTo>
                    <a:pt x="131" y="294"/>
                    <a:pt x="92" y="302"/>
                    <a:pt x="77" y="325"/>
                  </a:cubicBezTo>
                  <a:cubicBezTo>
                    <a:pt x="47" y="371"/>
                    <a:pt x="24" y="424"/>
                    <a:pt x="1" y="478"/>
                  </a:cubicBezTo>
                  <a:cubicBezTo>
                    <a:pt x="34" y="531"/>
                    <a:pt x="74" y="554"/>
                    <a:pt x="120" y="554"/>
                  </a:cubicBezTo>
                  <a:cubicBezTo>
                    <a:pt x="147" y="554"/>
                    <a:pt x="176" y="546"/>
                    <a:pt x="207" y="532"/>
                  </a:cubicBezTo>
                  <a:cubicBezTo>
                    <a:pt x="453" y="409"/>
                    <a:pt x="705" y="310"/>
                    <a:pt x="951" y="195"/>
                  </a:cubicBezTo>
                  <a:cubicBezTo>
                    <a:pt x="989" y="172"/>
                    <a:pt x="1012" y="103"/>
                    <a:pt x="1035" y="57"/>
                  </a:cubicBezTo>
                  <a:cubicBezTo>
                    <a:pt x="995" y="37"/>
                    <a:pt x="938" y="0"/>
                    <a:pt x="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1439625" y="4240125"/>
              <a:ext cx="29525" cy="10950"/>
            </a:xfrm>
            <a:custGeom>
              <a:rect b="b" l="l" r="r" t="t"/>
              <a:pathLst>
                <a:path extrusionOk="0" h="438" w="1181">
                  <a:moveTo>
                    <a:pt x="1127" y="1"/>
                  </a:moveTo>
                  <a:cubicBezTo>
                    <a:pt x="997" y="8"/>
                    <a:pt x="867" y="8"/>
                    <a:pt x="744" y="39"/>
                  </a:cubicBezTo>
                  <a:cubicBezTo>
                    <a:pt x="514" y="108"/>
                    <a:pt x="284" y="200"/>
                    <a:pt x="62" y="284"/>
                  </a:cubicBezTo>
                  <a:cubicBezTo>
                    <a:pt x="31" y="292"/>
                    <a:pt x="1" y="338"/>
                    <a:pt x="1" y="369"/>
                  </a:cubicBezTo>
                  <a:cubicBezTo>
                    <a:pt x="1" y="392"/>
                    <a:pt x="54" y="437"/>
                    <a:pt x="77" y="437"/>
                  </a:cubicBezTo>
                  <a:cubicBezTo>
                    <a:pt x="177" y="430"/>
                    <a:pt x="277" y="414"/>
                    <a:pt x="369" y="384"/>
                  </a:cubicBezTo>
                  <a:cubicBezTo>
                    <a:pt x="529" y="330"/>
                    <a:pt x="683" y="254"/>
                    <a:pt x="844" y="185"/>
                  </a:cubicBezTo>
                  <a:lnTo>
                    <a:pt x="851" y="208"/>
                  </a:lnTo>
                  <a:cubicBezTo>
                    <a:pt x="943" y="185"/>
                    <a:pt x="1035" y="162"/>
                    <a:pt x="1127" y="131"/>
                  </a:cubicBezTo>
                  <a:cubicBezTo>
                    <a:pt x="1150" y="123"/>
                    <a:pt x="1165" y="77"/>
                    <a:pt x="1181" y="47"/>
                  </a:cubicBezTo>
                  <a:cubicBezTo>
                    <a:pt x="1181" y="39"/>
                    <a:pt x="1142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1263425" y="4206175"/>
              <a:ext cx="25700" cy="10425"/>
            </a:xfrm>
            <a:custGeom>
              <a:rect b="b" l="l" r="r" t="t"/>
              <a:pathLst>
                <a:path extrusionOk="0" h="417" w="1028">
                  <a:moveTo>
                    <a:pt x="915" y="0"/>
                  </a:moveTo>
                  <a:cubicBezTo>
                    <a:pt x="912" y="0"/>
                    <a:pt x="908" y="1"/>
                    <a:pt x="905" y="3"/>
                  </a:cubicBezTo>
                  <a:cubicBezTo>
                    <a:pt x="713" y="49"/>
                    <a:pt x="522" y="110"/>
                    <a:pt x="369" y="164"/>
                  </a:cubicBezTo>
                  <a:cubicBezTo>
                    <a:pt x="284" y="148"/>
                    <a:pt x="238" y="133"/>
                    <a:pt x="192" y="125"/>
                  </a:cubicBezTo>
                  <a:cubicBezTo>
                    <a:pt x="177" y="225"/>
                    <a:pt x="1" y="248"/>
                    <a:pt x="85" y="378"/>
                  </a:cubicBezTo>
                  <a:cubicBezTo>
                    <a:pt x="100" y="401"/>
                    <a:pt x="146" y="417"/>
                    <a:pt x="177" y="417"/>
                  </a:cubicBezTo>
                  <a:cubicBezTo>
                    <a:pt x="238" y="409"/>
                    <a:pt x="292" y="394"/>
                    <a:pt x="353" y="378"/>
                  </a:cubicBezTo>
                  <a:cubicBezTo>
                    <a:pt x="545" y="325"/>
                    <a:pt x="744" y="271"/>
                    <a:pt x="928" y="202"/>
                  </a:cubicBezTo>
                  <a:cubicBezTo>
                    <a:pt x="974" y="187"/>
                    <a:pt x="997" y="118"/>
                    <a:pt x="1027" y="72"/>
                  </a:cubicBezTo>
                  <a:cubicBezTo>
                    <a:pt x="987" y="51"/>
                    <a:pt x="946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-1433300" y="4250575"/>
              <a:ext cx="24925" cy="11575"/>
            </a:xfrm>
            <a:custGeom>
              <a:rect b="b" l="l" r="r" t="t"/>
              <a:pathLst>
                <a:path extrusionOk="0" h="463" w="997">
                  <a:moveTo>
                    <a:pt x="891" y="1"/>
                  </a:moveTo>
                  <a:cubicBezTo>
                    <a:pt x="872" y="1"/>
                    <a:pt x="852" y="6"/>
                    <a:pt x="836" y="12"/>
                  </a:cubicBezTo>
                  <a:cubicBezTo>
                    <a:pt x="614" y="58"/>
                    <a:pt x="384" y="104"/>
                    <a:pt x="169" y="157"/>
                  </a:cubicBezTo>
                  <a:cubicBezTo>
                    <a:pt x="116" y="173"/>
                    <a:pt x="54" y="219"/>
                    <a:pt x="24" y="265"/>
                  </a:cubicBezTo>
                  <a:cubicBezTo>
                    <a:pt x="1" y="311"/>
                    <a:pt x="8" y="395"/>
                    <a:pt x="39" y="426"/>
                  </a:cubicBezTo>
                  <a:cubicBezTo>
                    <a:pt x="56" y="448"/>
                    <a:pt x="105" y="462"/>
                    <a:pt x="146" y="462"/>
                  </a:cubicBezTo>
                  <a:cubicBezTo>
                    <a:pt x="161" y="462"/>
                    <a:pt x="174" y="460"/>
                    <a:pt x="185" y="456"/>
                  </a:cubicBezTo>
                  <a:cubicBezTo>
                    <a:pt x="223" y="441"/>
                    <a:pt x="246" y="380"/>
                    <a:pt x="261" y="357"/>
                  </a:cubicBezTo>
                  <a:cubicBezTo>
                    <a:pt x="422" y="311"/>
                    <a:pt x="560" y="272"/>
                    <a:pt x="698" y="226"/>
                  </a:cubicBezTo>
                  <a:cubicBezTo>
                    <a:pt x="774" y="203"/>
                    <a:pt x="851" y="173"/>
                    <a:pt x="928" y="134"/>
                  </a:cubicBezTo>
                  <a:cubicBezTo>
                    <a:pt x="958" y="119"/>
                    <a:pt x="974" y="81"/>
                    <a:pt x="997" y="58"/>
                  </a:cubicBezTo>
                  <a:cubicBezTo>
                    <a:pt x="974" y="42"/>
                    <a:pt x="943" y="19"/>
                    <a:pt x="912" y="4"/>
                  </a:cubicBezTo>
                  <a:cubicBezTo>
                    <a:pt x="906" y="2"/>
                    <a:pt x="898" y="1"/>
                    <a:pt x="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-1652975" y="4275375"/>
              <a:ext cx="6725" cy="5375"/>
            </a:xfrm>
            <a:custGeom>
              <a:rect b="b" l="l" r="r" t="t"/>
              <a:pathLst>
                <a:path extrusionOk="0" h="215" w="269">
                  <a:moveTo>
                    <a:pt x="69" y="0"/>
                  </a:moveTo>
                  <a:cubicBezTo>
                    <a:pt x="62" y="0"/>
                    <a:pt x="24" y="85"/>
                    <a:pt x="1" y="123"/>
                  </a:cubicBezTo>
                  <a:cubicBezTo>
                    <a:pt x="69" y="154"/>
                    <a:pt x="123" y="192"/>
                    <a:pt x="192" y="215"/>
                  </a:cubicBezTo>
                  <a:cubicBezTo>
                    <a:pt x="200" y="215"/>
                    <a:pt x="230" y="154"/>
                    <a:pt x="269" y="100"/>
                  </a:cubicBezTo>
                  <a:cubicBezTo>
                    <a:pt x="192" y="54"/>
                    <a:pt x="131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-1541900" y="2832875"/>
              <a:ext cx="45800" cy="45575"/>
            </a:xfrm>
            <a:custGeom>
              <a:rect b="b" l="l" r="r" t="t"/>
              <a:pathLst>
                <a:path extrusionOk="0" h="1823" w="1832">
                  <a:moveTo>
                    <a:pt x="219" y="0"/>
                  </a:moveTo>
                  <a:cubicBezTo>
                    <a:pt x="169" y="0"/>
                    <a:pt x="123" y="29"/>
                    <a:pt x="77" y="90"/>
                  </a:cubicBezTo>
                  <a:cubicBezTo>
                    <a:pt x="1" y="197"/>
                    <a:pt x="62" y="274"/>
                    <a:pt x="139" y="335"/>
                  </a:cubicBezTo>
                  <a:cubicBezTo>
                    <a:pt x="307" y="481"/>
                    <a:pt x="484" y="626"/>
                    <a:pt x="660" y="764"/>
                  </a:cubicBezTo>
                  <a:cubicBezTo>
                    <a:pt x="752" y="833"/>
                    <a:pt x="782" y="887"/>
                    <a:pt x="736" y="994"/>
                  </a:cubicBezTo>
                  <a:cubicBezTo>
                    <a:pt x="660" y="1163"/>
                    <a:pt x="598" y="1339"/>
                    <a:pt x="537" y="1507"/>
                  </a:cubicBezTo>
                  <a:cubicBezTo>
                    <a:pt x="514" y="1584"/>
                    <a:pt x="507" y="1676"/>
                    <a:pt x="529" y="1752"/>
                  </a:cubicBezTo>
                  <a:cubicBezTo>
                    <a:pt x="536" y="1787"/>
                    <a:pt x="607" y="1822"/>
                    <a:pt x="660" y="1822"/>
                  </a:cubicBezTo>
                  <a:cubicBezTo>
                    <a:pt x="665" y="1822"/>
                    <a:pt x="670" y="1822"/>
                    <a:pt x="675" y="1821"/>
                  </a:cubicBezTo>
                  <a:cubicBezTo>
                    <a:pt x="713" y="1821"/>
                    <a:pt x="775" y="1760"/>
                    <a:pt x="790" y="1707"/>
                  </a:cubicBezTo>
                  <a:cubicBezTo>
                    <a:pt x="867" y="1484"/>
                    <a:pt x="936" y="1255"/>
                    <a:pt x="1004" y="1017"/>
                  </a:cubicBezTo>
                  <a:cubicBezTo>
                    <a:pt x="1181" y="1132"/>
                    <a:pt x="1319" y="1239"/>
                    <a:pt x="1472" y="1323"/>
                  </a:cubicBezTo>
                  <a:cubicBezTo>
                    <a:pt x="1529" y="1352"/>
                    <a:pt x="1598" y="1368"/>
                    <a:pt x="1665" y="1368"/>
                  </a:cubicBezTo>
                  <a:cubicBezTo>
                    <a:pt x="1688" y="1368"/>
                    <a:pt x="1710" y="1366"/>
                    <a:pt x="1732" y="1362"/>
                  </a:cubicBezTo>
                  <a:cubicBezTo>
                    <a:pt x="1771" y="1354"/>
                    <a:pt x="1832" y="1239"/>
                    <a:pt x="1817" y="1201"/>
                  </a:cubicBezTo>
                  <a:cubicBezTo>
                    <a:pt x="1786" y="1124"/>
                    <a:pt x="1725" y="1048"/>
                    <a:pt x="1648" y="1002"/>
                  </a:cubicBezTo>
                  <a:cubicBezTo>
                    <a:pt x="1495" y="902"/>
                    <a:pt x="1334" y="818"/>
                    <a:pt x="1158" y="718"/>
                  </a:cubicBezTo>
                  <a:cubicBezTo>
                    <a:pt x="1250" y="588"/>
                    <a:pt x="1349" y="473"/>
                    <a:pt x="1410" y="343"/>
                  </a:cubicBezTo>
                  <a:cubicBezTo>
                    <a:pt x="1441" y="289"/>
                    <a:pt x="1403" y="205"/>
                    <a:pt x="1403" y="136"/>
                  </a:cubicBezTo>
                  <a:cubicBezTo>
                    <a:pt x="1334" y="144"/>
                    <a:pt x="1250" y="136"/>
                    <a:pt x="1211" y="174"/>
                  </a:cubicBezTo>
                  <a:cubicBezTo>
                    <a:pt x="1104" y="274"/>
                    <a:pt x="1012" y="389"/>
                    <a:pt x="897" y="527"/>
                  </a:cubicBezTo>
                  <a:cubicBezTo>
                    <a:pt x="729" y="381"/>
                    <a:pt x="545" y="236"/>
                    <a:pt x="384" y="82"/>
                  </a:cubicBezTo>
                  <a:cubicBezTo>
                    <a:pt x="323" y="29"/>
                    <a:pt x="26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-923275" y="2677625"/>
              <a:ext cx="35450" cy="39825"/>
            </a:xfrm>
            <a:custGeom>
              <a:rect b="b" l="l" r="r" t="t"/>
              <a:pathLst>
                <a:path extrusionOk="0" h="1593" w="1418">
                  <a:moveTo>
                    <a:pt x="702" y="1"/>
                  </a:moveTo>
                  <a:cubicBezTo>
                    <a:pt x="629" y="1"/>
                    <a:pt x="554" y="24"/>
                    <a:pt x="499" y="72"/>
                  </a:cubicBezTo>
                  <a:cubicBezTo>
                    <a:pt x="407" y="141"/>
                    <a:pt x="330" y="233"/>
                    <a:pt x="277" y="332"/>
                  </a:cubicBezTo>
                  <a:cubicBezTo>
                    <a:pt x="93" y="639"/>
                    <a:pt x="39" y="991"/>
                    <a:pt x="8" y="1343"/>
                  </a:cubicBezTo>
                  <a:cubicBezTo>
                    <a:pt x="1" y="1451"/>
                    <a:pt x="16" y="1566"/>
                    <a:pt x="123" y="1589"/>
                  </a:cubicBezTo>
                  <a:cubicBezTo>
                    <a:pt x="138" y="1591"/>
                    <a:pt x="154" y="1593"/>
                    <a:pt x="170" y="1593"/>
                  </a:cubicBezTo>
                  <a:cubicBezTo>
                    <a:pt x="245" y="1593"/>
                    <a:pt x="328" y="1565"/>
                    <a:pt x="391" y="1527"/>
                  </a:cubicBezTo>
                  <a:cubicBezTo>
                    <a:pt x="468" y="1474"/>
                    <a:pt x="522" y="1389"/>
                    <a:pt x="575" y="1305"/>
                  </a:cubicBezTo>
                  <a:cubicBezTo>
                    <a:pt x="629" y="1213"/>
                    <a:pt x="675" y="1106"/>
                    <a:pt x="736" y="983"/>
                  </a:cubicBezTo>
                  <a:cubicBezTo>
                    <a:pt x="805" y="1075"/>
                    <a:pt x="836" y="1129"/>
                    <a:pt x="874" y="1175"/>
                  </a:cubicBezTo>
                  <a:cubicBezTo>
                    <a:pt x="971" y="1297"/>
                    <a:pt x="1065" y="1359"/>
                    <a:pt x="1150" y="1359"/>
                  </a:cubicBezTo>
                  <a:cubicBezTo>
                    <a:pt x="1247" y="1359"/>
                    <a:pt x="1334" y="1280"/>
                    <a:pt x="1403" y="1121"/>
                  </a:cubicBezTo>
                  <a:cubicBezTo>
                    <a:pt x="1418" y="1083"/>
                    <a:pt x="1395" y="1029"/>
                    <a:pt x="1387" y="983"/>
                  </a:cubicBezTo>
                  <a:cubicBezTo>
                    <a:pt x="1349" y="1006"/>
                    <a:pt x="1295" y="1022"/>
                    <a:pt x="1265" y="1052"/>
                  </a:cubicBezTo>
                  <a:cubicBezTo>
                    <a:pt x="1243" y="1074"/>
                    <a:pt x="1242" y="1110"/>
                    <a:pt x="1229" y="1147"/>
                  </a:cubicBezTo>
                  <a:lnTo>
                    <a:pt x="1229" y="1147"/>
                  </a:lnTo>
                  <a:cubicBezTo>
                    <a:pt x="996" y="928"/>
                    <a:pt x="943" y="790"/>
                    <a:pt x="951" y="516"/>
                  </a:cubicBezTo>
                  <a:cubicBezTo>
                    <a:pt x="951" y="462"/>
                    <a:pt x="912" y="378"/>
                    <a:pt x="874" y="370"/>
                  </a:cubicBezTo>
                  <a:cubicBezTo>
                    <a:pt x="870" y="370"/>
                    <a:pt x="866" y="369"/>
                    <a:pt x="861" y="369"/>
                  </a:cubicBezTo>
                  <a:cubicBezTo>
                    <a:pt x="815" y="369"/>
                    <a:pt x="748" y="404"/>
                    <a:pt x="713" y="439"/>
                  </a:cubicBezTo>
                  <a:cubicBezTo>
                    <a:pt x="683" y="470"/>
                    <a:pt x="667" y="531"/>
                    <a:pt x="667" y="585"/>
                  </a:cubicBezTo>
                  <a:cubicBezTo>
                    <a:pt x="675" y="891"/>
                    <a:pt x="468" y="1091"/>
                    <a:pt x="300" y="1305"/>
                  </a:cubicBezTo>
                  <a:cubicBezTo>
                    <a:pt x="300" y="968"/>
                    <a:pt x="345" y="639"/>
                    <a:pt x="506" y="340"/>
                  </a:cubicBezTo>
                  <a:cubicBezTo>
                    <a:pt x="563" y="226"/>
                    <a:pt x="610" y="182"/>
                    <a:pt x="691" y="182"/>
                  </a:cubicBezTo>
                  <a:cubicBezTo>
                    <a:pt x="729" y="182"/>
                    <a:pt x="776" y="192"/>
                    <a:pt x="836" y="210"/>
                  </a:cubicBezTo>
                  <a:cubicBezTo>
                    <a:pt x="841" y="213"/>
                    <a:pt x="848" y="215"/>
                    <a:pt x="856" y="215"/>
                  </a:cubicBezTo>
                  <a:cubicBezTo>
                    <a:pt x="884" y="215"/>
                    <a:pt x="922" y="197"/>
                    <a:pt x="928" y="179"/>
                  </a:cubicBezTo>
                  <a:cubicBezTo>
                    <a:pt x="943" y="156"/>
                    <a:pt x="928" y="102"/>
                    <a:pt x="905" y="79"/>
                  </a:cubicBezTo>
                  <a:cubicBezTo>
                    <a:pt x="857" y="28"/>
                    <a:pt x="780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-1505500" y="2790700"/>
              <a:ext cx="36225" cy="36225"/>
            </a:xfrm>
            <a:custGeom>
              <a:rect b="b" l="l" r="r" t="t"/>
              <a:pathLst>
                <a:path extrusionOk="0" h="1449" w="1449">
                  <a:moveTo>
                    <a:pt x="497" y="0"/>
                  </a:moveTo>
                  <a:cubicBezTo>
                    <a:pt x="475" y="0"/>
                    <a:pt x="452" y="3"/>
                    <a:pt x="429" y="7"/>
                  </a:cubicBezTo>
                  <a:cubicBezTo>
                    <a:pt x="215" y="53"/>
                    <a:pt x="0" y="306"/>
                    <a:pt x="23" y="490"/>
                  </a:cubicBezTo>
                  <a:cubicBezTo>
                    <a:pt x="36" y="600"/>
                    <a:pt x="114" y="666"/>
                    <a:pt x="216" y="666"/>
                  </a:cubicBezTo>
                  <a:cubicBezTo>
                    <a:pt x="236" y="666"/>
                    <a:pt x="256" y="663"/>
                    <a:pt x="276" y="659"/>
                  </a:cubicBezTo>
                  <a:cubicBezTo>
                    <a:pt x="345" y="643"/>
                    <a:pt x="406" y="613"/>
                    <a:pt x="491" y="582"/>
                  </a:cubicBezTo>
                  <a:cubicBezTo>
                    <a:pt x="491" y="613"/>
                    <a:pt x="498" y="643"/>
                    <a:pt x="498" y="666"/>
                  </a:cubicBezTo>
                  <a:cubicBezTo>
                    <a:pt x="475" y="796"/>
                    <a:pt x="452" y="919"/>
                    <a:pt x="429" y="1049"/>
                  </a:cubicBezTo>
                  <a:cubicBezTo>
                    <a:pt x="393" y="1263"/>
                    <a:pt x="526" y="1449"/>
                    <a:pt x="714" y="1449"/>
                  </a:cubicBezTo>
                  <a:cubicBezTo>
                    <a:pt x="721" y="1449"/>
                    <a:pt x="728" y="1448"/>
                    <a:pt x="736" y="1448"/>
                  </a:cubicBezTo>
                  <a:cubicBezTo>
                    <a:pt x="820" y="1432"/>
                    <a:pt x="897" y="1379"/>
                    <a:pt x="973" y="1333"/>
                  </a:cubicBezTo>
                  <a:cubicBezTo>
                    <a:pt x="1104" y="1256"/>
                    <a:pt x="1180" y="1111"/>
                    <a:pt x="1356" y="1088"/>
                  </a:cubicBezTo>
                  <a:cubicBezTo>
                    <a:pt x="1448" y="1072"/>
                    <a:pt x="1441" y="965"/>
                    <a:pt x="1372" y="911"/>
                  </a:cubicBezTo>
                  <a:cubicBezTo>
                    <a:pt x="1319" y="873"/>
                    <a:pt x="1267" y="855"/>
                    <a:pt x="1216" y="855"/>
                  </a:cubicBezTo>
                  <a:cubicBezTo>
                    <a:pt x="1154" y="855"/>
                    <a:pt x="1093" y="881"/>
                    <a:pt x="1035" y="927"/>
                  </a:cubicBezTo>
                  <a:cubicBezTo>
                    <a:pt x="966" y="980"/>
                    <a:pt x="904" y="1034"/>
                    <a:pt x="813" y="1111"/>
                  </a:cubicBezTo>
                  <a:cubicBezTo>
                    <a:pt x="828" y="996"/>
                    <a:pt x="843" y="919"/>
                    <a:pt x="858" y="842"/>
                  </a:cubicBezTo>
                  <a:cubicBezTo>
                    <a:pt x="866" y="758"/>
                    <a:pt x="874" y="674"/>
                    <a:pt x="874" y="590"/>
                  </a:cubicBezTo>
                  <a:cubicBezTo>
                    <a:pt x="874" y="498"/>
                    <a:pt x="874" y="390"/>
                    <a:pt x="851" y="298"/>
                  </a:cubicBezTo>
                  <a:cubicBezTo>
                    <a:pt x="810" y="117"/>
                    <a:pt x="658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-1385600" y="2797500"/>
              <a:ext cx="38325" cy="35150"/>
            </a:xfrm>
            <a:custGeom>
              <a:rect b="b" l="l" r="r" t="t"/>
              <a:pathLst>
                <a:path extrusionOk="0" h="1406" w="1533">
                  <a:moveTo>
                    <a:pt x="632" y="176"/>
                  </a:moveTo>
                  <a:cubicBezTo>
                    <a:pt x="696" y="176"/>
                    <a:pt x="774" y="217"/>
                    <a:pt x="881" y="295"/>
                  </a:cubicBezTo>
                  <a:cubicBezTo>
                    <a:pt x="743" y="593"/>
                    <a:pt x="605" y="900"/>
                    <a:pt x="460" y="1206"/>
                  </a:cubicBezTo>
                  <a:cubicBezTo>
                    <a:pt x="445" y="1199"/>
                    <a:pt x="422" y="1191"/>
                    <a:pt x="406" y="1183"/>
                  </a:cubicBezTo>
                  <a:cubicBezTo>
                    <a:pt x="299" y="923"/>
                    <a:pt x="322" y="662"/>
                    <a:pt x="422" y="410"/>
                  </a:cubicBezTo>
                  <a:cubicBezTo>
                    <a:pt x="488" y="251"/>
                    <a:pt x="546" y="176"/>
                    <a:pt x="632" y="176"/>
                  </a:cubicBezTo>
                  <a:close/>
                  <a:moveTo>
                    <a:pt x="694" y="0"/>
                  </a:moveTo>
                  <a:cubicBezTo>
                    <a:pt x="680" y="0"/>
                    <a:pt x="666" y="1"/>
                    <a:pt x="651" y="4"/>
                  </a:cubicBezTo>
                  <a:cubicBezTo>
                    <a:pt x="536" y="11"/>
                    <a:pt x="399" y="57"/>
                    <a:pt x="330" y="134"/>
                  </a:cubicBezTo>
                  <a:cubicBezTo>
                    <a:pt x="69" y="456"/>
                    <a:pt x="0" y="831"/>
                    <a:pt x="130" y="1229"/>
                  </a:cubicBezTo>
                  <a:cubicBezTo>
                    <a:pt x="169" y="1345"/>
                    <a:pt x="270" y="1406"/>
                    <a:pt x="373" y="1406"/>
                  </a:cubicBezTo>
                  <a:cubicBezTo>
                    <a:pt x="454" y="1406"/>
                    <a:pt x="536" y="1368"/>
                    <a:pt x="590" y="1291"/>
                  </a:cubicBezTo>
                  <a:cubicBezTo>
                    <a:pt x="674" y="1168"/>
                    <a:pt x="743" y="1038"/>
                    <a:pt x="812" y="908"/>
                  </a:cubicBezTo>
                  <a:cubicBezTo>
                    <a:pt x="851" y="839"/>
                    <a:pt x="874" y="762"/>
                    <a:pt x="927" y="647"/>
                  </a:cubicBezTo>
                  <a:cubicBezTo>
                    <a:pt x="1004" y="808"/>
                    <a:pt x="1057" y="930"/>
                    <a:pt x="1119" y="1053"/>
                  </a:cubicBezTo>
                  <a:cubicBezTo>
                    <a:pt x="1161" y="1151"/>
                    <a:pt x="1209" y="1263"/>
                    <a:pt x="1312" y="1263"/>
                  </a:cubicBezTo>
                  <a:cubicBezTo>
                    <a:pt x="1321" y="1263"/>
                    <a:pt x="1331" y="1262"/>
                    <a:pt x="1341" y="1260"/>
                  </a:cubicBezTo>
                  <a:cubicBezTo>
                    <a:pt x="1410" y="1245"/>
                    <a:pt x="1463" y="1137"/>
                    <a:pt x="1502" y="1061"/>
                  </a:cubicBezTo>
                  <a:cubicBezTo>
                    <a:pt x="1532" y="1007"/>
                    <a:pt x="1517" y="930"/>
                    <a:pt x="1525" y="869"/>
                  </a:cubicBezTo>
                  <a:lnTo>
                    <a:pt x="1525" y="869"/>
                  </a:lnTo>
                  <a:cubicBezTo>
                    <a:pt x="1471" y="877"/>
                    <a:pt x="1410" y="877"/>
                    <a:pt x="1333" y="885"/>
                  </a:cubicBezTo>
                  <a:cubicBezTo>
                    <a:pt x="1280" y="747"/>
                    <a:pt x="1211" y="601"/>
                    <a:pt x="1165" y="440"/>
                  </a:cubicBezTo>
                  <a:cubicBezTo>
                    <a:pt x="1133" y="318"/>
                    <a:pt x="1084" y="239"/>
                    <a:pt x="957" y="239"/>
                  </a:cubicBezTo>
                  <a:cubicBezTo>
                    <a:pt x="932" y="239"/>
                    <a:pt x="905" y="242"/>
                    <a:pt x="874" y="249"/>
                  </a:cubicBezTo>
                  <a:cubicBezTo>
                    <a:pt x="887" y="90"/>
                    <a:pt x="814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-1114600" y="2732625"/>
              <a:ext cx="32200" cy="32200"/>
            </a:xfrm>
            <a:custGeom>
              <a:rect b="b" l="l" r="r" t="t"/>
              <a:pathLst>
                <a:path extrusionOk="0" h="1288" w="1288">
                  <a:moveTo>
                    <a:pt x="429" y="132"/>
                  </a:moveTo>
                  <a:cubicBezTo>
                    <a:pt x="598" y="369"/>
                    <a:pt x="544" y="645"/>
                    <a:pt x="292" y="944"/>
                  </a:cubicBezTo>
                  <a:cubicBezTo>
                    <a:pt x="322" y="653"/>
                    <a:pt x="276" y="392"/>
                    <a:pt x="429" y="132"/>
                  </a:cubicBezTo>
                  <a:close/>
                  <a:moveTo>
                    <a:pt x="401" y="0"/>
                  </a:moveTo>
                  <a:cubicBezTo>
                    <a:pt x="336" y="0"/>
                    <a:pt x="249" y="43"/>
                    <a:pt x="200" y="86"/>
                  </a:cubicBezTo>
                  <a:cubicBezTo>
                    <a:pt x="146" y="139"/>
                    <a:pt x="108" y="239"/>
                    <a:pt x="92" y="323"/>
                  </a:cubicBezTo>
                  <a:cubicBezTo>
                    <a:pt x="54" y="545"/>
                    <a:pt x="31" y="775"/>
                    <a:pt x="8" y="1005"/>
                  </a:cubicBezTo>
                  <a:cubicBezTo>
                    <a:pt x="0" y="1128"/>
                    <a:pt x="23" y="1235"/>
                    <a:pt x="146" y="1273"/>
                  </a:cubicBezTo>
                  <a:cubicBezTo>
                    <a:pt x="173" y="1283"/>
                    <a:pt x="197" y="1288"/>
                    <a:pt x="220" y="1288"/>
                  </a:cubicBezTo>
                  <a:cubicBezTo>
                    <a:pt x="301" y="1288"/>
                    <a:pt x="359" y="1229"/>
                    <a:pt x="406" y="1151"/>
                  </a:cubicBezTo>
                  <a:cubicBezTo>
                    <a:pt x="483" y="1036"/>
                    <a:pt x="552" y="921"/>
                    <a:pt x="644" y="783"/>
                  </a:cubicBezTo>
                  <a:cubicBezTo>
                    <a:pt x="675" y="898"/>
                    <a:pt x="690" y="974"/>
                    <a:pt x="728" y="1043"/>
                  </a:cubicBezTo>
                  <a:cubicBezTo>
                    <a:pt x="769" y="1138"/>
                    <a:pt x="827" y="1257"/>
                    <a:pt x="936" y="1257"/>
                  </a:cubicBezTo>
                  <a:cubicBezTo>
                    <a:pt x="950" y="1257"/>
                    <a:pt x="965" y="1255"/>
                    <a:pt x="981" y="1250"/>
                  </a:cubicBezTo>
                  <a:cubicBezTo>
                    <a:pt x="1088" y="1220"/>
                    <a:pt x="1180" y="1105"/>
                    <a:pt x="1272" y="1020"/>
                  </a:cubicBezTo>
                  <a:cubicBezTo>
                    <a:pt x="1287" y="1005"/>
                    <a:pt x="1257" y="951"/>
                    <a:pt x="1249" y="913"/>
                  </a:cubicBezTo>
                  <a:cubicBezTo>
                    <a:pt x="1219" y="921"/>
                    <a:pt x="1173" y="921"/>
                    <a:pt x="1142" y="944"/>
                  </a:cubicBezTo>
                  <a:cubicBezTo>
                    <a:pt x="1111" y="967"/>
                    <a:pt x="1096" y="997"/>
                    <a:pt x="1058" y="1051"/>
                  </a:cubicBezTo>
                  <a:cubicBezTo>
                    <a:pt x="1012" y="913"/>
                    <a:pt x="966" y="806"/>
                    <a:pt x="935" y="699"/>
                  </a:cubicBezTo>
                  <a:cubicBezTo>
                    <a:pt x="897" y="591"/>
                    <a:pt x="866" y="476"/>
                    <a:pt x="835" y="369"/>
                  </a:cubicBezTo>
                  <a:cubicBezTo>
                    <a:pt x="774" y="170"/>
                    <a:pt x="613" y="78"/>
                    <a:pt x="445" y="9"/>
                  </a:cubicBezTo>
                  <a:cubicBezTo>
                    <a:pt x="432" y="3"/>
                    <a:pt x="417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-1226450" y="2732650"/>
              <a:ext cx="31050" cy="58650"/>
            </a:xfrm>
            <a:custGeom>
              <a:rect b="b" l="l" r="r" t="t"/>
              <a:pathLst>
                <a:path extrusionOk="0" h="2346" w="1242">
                  <a:moveTo>
                    <a:pt x="338" y="0"/>
                  </a:moveTo>
                  <a:cubicBezTo>
                    <a:pt x="146" y="0"/>
                    <a:pt x="16" y="123"/>
                    <a:pt x="8" y="361"/>
                  </a:cubicBezTo>
                  <a:cubicBezTo>
                    <a:pt x="0" y="713"/>
                    <a:pt x="16" y="1073"/>
                    <a:pt x="23" y="1425"/>
                  </a:cubicBezTo>
                  <a:cubicBezTo>
                    <a:pt x="123" y="1808"/>
                    <a:pt x="368" y="2069"/>
                    <a:pt x="682" y="2245"/>
                  </a:cubicBezTo>
                  <a:cubicBezTo>
                    <a:pt x="813" y="2314"/>
                    <a:pt x="973" y="2322"/>
                    <a:pt x="1119" y="2345"/>
                  </a:cubicBezTo>
                  <a:cubicBezTo>
                    <a:pt x="1121" y="2345"/>
                    <a:pt x="1124" y="2345"/>
                    <a:pt x="1127" y="2345"/>
                  </a:cubicBezTo>
                  <a:cubicBezTo>
                    <a:pt x="1163" y="2345"/>
                    <a:pt x="1206" y="2297"/>
                    <a:pt x="1242" y="2276"/>
                  </a:cubicBezTo>
                  <a:cubicBezTo>
                    <a:pt x="1203" y="2253"/>
                    <a:pt x="1165" y="2214"/>
                    <a:pt x="1127" y="2199"/>
                  </a:cubicBezTo>
                  <a:cubicBezTo>
                    <a:pt x="1073" y="2176"/>
                    <a:pt x="1004" y="2191"/>
                    <a:pt x="966" y="2161"/>
                  </a:cubicBezTo>
                  <a:cubicBezTo>
                    <a:pt x="721" y="2000"/>
                    <a:pt x="498" y="1816"/>
                    <a:pt x="399" y="1525"/>
                  </a:cubicBezTo>
                  <a:cubicBezTo>
                    <a:pt x="269" y="1134"/>
                    <a:pt x="269" y="721"/>
                    <a:pt x="292" y="307"/>
                  </a:cubicBezTo>
                  <a:cubicBezTo>
                    <a:pt x="292" y="269"/>
                    <a:pt x="353" y="238"/>
                    <a:pt x="384" y="200"/>
                  </a:cubicBezTo>
                  <a:cubicBezTo>
                    <a:pt x="414" y="161"/>
                    <a:pt x="445" y="123"/>
                    <a:pt x="475" y="85"/>
                  </a:cubicBezTo>
                  <a:cubicBezTo>
                    <a:pt x="429" y="54"/>
                    <a:pt x="384" y="8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-889750" y="2650475"/>
              <a:ext cx="32775" cy="59850"/>
            </a:xfrm>
            <a:custGeom>
              <a:rect b="b" l="l" r="r" t="t"/>
              <a:pathLst>
                <a:path extrusionOk="0" h="2394" w="1311">
                  <a:moveTo>
                    <a:pt x="152" y="0"/>
                  </a:moveTo>
                  <a:cubicBezTo>
                    <a:pt x="107" y="0"/>
                    <a:pt x="51" y="49"/>
                    <a:pt x="0" y="78"/>
                  </a:cubicBezTo>
                  <a:cubicBezTo>
                    <a:pt x="31" y="116"/>
                    <a:pt x="54" y="162"/>
                    <a:pt x="92" y="192"/>
                  </a:cubicBezTo>
                  <a:cubicBezTo>
                    <a:pt x="292" y="346"/>
                    <a:pt x="506" y="484"/>
                    <a:pt x="690" y="652"/>
                  </a:cubicBezTo>
                  <a:cubicBezTo>
                    <a:pt x="1111" y="1043"/>
                    <a:pt x="943" y="2016"/>
                    <a:pt x="429" y="2253"/>
                  </a:cubicBezTo>
                  <a:cubicBezTo>
                    <a:pt x="391" y="2269"/>
                    <a:pt x="376" y="2337"/>
                    <a:pt x="345" y="2376"/>
                  </a:cubicBezTo>
                  <a:cubicBezTo>
                    <a:pt x="382" y="2381"/>
                    <a:pt x="422" y="2393"/>
                    <a:pt x="456" y="2393"/>
                  </a:cubicBezTo>
                  <a:cubicBezTo>
                    <a:pt x="472" y="2393"/>
                    <a:pt x="486" y="2391"/>
                    <a:pt x="498" y="2383"/>
                  </a:cubicBezTo>
                  <a:cubicBezTo>
                    <a:pt x="1027" y="2138"/>
                    <a:pt x="1310" y="1541"/>
                    <a:pt x="1180" y="966"/>
                  </a:cubicBezTo>
                  <a:cubicBezTo>
                    <a:pt x="1088" y="575"/>
                    <a:pt x="560" y="62"/>
                    <a:pt x="161" y="1"/>
                  </a:cubicBezTo>
                  <a:cubicBezTo>
                    <a:pt x="158" y="0"/>
                    <a:pt x="15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-1085875" y="2709575"/>
              <a:ext cx="36800" cy="54400"/>
            </a:xfrm>
            <a:custGeom>
              <a:rect b="b" l="l" r="r" t="t"/>
              <a:pathLst>
                <a:path extrusionOk="0" h="2176" w="1472">
                  <a:moveTo>
                    <a:pt x="189" y="1"/>
                  </a:moveTo>
                  <a:cubicBezTo>
                    <a:pt x="164" y="1"/>
                    <a:pt x="140" y="2"/>
                    <a:pt x="116" y="4"/>
                  </a:cubicBezTo>
                  <a:cubicBezTo>
                    <a:pt x="77" y="4"/>
                    <a:pt x="39" y="42"/>
                    <a:pt x="1" y="73"/>
                  </a:cubicBezTo>
                  <a:cubicBezTo>
                    <a:pt x="31" y="96"/>
                    <a:pt x="54" y="134"/>
                    <a:pt x="93" y="157"/>
                  </a:cubicBezTo>
                  <a:cubicBezTo>
                    <a:pt x="292" y="249"/>
                    <a:pt x="506" y="326"/>
                    <a:pt x="705" y="441"/>
                  </a:cubicBezTo>
                  <a:cubicBezTo>
                    <a:pt x="951" y="579"/>
                    <a:pt x="1073" y="809"/>
                    <a:pt x="1104" y="1084"/>
                  </a:cubicBezTo>
                  <a:cubicBezTo>
                    <a:pt x="1111" y="1222"/>
                    <a:pt x="1111" y="1360"/>
                    <a:pt x="1088" y="1490"/>
                  </a:cubicBezTo>
                  <a:cubicBezTo>
                    <a:pt x="1050" y="1682"/>
                    <a:pt x="1073" y="1889"/>
                    <a:pt x="912" y="2050"/>
                  </a:cubicBezTo>
                  <a:cubicBezTo>
                    <a:pt x="864" y="2097"/>
                    <a:pt x="902" y="2176"/>
                    <a:pt x="970" y="2176"/>
                  </a:cubicBezTo>
                  <a:cubicBezTo>
                    <a:pt x="979" y="2176"/>
                    <a:pt x="987" y="2175"/>
                    <a:pt x="997" y="2172"/>
                  </a:cubicBezTo>
                  <a:cubicBezTo>
                    <a:pt x="1065" y="2157"/>
                    <a:pt x="1142" y="2111"/>
                    <a:pt x="1173" y="2057"/>
                  </a:cubicBezTo>
                  <a:cubicBezTo>
                    <a:pt x="1364" y="1697"/>
                    <a:pt x="1471" y="1329"/>
                    <a:pt x="1372" y="954"/>
                  </a:cubicBezTo>
                  <a:cubicBezTo>
                    <a:pt x="1262" y="443"/>
                    <a:pt x="693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-1198100" y="2744525"/>
              <a:ext cx="33725" cy="36750"/>
            </a:xfrm>
            <a:custGeom>
              <a:rect b="b" l="l" r="r" t="t"/>
              <a:pathLst>
                <a:path extrusionOk="0" h="1470" w="1349">
                  <a:moveTo>
                    <a:pt x="62" y="0"/>
                  </a:moveTo>
                  <a:cubicBezTo>
                    <a:pt x="39" y="54"/>
                    <a:pt x="0" y="100"/>
                    <a:pt x="8" y="146"/>
                  </a:cubicBezTo>
                  <a:cubicBezTo>
                    <a:pt x="16" y="215"/>
                    <a:pt x="46" y="276"/>
                    <a:pt x="85" y="330"/>
                  </a:cubicBezTo>
                  <a:cubicBezTo>
                    <a:pt x="146" y="414"/>
                    <a:pt x="215" y="506"/>
                    <a:pt x="299" y="560"/>
                  </a:cubicBezTo>
                  <a:cubicBezTo>
                    <a:pt x="544" y="721"/>
                    <a:pt x="567" y="904"/>
                    <a:pt x="422" y="1150"/>
                  </a:cubicBezTo>
                  <a:cubicBezTo>
                    <a:pt x="376" y="1234"/>
                    <a:pt x="299" y="1364"/>
                    <a:pt x="422" y="1448"/>
                  </a:cubicBezTo>
                  <a:cubicBezTo>
                    <a:pt x="445" y="1463"/>
                    <a:pt x="466" y="1469"/>
                    <a:pt x="485" y="1469"/>
                  </a:cubicBezTo>
                  <a:cubicBezTo>
                    <a:pt x="563" y="1469"/>
                    <a:pt x="606" y="1361"/>
                    <a:pt x="674" y="1318"/>
                  </a:cubicBezTo>
                  <a:cubicBezTo>
                    <a:pt x="682" y="1310"/>
                    <a:pt x="682" y="1295"/>
                    <a:pt x="682" y="1287"/>
                  </a:cubicBezTo>
                  <a:cubicBezTo>
                    <a:pt x="537" y="1157"/>
                    <a:pt x="682" y="1065"/>
                    <a:pt x="720" y="950"/>
                  </a:cubicBezTo>
                  <a:cubicBezTo>
                    <a:pt x="866" y="1058"/>
                    <a:pt x="996" y="1157"/>
                    <a:pt x="1134" y="1234"/>
                  </a:cubicBezTo>
                  <a:cubicBezTo>
                    <a:pt x="1152" y="1244"/>
                    <a:pt x="1173" y="1247"/>
                    <a:pt x="1197" y="1247"/>
                  </a:cubicBezTo>
                  <a:cubicBezTo>
                    <a:pt x="1243" y="1247"/>
                    <a:pt x="1298" y="1234"/>
                    <a:pt x="1349" y="1234"/>
                  </a:cubicBezTo>
                  <a:cubicBezTo>
                    <a:pt x="1326" y="1165"/>
                    <a:pt x="1326" y="1073"/>
                    <a:pt x="1280" y="1035"/>
                  </a:cubicBezTo>
                  <a:cubicBezTo>
                    <a:pt x="1149" y="920"/>
                    <a:pt x="996" y="820"/>
                    <a:pt x="835" y="698"/>
                  </a:cubicBezTo>
                  <a:cubicBezTo>
                    <a:pt x="912" y="544"/>
                    <a:pt x="989" y="399"/>
                    <a:pt x="1057" y="253"/>
                  </a:cubicBezTo>
                  <a:cubicBezTo>
                    <a:pt x="1080" y="215"/>
                    <a:pt x="1080" y="169"/>
                    <a:pt x="1088" y="123"/>
                  </a:cubicBezTo>
                  <a:lnTo>
                    <a:pt x="1088" y="123"/>
                  </a:lnTo>
                  <a:cubicBezTo>
                    <a:pt x="1035" y="131"/>
                    <a:pt x="966" y="131"/>
                    <a:pt x="943" y="161"/>
                  </a:cubicBezTo>
                  <a:cubicBezTo>
                    <a:pt x="835" y="276"/>
                    <a:pt x="751" y="406"/>
                    <a:pt x="636" y="552"/>
                  </a:cubicBezTo>
                  <a:cubicBezTo>
                    <a:pt x="491" y="399"/>
                    <a:pt x="345" y="230"/>
                    <a:pt x="199" y="77"/>
                  </a:cubicBezTo>
                  <a:cubicBezTo>
                    <a:pt x="161" y="39"/>
                    <a:pt x="108" y="23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-1027650" y="2695050"/>
              <a:ext cx="30100" cy="50950"/>
            </a:xfrm>
            <a:custGeom>
              <a:rect b="b" l="l" r="r" t="t"/>
              <a:pathLst>
                <a:path extrusionOk="0" h="2038" w="1204">
                  <a:moveTo>
                    <a:pt x="317" y="1"/>
                  </a:moveTo>
                  <a:cubicBezTo>
                    <a:pt x="250" y="1"/>
                    <a:pt x="163" y="62"/>
                    <a:pt x="108" y="110"/>
                  </a:cubicBezTo>
                  <a:cubicBezTo>
                    <a:pt x="62" y="148"/>
                    <a:pt x="54" y="233"/>
                    <a:pt x="46" y="302"/>
                  </a:cubicBezTo>
                  <a:cubicBezTo>
                    <a:pt x="1" y="777"/>
                    <a:pt x="46" y="1244"/>
                    <a:pt x="192" y="1696"/>
                  </a:cubicBezTo>
                  <a:cubicBezTo>
                    <a:pt x="257" y="1911"/>
                    <a:pt x="433" y="2037"/>
                    <a:pt x="645" y="2037"/>
                  </a:cubicBezTo>
                  <a:cubicBezTo>
                    <a:pt x="682" y="2037"/>
                    <a:pt x="720" y="2033"/>
                    <a:pt x="759" y="2025"/>
                  </a:cubicBezTo>
                  <a:cubicBezTo>
                    <a:pt x="882" y="1995"/>
                    <a:pt x="1004" y="1964"/>
                    <a:pt x="1119" y="1926"/>
                  </a:cubicBezTo>
                  <a:cubicBezTo>
                    <a:pt x="1157" y="1910"/>
                    <a:pt x="1173" y="1857"/>
                    <a:pt x="1203" y="1819"/>
                  </a:cubicBezTo>
                  <a:cubicBezTo>
                    <a:pt x="1162" y="1805"/>
                    <a:pt x="1127" y="1779"/>
                    <a:pt x="1093" y="1779"/>
                  </a:cubicBezTo>
                  <a:cubicBezTo>
                    <a:pt x="1089" y="1779"/>
                    <a:pt x="1085" y="1779"/>
                    <a:pt x="1081" y="1780"/>
                  </a:cubicBezTo>
                  <a:cubicBezTo>
                    <a:pt x="989" y="1796"/>
                    <a:pt x="897" y="1826"/>
                    <a:pt x="805" y="1849"/>
                  </a:cubicBezTo>
                  <a:cubicBezTo>
                    <a:pt x="777" y="1857"/>
                    <a:pt x="751" y="1861"/>
                    <a:pt x="727" y="1861"/>
                  </a:cubicBezTo>
                  <a:cubicBezTo>
                    <a:pt x="629" y="1861"/>
                    <a:pt x="557" y="1802"/>
                    <a:pt x="514" y="1704"/>
                  </a:cubicBezTo>
                  <a:cubicBezTo>
                    <a:pt x="299" y="1229"/>
                    <a:pt x="299" y="723"/>
                    <a:pt x="315" y="210"/>
                  </a:cubicBezTo>
                  <a:lnTo>
                    <a:pt x="315" y="210"/>
                  </a:lnTo>
                  <a:cubicBezTo>
                    <a:pt x="361" y="225"/>
                    <a:pt x="391" y="233"/>
                    <a:pt x="422" y="240"/>
                  </a:cubicBezTo>
                  <a:cubicBezTo>
                    <a:pt x="460" y="125"/>
                    <a:pt x="453" y="18"/>
                    <a:pt x="338" y="3"/>
                  </a:cubicBezTo>
                  <a:cubicBezTo>
                    <a:pt x="331" y="1"/>
                    <a:pt x="324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-1357825" y="2761975"/>
              <a:ext cx="26250" cy="35225"/>
            </a:xfrm>
            <a:custGeom>
              <a:rect b="b" l="l" r="r" t="t"/>
              <a:pathLst>
                <a:path extrusionOk="0" h="1409" w="1050">
                  <a:moveTo>
                    <a:pt x="385" y="0"/>
                  </a:moveTo>
                  <a:cubicBezTo>
                    <a:pt x="279" y="0"/>
                    <a:pt x="169" y="49"/>
                    <a:pt x="92" y="137"/>
                  </a:cubicBezTo>
                  <a:cubicBezTo>
                    <a:pt x="0" y="245"/>
                    <a:pt x="38" y="367"/>
                    <a:pt x="169" y="406"/>
                  </a:cubicBezTo>
                  <a:cubicBezTo>
                    <a:pt x="238" y="429"/>
                    <a:pt x="314" y="429"/>
                    <a:pt x="414" y="444"/>
                  </a:cubicBezTo>
                  <a:cubicBezTo>
                    <a:pt x="368" y="681"/>
                    <a:pt x="314" y="911"/>
                    <a:pt x="276" y="1141"/>
                  </a:cubicBezTo>
                  <a:cubicBezTo>
                    <a:pt x="268" y="1218"/>
                    <a:pt x="284" y="1340"/>
                    <a:pt x="329" y="1379"/>
                  </a:cubicBezTo>
                  <a:cubicBezTo>
                    <a:pt x="362" y="1399"/>
                    <a:pt x="411" y="1408"/>
                    <a:pt x="462" y="1408"/>
                  </a:cubicBezTo>
                  <a:cubicBezTo>
                    <a:pt x="507" y="1408"/>
                    <a:pt x="554" y="1401"/>
                    <a:pt x="590" y="1386"/>
                  </a:cubicBezTo>
                  <a:cubicBezTo>
                    <a:pt x="736" y="1317"/>
                    <a:pt x="873" y="1218"/>
                    <a:pt x="1011" y="1110"/>
                  </a:cubicBezTo>
                  <a:cubicBezTo>
                    <a:pt x="1042" y="1087"/>
                    <a:pt x="1034" y="1011"/>
                    <a:pt x="1050" y="957"/>
                  </a:cubicBezTo>
                  <a:cubicBezTo>
                    <a:pt x="1000" y="951"/>
                    <a:pt x="946" y="930"/>
                    <a:pt x="903" y="930"/>
                  </a:cubicBezTo>
                  <a:cubicBezTo>
                    <a:pt x="892" y="930"/>
                    <a:pt x="882" y="931"/>
                    <a:pt x="873" y="934"/>
                  </a:cubicBezTo>
                  <a:cubicBezTo>
                    <a:pt x="774" y="980"/>
                    <a:pt x="690" y="1057"/>
                    <a:pt x="582" y="1126"/>
                  </a:cubicBezTo>
                  <a:cubicBezTo>
                    <a:pt x="621" y="858"/>
                    <a:pt x="667" y="612"/>
                    <a:pt x="690" y="367"/>
                  </a:cubicBezTo>
                  <a:cubicBezTo>
                    <a:pt x="705" y="222"/>
                    <a:pt x="674" y="84"/>
                    <a:pt x="506" y="23"/>
                  </a:cubicBezTo>
                  <a:cubicBezTo>
                    <a:pt x="467" y="8"/>
                    <a:pt x="427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-996425" y="2696425"/>
              <a:ext cx="31800" cy="36625"/>
            </a:xfrm>
            <a:custGeom>
              <a:rect b="b" l="l" r="r" t="t"/>
              <a:pathLst>
                <a:path extrusionOk="0" h="1465" w="1272">
                  <a:moveTo>
                    <a:pt x="140" y="1"/>
                  </a:moveTo>
                  <a:cubicBezTo>
                    <a:pt x="119" y="1"/>
                    <a:pt x="62" y="33"/>
                    <a:pt x="62" y="40"/>
                  </a:cubicBezTo>
                  <a:cubicBezTo>
                    <a:pt x="85" y="208"/>
                    <a:pt x="0" y="400"/>
                    <a:pt x="161" y="538"/>
                  </a:cubicBezTo>
                  <a:cubicBezTo>
                    <a:pt x="253" y="614"/>
                    <a:pt x="330" y="706"/>
                    <a:pt x="422" y="791"/>
                  </a:cubicBezTo>
                  <a:cubicBezTo>
                    <a:pt x="391" y="852"/>
                    <a:pt x="360" y="906"/>
                    <a:pt x="330" y="959"/>
                  </a:cubicBezTo>
                  <a:cubicBezTo>
                    <a:pt x="268" y="1074"/>
                    <a:pt x="207" y="1181"/>
                    <a:pt x="161" y="1296"/>
                  </a:cubicBezTo>
                  <a:cubicBezTo>
                    <a:pt x="123" y="1381"/>
                    <a:pt x="169" y="1465"/>
                    <a:pt x="261" y="1465"/>
                  </a:cubicBezTo>
                  <a:cubicBezTo>
                    <a:pt x="307" y="1465"/>
                    <a:pt x="414" y="1381"/>
                    <a:pt x="406" y="1358"/>
                  </a:cubicBezTo>
                  <a:cubicBezTo>
                    <a:pt x="360" y="1151"/>
                    <a:pt x="537" y="1066"/>
                    <a:pt x="590" y="913"/>
                  </a:cubicBezTo>
                  <a:cubicBezTo>
                    <a:pt x="759" y="997"/>
                    <a:pt x="904" y="1074"/>
                    <a:pt x="1057" y="1143"/>
                  </a:cubicBezTo>
                  <a:cubicBezTo>
                    <a:pt x="1096" y="1164"/>
                    <a:pt x="1141" y="1188"/>
                    <a:pt x="1180" y="1188"/>
                  </a:cubicBezTo>
                  <a:cubicBezTo>
                    <a:pt x="1212" y="1188"/>
                    <a:pt x="1240" y="1172"/>
                    <a:pt x="1257" y="1128"/>
                  </a:cubicBezTo>
                  <a:cubicBezTo>
                    <a:pt x="1272" y="1074"/>
                    <a:pt x="1211" y="982"/>
                    <a:pt x="1165" y="944"/>
                  </a:cubicBezTo>
                  <a:cubicBezTo>
                    <a:pt x="1034" y="852"/>
                    <a:pt x="889" y="783"/>
                    <a:pt x="743" y="699"/>
                  </a:cubicBezTo>
                  <a:cubicBezTo>
                    <a:pt x="805" y="576"/>
                    <a:pt x="866" y="484"/>
                    <a:pt x="912" y="377"/>
                  </a:cubicBezTo>
                  <a:cubicBezTo>
                    <a:pt x="935" y="339"/>
                    <a:pt x="920" y="285"/>
                    <a:pt x="920" y="239"/>
                  </a:cubicBezTo>
                  <a:lnTo>
                    <a:pt x="920" y="239"/>
                  </a:lnTo>
                  <a:cubicBezTo>
                    <a:pt x="874" y="254"/>
                    <a:pt x="820" y="262"/>
                    <a:pt x="789" y="293"/>
                  </a:cubicBezTo>
                  <a:cubicBezTo>
                    <a:pt x="713" y="377"/>
                    <a:pt x="644" y="469"/>
                    <a:pt x="567" y="576"/>
                  </a:cubicBezTo>
                  <a:cubicBezTo>
                    <a:pt x="422" y="454"/>
                    <a:pt x="268" y="354"/>
                    <a:pt x="276" y="132"/>
                  </a:cubicBezTo>
                  <a:cubicBezTo>
                    <a:pt x="284" y="86"/>
                    <a:pt x="199" y="32"/>
                    <a:pt x="146" y="2"/>
                  </a:cubicBezTo>
                  <a:cubicBezTo>
                    <a:pt x="144" y="1"/>
                    <a:pt x="143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-1157700" y="2737975"/>
              <a:ext cx="27425" cy="34225"/>
            </a:xfrm>
            <a:custGeom>
              <a:rect b="b" l="l" r="r" t="t"/>
              <a:pathLst>
                <a:path extrusionOk="0" h="1369" w="1097">
                  <a:moveTo>
                    <a:pt x="260" y="0"/>
                  </a:moveTo>
                  <a:cubicBezTo>
                    <a:pt x="253" y="0"/>
                    <a:pt x="245" y="1"/>
                    <a:pt x="238" y="2"/>
                  </a:cubicBezTo>
                  <a:cubicBezTo>
                    <a:pt x="208" y="10"/>
                    <a:pt x="169" y="94"/>
                    <a:pt x="169" y="148"/>
                  </a:cubicBezTo>
                  <a:cubicBezTo>
                    <a:pt x="177" y="209"/>
                    <a:pt x="215" y="278"/>
                    <a:pt x="238" y="339"/>
                  </a:cubicBezTo>
                  <a:cubicBezTo>
                    <a:pt x="322" y="538"/>
                    <a:pt x="322" y="531"/>
                    <a:pt x="116" y="607"/>
                  </a:cubicBezTo>
                  <a:cubicBezTo>
                    <a:pt x="70" y="622"/>
                    <a:pt x="39" y="691"/>
                    <a:pt x="1" y="730"/>
                  </a:cubicBezTo>
                  <a:cubicBezTo>
                    <a:pt x="54" y="760"/>
                    <a:pt x="108" y="814"/>
                    <a:pt x="162" y="814"/>
                  </a:cubicBezTo>
                  <a:cubicBezTo>
                    <a:pt x="168" y="815"/>
                    <a:pt x="174" y="815"/>
                    <a:pt x="180" y="815"/>
                  </a:cubicBezTo>
                  <a:cubicBezTo>
                    <a:pt x="244" y="815"/>
                    <a:pt x="315" y="782"/>
                    <a:pt x="391" y="768"/>
                  </a:cubicBezTo>
                  <a:cubicBezTo>
                    <a:pt x="422" y="860"/>
                    <a:pt x="453" y="952"/>
                    <a:pt x="483" y="1036"/>
                  </a:cubicBezTo>
                  <a:cubicBezTo>
                    <a:pt x="529" y="1166"/>
                    <a:pt x="568" y="1304"/>
                    <a:pt x="713" y="1358"/>
                  </a:cubicBezTo>
                  <a:cubicBezTo>
                    <a:pt x="730" y="1365"/>
                    <a:pt x="754" y="1369"/>
                    <a:pt x="777" y="1369"/>
                  </a:cubicBezTo>
                  <a:cubicBezTo>
                    <a:pt x="806" y="1369"/>
                    <a:pt x="834" y="1363"/>
                    <a:pt x="851" y="1350"/>
                  </a:cubicBezTo>
                  <a:cubicBezTo>
                    <a:pt x="874" y="1327"/>
                    <a:pt x="874" y="1258"/>
                    <a:pt x="859" y="1212"/>
                  </a:cubicBezTo>
                  <a:cubicBezTo>
                    <a:pt x="790" y="1013"/>
                    <a:pt x="713" y="814"/>
                    <a:pt x="629" y="600"/>
                  </a:cubicBezTo>
                  <a:cubicBezTo>
                    <a:pt x="759" y="546"/>
                    <a:pt x="882" y="508"/>
                    <a:pt x="989" y="454"/>
                  </a:cubicBezTo>
                  <a:cubicBezTo>
                    <a:pt x="1035" y="439"/>
                    <a:pt x="1058" y="385"/>
                    <a:pt x="1096" y="354"/>
                  </a:cubicBezTo>
                  <a:cubicBezTo>
                    <a:pt x="1054" y="340"/>
                    <a:pt x="1013" y="307"/>
                    <a:pt x="976" y="307"/>
                  </a:cubicBezTo>
                  <a:cubicBezTo>
                    <a:pt x="973" y="307"/>
                    <a:pt x="969" y="308"/>
                    <a:pt x="966" y="308"/>
                  </a:cubicBezTo>
                  <a:cubicBezTo>
                    <a:pt x="828" y="331"/>
                    <a:pt x="690" y="370"/>
                    <a:pt x="560" y="400"/>
                  </a:cubicBezTo>
                  <a:cubicBezTo>
                    <a:pt x="499" y="278"/>
                    <a:pt x="468" y="163"/>
                    <a:pt x="399" y="56"/>
                  </a:cubicBezTo>
                  <a:cubicBezTo>
                    <a:pt x="379" y="22"/>
                    <a:pt x="31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-1450725" y="2822700"/>
              <a:ext cx="35075" cy="13400"/>
            </a:xfrm>
            <a:custGeom>
              <a:rect b="b" l="l" r="r" t="t"/>
              <a:pathLst>
                <a:path extrusionOk="0" h="536" w="1403">
                  <a:moveTo>
                    <a:pt x="1213" y="0"/>
                  </a:moveTo>
                  <a:cubicBezTo>
                    <a:pt x="1177" y="0"/>
                    <a:pt x="1136" y="11"/>
                    <a:pt x="1096" y="30"/>
                  </a:cubicBezTo>
                  <a:cubicBezTo>
                    <a:pt x="842" y="153"/>
                    <a:pt x="589" y="276"/>
                    <a:pt x="296" y="276"/>
                  </a:cubicBezTo>
                  <a:cubicBezTo>
                    <a:pt x="279" y="276"/>
                    <a:pt x="263" y="276"/>
                    <a:pt x="246" y="275"/>
                  </a:cubicBezTo>
                  <a:cubicBezTo>
                    <a:pt x="239" y="274"/>
                    <a:pt x="231" y="273"/>
                    <a:pt x="224" y="273"/>
                  </a:cubicBezTo>
                  <a:cubicBezTo>
                    <a:pt x="176" y="273"/>
                    <a:pt x="125" y="294"/>
                    <a:pt x="85" y="321"/>
                  </a:cubicBezTo>
                  <a:cubicBezTo>
                    <a:pt x="46" y="344"/>
                    <a:pt x="0" y="413"/>
                    <a:pt x="8" y="436"/>
                  </a:cubicBezTo>
                  <a:cubicBezTo>
                    <a:pt x="31" y="482"/>
                    <a:pt x="92" y="535"/>
                    <a:pt x="131" y="535"/>
                  </a:cubicBezTo>
                  <a:cubicBezTo>
                    <a:pt x="307" y="535"/>
                    <a:pt x="475" y="520"/>
                    <a:pt x="613" y="512"/>
                  </a:cubicBezTo>
                  <a:cubicBezTo>
                    <a:pt x="843" y="436"/>
                    <a:pt x="1035" y="374"/>
                    <a:pt x="1226" y="298"/>
                  </a:cubicBezTo>
                  <a:cubicBezTo>
                    <a:pt x="1318" y="260"/>
                    <a:pt x="1402" y="191"/>
                    <a:pt x="1341" y="83"/>
                  </a:cubicBezTo>
                  <a:cubicBezTo>
                    <a:pt x="1314" y="24"/>
                    <a:pt x="1267" y="0"/>
                    <a:pt x="1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-1292150" y="2773275"/>
              <a:ext cx="25500" cy="16625"/>
            </a:xfrm>
            <a:custGeom>
              <a:rect b="b" l="l" r="r" t="t"/>
              <a:pathLst>
                <a:path extrusionOk="0" h="665" w="1020">
                  <a:moveTo>
                    <a:pt x="916" y="0"/>
                  </a:moveTo>
                  <a:cubicBezTo>
                    <a:pt x="899" y="0"/>
                    <a:pt x="882" y="2"/>
                    <a:pt x="866" y="7"/>
                  </a:cubicBezTo>
                  <a:cubicBezTo>
                    <a:pt x="782" y="38"/>
                    <a:pt x="706" y="92"/>
                    <a:pt x="621" y="137"/>
                  </a:cubicBezTo>
                  <a:cubicBezTo>
                    <a:pt x="614" y="122"/>
                    <a:pt x="606" y="107"/>
                    <a:pt x="598" y="92"/>
                  </a:cubicBezTo>
                  <a:cubicBezTo>
                    <a:pt x="422" y="191"/>
                    <a:pt x="238" y="283"/>
                    <a:pt x="77" y="406"/>
                  </a:cubicBezTo>
                  <a:cubicBezTo>
                    <a:pt x="31" y="444"/>
                    <a:pt x="1" y="559"/>
                    <a:pt x="16" y="628"/>
                  </a:cubicBezTo>
                  <a:cubicBezTo>
                    <a:pt x="19" y="654"/>
                    <a:pt x="44" y="665"/>
                    <a:pt x="78" y="665"/>
                  </a:cubicBezTo>
                  <a:cubicBezTo>
                    <a:pt x="134" y="665"/>
                    <a:pt x="216" y="635"/>
                    <a:pt x="269" y="597"/>
                  </a:cubicBezTo>
                  <a:cubicBezTo>
                    <a:pt x="376" y="513"/>
                    <a:pt x="491" y="421"/>
                    <a:pt x="621" y="383"/>
                  </a:cubicBezTo>
                  <a:cubicBezTo>
                    <a:pt x="775" y="337"/>
                    <a:pt x="889" y="268"/>
                    <a:pt x="981" y="153"/>
                  </a:cubicBezTo>
                  <a:cubicBezTo>
                    <a:pt x="1012" y="114"/>
                    <a:pt x="1012" y="53"/>
                    <a:pt x="1020" y="7"/>
                  </a:cubicBezTo>
                  <a:cubicBezTo>
                    <a:pt x="989" y="7"/>
                    <a:pt x="952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-960050" y="2696825"/>
              <a:ext cx="26650" cy="13825"/>
            </a:xfrm>
            <a:custGeom>
              <a:rect b="b" l="l" r="r" t="t"/>
              <a:pathLst>
                <a:path extrusionOk="0" h="553" w="1066">
                  <a:moveTo>
                    <a:pt x="935" y="1"/>
                  </a:moveTo>
                  <a:cubicBezTo>
                    <a:pt x="906" y="1"/>
                    <a:pt x="874" y="10"/>
                    <a:pt x="844" y="24"/>
                  </a:cubicBezTo>
                  <a:lnTo>
                    <a:pt x="844" y="16"/>
                  </a:lnTo>
                  <a:cubicBezTo>
                    <a:pt x="744" y="70"/>
                    <a:pt x="660" y="146"/>
                    <a:pt x="560" y="208"/>
                  </a:cubicBezTo>
                  <a:cubicBezTo>
                    <a:pt x="475" y="261"/>
                    <a:pt x="393" y="330"/>
                    <a:pt x="294" y="330"/>
                  </a:cubicBezTo>
                  <a:cubicBezTo>
                    <a:pt x="251" y="330"/>
                    <a:pt x="205" y="317"/>
                    <a:pt x="154" y="284"/>
                  </a:cubicBezTo>
                  <a:cubicBezTo>
                    <a:pt x="151" y="281"/>
                    <a:pt x="147" y="280"/>
                    <a:pt x="141" y="280"/>
                  </a:cubicBezTo>
                  <a:cubicBezTo>
                    <a:pt x="118" y="280"/>
                    <a:pt x="73" y="305"/>
                    <a:pt x="54" y="330"/>
                  </a:cubicBezTo>
                  <a:cubicBezTo>
                    <a:pt x="1" y="407"/>
                    <a:pt x="85" y="552"/>
                    <a:pt x="185" y="552"/>
                  </a:cubicBezTo>
                  <a:cubicBezTo>
                    <a:pt x="193" y="553"/>
                    <a:pt x="202" y="553"/>
                    <a:pt x="211" y="553"/>
                  </a:cubicBezTo>
                  <a:cubicBezTo>
                    <a:pt x="406" y="553"/>
                    <a:pt x="567" y="471"/>
                    <a:pt x="729" y="369"/>
                  </a:cubicBezTo>
                  <a:cubicBezTo>
                    <a:pt x="782" y="323"/>
                    <a:pt x="844" y="292"/>
                    <a:pt x="882" y="269"/>
                  </a:cubicBezTo>
                  <a:cubicBezTo>
                    <a:pt x="1027" y="261"/>
                    <a:pt x="1066" y="192"/>
                    <a:pt x="1043" y="100"/>
                  </a:cubicBezTo>
                  <a:cubicBezTo>
                    <a:pt x="1028" y="28"/>
                    <a:pt x="986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-1285050" y="2785125"/>
              <a:ext cx="21275" cy="15275"/>
            </a:xfrm>
            <a:custGeom>
              <a:rect b="b" l="l" r="r" t="t"/>
              <a:pathLst>
                <a:path extrusionOk="0" h="611" w="851">
                  <a:moveTo>
                    <a:pt x="766" y="1"/>
                  </a:moveTo>
                  <a:cubicBezTo>
                    <a:pt x="767" y="1"/>
                    <a:pt x="768" y="1"/>
                    <a:pt x="770" y="1"/>
                  </a:cubicBezTo>
                  <a:lnTo>
                    <a:pt x="770" y="1"/>
                  </a:lnTo>
                  <a:cubicBezTo>
                    <a:pt x="771" y="1"/>
                    <a:pt x="773" y="1"/>
                    <a:pt x="774" y="1"/>
                  </a:cubicBezTo>
                  <a:close/>
                  <a:moveTo>
                    <a:pt x="770" y="1"/>
                  </a:moveTo>
                  <a:cubicBezTo>
                    <a:pt x="740" y="3"/>
                    <a:pt x="711" y="32"/>
                    <a:pt x="682" y="47"/>
                  </a:cubicBezTo>
                  <a:cubicBezTo>
                    <a:pt x="613" y="92"/>
                    <a:pt x="552" y="154"/>
                    <a:pt x="483" y="192"/>
                  </a:cubicBezTo>
                  <a:cubicBezTo>
                    <a:pt x="345" y="269"/>
                    <a:pt x="192" y="322"/>
                    <a:pt x="61" y="407"/>
                  </a:cubicBezTo>
                  <a:cubicBezTo>
                    <a:pt x="23" y="430"/>
                    <a:pt x="23" y="521"/>
                    <a:pt x="0" y="590"/>
                  </a:cubicBezTo>
                  <a:cubicBezTo>
                    <a:pt x="49" y="590"/>
                    <a:pt x="103" y="610"/>
                    <a:pt x="146" y="610"/>
                  </a:cubicBezTo>
                  <a:cubicBezTo>
                    <a:pt x="157" y="610"/>
                    <a:pt x="167" y="609"/>
                    <a:pt x="176" y="606"/>
                  </a:cubicBezTo>
                  <a:cubicBezTo>
                    <a:pt x="322" y="544"/>
                    <a:pt x="468" y="453"/>
                    <a:pt x="621" y="391"/>
                  </a:cubicBezTo>
                  <a:cubicBezTo>
                    <a:pt x="728" y="338"/>
                    <a:pt x="851" y="169"/>
                    <a:pt x="828" y="47"/>
                  </a:cubicBezTo>
                  <a:cubicBezTo>
                    <a:pt x="813" y="32"/>
                    <a:pt x="791" y="3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-1171300" y="3106425"/>
              <a:ext cx="67250" cy="208750"/>
            </a:xfrm>
            <a:custGeom>
              <a:rect b="b" l="l" r="r" t="t"/>
              <a:pathLst>
                <a:path extrusionOk="0" h="8350" w="2690">
                  <a:moveTo>
                    <a:pt x="182" y="1"/>
                  </a:moveTo>
                  <a:cubicBezTo>
                    <a:pt x="161" y="1"/>
                    <a:pt x="141" y="4"/>
                    <a:pt x="123" y="11"/>
                  </a:cubicBezTo>
                  <a:cubicBezTo>
                    <a:pt x="39" y="42"/>
                    <a:pt x="1" y="142"/>
                    <a:pt x="31" y="218"/>
                  </a:cubicBezTo>
                  <a:cubicBezTo>
                    <a:pt x="39" y="233"/>
                    <a:pt x="47" y="249"/>
                    <a:pt x="54" y="264"/>
                  </a:cubicBezTo>
                  <a:cubicBezTo>
                    <a:pt x="85" y="333"/>
                    <a:pt x="154" y="571"/>
                    <a:pt x="223" y="808"/>
                  </a:cubicBezTo>
                  <a:cubicBezTo>
                    <a:pt x="277" y="992"/>
                    <a:pt x="338" y="1214"/>
                    <a:pt x="407" y="1452"/>
                  </a:cubicBezTo>
                  <a:lnTo>
                    <a:pt x="2360" y="8231"/>
                  </a:lnTo>
                  <a:cubicBezTo>
                    <a:pt x="2380" y="8305"/>
                    <a:pt x="2447" y="8349"/>
                    <a:pt x="2520" y="8349"/>
                  </a:cubicBezTo>
                  <a:cubicBezTo>
                    <a:pt x="2530" y="8349"/>
                    <a:pt x="2541" y="8348"/>
                    <a:pt x="2552" y="8346"/>
                  </a:cubicBezTo>
                  <a:lnTo>
                    <a:pt x="2552" y="8339"/>
                  </a:lnTo>
                  <a:lnTo>
                    <a:pt x="2560" y="8339"/>
                  </a:lnTo>
                  <a:cubicBezTo>
                    <a:pt x="2644" y="8316"/>
                    <a:pt x="2690" y="8231"/>
                    <a:pt x="2667" y="8147"/>
                  </a:cubicBezTo>
                  <a:lnTo>
                    <a:pt x="713" y="1367"/>
                  </a:lnTo>
                  <a:cubicBezTo>
                    <a:pt x="644" y="1122"/>
                    <a:pt x="575" y="908"/>
                    <a:pt x="529" y="724"/>
                  </a:cubicBezTo>
                  <a:cubicBezTo>
                    <a:pt x="353" y="96"/>
                    <a:pt x="338" y="57"/>
                    <a:pt x="254" y="19"/>
                  </a:cubicBezTo>
                  <a:cubicBezTo>
                    <a:pt x="233" y="6"/>
                    <a:pt x="207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-1103300" y="3200350"/>
              <a:ext cx="367750" cy="117875"/>
            </a:xfrm>
            <a:custGeom>
              <a:rect b="b" l="l" r="r" t="t"/>
              <a:pathLst>
                <a:path extrusionOk="0" h="4715" w="14710">
                  <a:moveTo>
                    <a:pt x="14618" y="0"/>
                  </a:moveTo>
                  <a:lnTo>
                    <a:pt x="7393" y="2291"/>
                  </a:lnTo>
                  <a:cubicBezTo>
                    <a:pt x="6796" y="2483"/>
                    <a:pt x="6198" y="2667"/>
                    <a:pt x="5616" y="2858"/>
                  </a:cubicBezTo>
                  <a:cubicBezTo>
                    <a:pt x="4444" y="3233"/>
                    <a:pt x="3333" y="3586"/>
                    <a:pt x="2429" y="3854"/>
                  </a:cubicBezTo>
                  <a:cubicBezTo>
                    <a:pt x="1096" y="4245"/>
                    <a:pt x="154" y="4398"/>
                    <a:pt x="146" y="4398"/>
                  </a:cubicBezTo>
                  <a:cubicBezTo>
                    <a:pt x="62" y="4413"/>
                    <a:pt x="0" y="4497"/>
                    <a:pt x="16" y="4582"/>
                  </a:cubicBezTo>
                  <a:cubicBezTo>
                    <a:pt x="29" y="4663"/>
                    <a:pt x="97" y="4715"/>
                    <a:pt x="171" y="4715"/>
                  </a:cubicBezTo>
                  <a:cubicBezTo>
                    <a:pt x="180" y="4715"/>
                    <a:pt x="190" y="4714"/>
                    <a:pt x="200" y="4712"/>
                  </a:cubicBezTo>
                  <a:cubicBezTo>
                    <a:pt x="207" y="4712"/>
                    <a:pt x="644" y="4643"/>
                    <a:pt x="1341" y="4474"/>
                  </a:cubicBezTo>
                  <a:lnTo>
                    <a:pt x="1349" y="4474"/>
                  </a:lnTo>
                  <a:cubicBezTo>
                    <a:pt x="1686" y="4390"/>
                    <a:pt x="2077" y="4283"/>
                    <a:pt x="2521" y="4153"/>
                  </a:cubicBezTo>
                  <a:cubicBezTo>
                    <a:pt x="3433" y="3885"/>
                    <a:pt x="4543" y="3532"/>
                    <a:pt x="5716" y="3157"/>
                  </a:cubicBezTo>
                  <a:cubicBezTo>
                    <a:pt x="6298" y="2973"/>
                    <a:pt x="6895" y="2781"/>
                    <a:pt x="7493" y="2598"/>
                  </a:cubicBezTo>
                  <a:lnTo>
                    <a:pt x="14709" y="299"/>
                  </a:lnTo>
                  <a:lnTo>
                    <a:pt x="14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-1162300" y="3105175"/>
              <a:ext cx="438050" cy="92850"/>
            </a:xfrm>
            <a:custGeom>
              <a:rect b="b" l="l" r="r" t="t"/>
              <a:pathLst>
                <a:path extrusionOk="0" h="3714" w="17522">
                  <a:moveTo>
                    <a:pt x="162" y="0"/>
                  </a:moveTo>
                  <a:cubicBezTo>
                    <a:pt x="77" y="0"/>
                    <a:pt x="1" y="69"/>
                    <a:pt x="1" y="153"/>
                  </a:cubicBezTo>
                  <a:cubicBezTo>
                    <a:pt x="1" y="245"/>
                    <a:pt x="70" y="322"/>
                    <a:pt x="162" y="322"/>
                  </a:cubicBezTo>
                  <a:cubicBezTo>
                    <a:pt x="162" y="322"/>
                    <a:pt x="231" y="322"/>
                    <a:pt x="353" y="329"/>
                  </a:cubicBezTo>
                  <a:lnTo>
                    <a:pt x="430" y="329"/>
                  </a:lnTo>
                  <a:cubicBezTo>
                    <a:pt x="552" y="337"/>
                    <a:pt x="706" y="337"/>
                    <a:pt x="905" y="360"/>
                  </a:cubicBezTo>
                  <a:cubicBezTo>
                    <a:pt x="1441" y="406"/>
                    <a:pt x="2131" y="513"/>
                    <a:pt x="2843" y="659"/>
                  </a:cubicBezTo>
                  <a:cubicBezTo>
                    <a:pt x="3264" y="751"/>
                    <a:pt x="3716" y="858"/>
                    <a:pt x="4199" y="965"/>
                  </a:cubicBezTo>
                  <a:cubicBezTo>
                    <a:pt x="4643" y="1073"/>
                    <a:pt x="5103" y="1180"/>
                    <a:pt x="5586" y="1287"/>
                  </a:cubicBezTo>
                  <a:cubicBezTo>
                    <a:pt x="6007" y="1379"/>
                    <a:pt x="6566" y="1494"/>
                    <a:pt x="7156" y="1570"/>
                  </a:cubicBezTo>
                  <a:cubicBezTo>
                    <a:pt x="7363" y="1593"/>
                    <a:pt x="7570" y="1616"/>
                    <a:pt x="7777" y="1639"/>
                  </a:cubicBezTo>
                  <a:cubicBezTo>
                    <a:pt x="8098" y="1670"/>
                    <a:pt x="8443" y="1708"/>
                    <a:pt x="8773" y="1777"/>
                  </a:cubicBezTo>
                  <a:cubicBezTo>
                    <a:pt x="9133" y="1846"/>
                    <a:pt x="9500" y="1961"/>
                    <a:pt x="9853" y="2076"/>
                  </a:cubicBezTo>
                  <a:cubicBezTo>
                    <a:pt x="10006" y="2130"/>
                    <a:pt x="10167" y="2176"/>
                    <a:pt x="10328" y="2222"/>
                  </a:cubicBezTo>
                  <a:cubicBezTo>
                    <a:pt x="10864" y="2383"/>
                    <a:pt x="11408" y="2497"/>
                    <a:pt x="11883" y="2597"/>
                  </a:cubicBezTo>
                  <a:lnTo>
                    <a:pt x="17322" y="3708"/>
                  </a:lnTo>
                  <a:cubicBezTo>
                    <a:pt x="17334" y="3712"/>
                    <a:pt x="17345" y="3714"/>
                    <a:pt x="17357" y="3714"/>
                  </a:cubicBezTo>
                  <a:cubicBezTo>
                    <a:pt x="17368" y="3714"/>
                    <a:pt x="17380" y="3712"/>
                    <a:pt x="17391" y="3708"/>
                  </a:cubicBezTo>
                  <a:cubicBezTo>
                    <a:pt x="17445" y="3700"/>
                    <a:pt x="17491" y="3647"/>
                    <a:pt x="17506" y="3585"/>
                  </a:cubicBezTo>
                  <a:cubicBezTo>
                    <a:pt x="17521" y="3501"/>
                    <a:pt x="17468" y="3417"/>
                    <a:pt x="17384" y="3401"/>
                  </a:cubicBezTo>
                  <a:lnTo>
                    <a:pt x="11944" y="2283"/>
                  </a:lnTo>
                  <a:cubicBezTo>
                    <a:pt x="11477" y="2191"/>
                    <a:pt x="10941" y="2076"/>
                    <a:pt x="10420" y="1915"/>
                  </a:cubicBezTo>
                  <a:cubicBezTo>
                    <a:pt x="10259" y="1869"/>
                    <a:pt x="10106" y="1823"/>
                    <a:pt x="9945" y="1770"/>
                  </a:cubicBezTo>
                  <a:cubicBezTo>
                    <a:pt x="9585" y="1655"/>
                    <a:pt x="9217" y="1532"/>
                    <a:pt x="8834" y="1463"/>
                  </a:cubicBezTo>
                  <a:cubicBezTo>
                    <a:pt x="8489" y="1394"/>
                    <a:pt x="8144" y="1356"/>
                    <a:pt x="7807" y="1318"/>
                  </a:cubicBezTo>
                  <a:cubicBezTo>
                    <a:pt x="7601" y="1302"/>
                    <a:pt x="7401" y="1279"/>
                    <a:pt x="7195" y="1249"/>
                  </a:cubicBezTo>
                  <a:cubicBezTo>
                    <a:pt x="6620" y="1180"/>
                    <a:pt x="6068" y="1065"/>
                    <a:pt x="5655" y="973"/>
                  </a:cubicBezTo>
                  <a:cubicBezTo>
                    <a:pt x="5172" y="873"/>
                    <a:pt x="4712" y="766"/>
                    <a:pt x="4268" y="659"/>
                  </a:cubicBezTo>
                  <a:cubicBezTo>
                    <a:pt x="3785" y="544"/>
                    <a:pt x="3333" y="437"/>
                    <a:pt x="2912" y="352"/>
                  </a:cubicBezTo>
                  <a:cubicBezTo>
                    <a:pt x="2184" y="192"/>
                    <a:pt x="1479" y="84"/>
                    <a:pt x="928" y="38"/>
                  </a:cubicBezTo>
                  <a:cubicBezTo>
                    <a:pt x="729" y="23"/>
                    <a:pt x="560" y="15"/>
                    <a:pt x="438" y="8"/>
                  </a:cubicBezTo>
                  <a:lnTo>
                    <a:pt x="369" y="8"/>
                  </a:lnTo>
                  <a:cubicBezTo>
                    <a:pt x="238" y="0"/>
                    <a:pt x="162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-1160375" y="3109750"/>
              <a:ext cx="32775" cy="34900"/>
            </a:xfrm>
            <a:custGeom>
              <a:rect b="b" l="l" r="r" t="t"/>
              <a:pathLst>
                <a:path extrusionOk="0" h="1396" w="1311">
                  <a:moveTo>
                    <a:pt x="1150" y="1"/>
                  </a:moveTo>
                  <a:cubicBezTo>
                    <a:pt x="1065" y="1"/>
                    <a:pt x="996" y="70"/>
                    <a:pt x="996" y="162"/>
                  </a:cubicBezTo>
                  <a:cubicBezTo>
                    <a:pt x="996" y="162"/>
                    <a:pt x="989" y="238"/>
                    <a:pt x="958" y="361"/>
                  </a:cubicBezTo>
                  <a:cubicBezTo>
                    <a:pt x="920" y="491"/>
                    <a:pt x="836" y="637"/>
                    <a:pt x="728" y="759"/>
                  </a:cubicBezTo>
                  <a:cubicBezTo>
                    <a:pt x="621" y="874"/>
                    <a:pt x="475" y="974"/>
                    <a:pt x="345" y="1020"/>
                  </a:cubicBezTo>
                  <a:cubicBezTo>
                    <a:pt x="238" y="1066"/>
                    <a:pt x="161" y="1073"/>
                    <a:pt x="154" y="1073"/>
                  </a:cubicBezTo>
                  <a:cubicBezTo>
                    <a:pt x="69" y="1081"/>
                    <a:pt x="0" y="1158"/>
                    <a:pt x="8" y="1250"/>
                  </a:cubicBezTo>
                  <a:cubicBezTo>
                    <a:pt x="15" y="1330"/>
                    <a:pt x="85" y="1396"/>
                    <a:pt x="170" y="1396"/>
                  </a:cubicBezTo>
                  <a:cubicBezTo>
                    <a:pt x="175" y="1396"/>
                    <a:pt x="180" y="1396"/>
                    <a:pt x="184" y="1395"/>
                  </a:cubicBezTo>
                  <a:cubicBezTo>
                    <a:pt x="192" y="1395"/>
                    <a:pt x="230" y="1387"/>
                    <a:pt x="299" y="1372"/>
                  </a:cubicBezTo>
                  <a:cubicBezTo>
                    <a:pt x="345" y="1357"/>
                    <a:pt x="399" y="1342"/>
                    <a:pt x="460" y="1319"/>
                  </a:cubicBezTo>
                  <a:cubicBezTo>
                    <a:pt x="629" y="1257"/>
                    <a:pt x="820" y="1127"/>
                    <a:pt x="958" y="974"/>
                  </a:cubicBezTo>
                  <a:cubicBezTo>
                    <a:pt x="1104" y="821"/>
                    <a:pt x="1211" y="621"/>
                    <a:pt x="1265" y="445"/>
                  </a:cubicBezTo>
                  <a:cubicBezTo>
                    <a:pt x="1311" y="292"/>
                    <a:pt x="1311" y="177"/>
                    <a:pt x="1311" y="162"/>
                  </a:cubicBezTo>
                  <a:cubicBezTo>
                    <a:pt x="1311" y="70"/>
                    <a:pt x="124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-793800" y="3180600"/>
              <a:ext cx="13825" cy="42850"/>
            </a:xfrm>
            <a:custGeom>
              <a:rect b="b" l="l" r="r" t="t"/>
              <a:pathLst>
                <a:path extrusionOk="0" h="1714" w="553">
                  <a:moveTo>
                    <a:pt x="340" y="0"/>
                  </a:moveTo>
                  <a:cubicBezTo>
                    <a:pt x="308" y="0"/>
                    <a:pt x="273" y="8"/>
                    <a:pt x="238" y="24"/>
                  </a:cubicBezTo>
                  <a:cubicBezTo>
                    <a:pt x="154" y="70"/>
                    <a:pt x="123" y="162"/>
                    <a:pt x="100" y="224"/>
                  </a:cubicBezTo>
                  <a:lnTo>
                    <a:pt x="85" y="270"/>
                  </a:lnTo>
                  <a:cubicBezTo>
                    <a:pt x="31" y="438"/>
                    <a:pt x="1" y="645"/>
                    <a:pt x="8" y="829"/>
                  </a:cubicBezTo>
                  <a:cubicBezTo>
                    <a:pt x="8" y="1013"/>
                    <a:pt x="39" y="1220"/>
                    <a:pt x="100" y="1388"/>
                  </a:cubicBezTo>
                  <a:cubicBezTo>
                    <a:pt x="146" y="1534"/>
                    <a:pt x="192" y="1626"/>
                    <a:pt x="200" y="1633"/>
                  </a:cubicBezTo>
                  <a:cubicBezTo>
                    <a:pt x="231" y="1684"/>
                    <a:pt x="284" y="1714"/>
                    <a:pt x="341" y="1714"/>
                  </a:cubicBezTo>
                  <a:cubicBezTo>
                    <a:pt x="352" y="1714"/>
                    <a:pt x="364" y="1712"/>
                    <a:pt x="376" y="1710"/>
                  </a:cubicBezTo>
                  <a:cubicBezTo>
                    <a:pt x="391" y="1702"/>
                    <a:pt x="407" y="1702"/>
                    <a:pt x="414" y="1694"/>
                  </a:cubicBezTo>
                  <a:cubicBezTo>
                    <a:pt x="491" y="1649"/>
                    <a:pt x="521" y="1557"/>
                    <a:pt x="476" y="1480"/>
                  </a:cubicBezTo>
                  <a:cubicBezTo>
                    <a:pt x="476" y="1472"/>
                    <a:pt x="437" y="1403"/>
                    <a:pt x="399" y="1288"/>
                  </a:cubicBezTo>
                  <a:cubicBezTo>
                    <a:pt x="353" y="1151"/>
                    <a:pt x="322" y="974"/>
                    <a:pt x="322" y="821"/>
                  </a:cubicBezTo>
                  <a:cubicBezTo>
                    <a:pt x="322" y="676"/>
                    <a:pt x="345" y="499"/>
                    <a:pt x="391" y="369"/>
                  </a:cubicBezTo>
                  <a:cubicBezTo>
                    <a:pt x="391" y="361"/>
                    <a:pt x="399" y="346"/>
                    <a:pt x="399" y="338"/>
                  </a:cubicBezTo>
                  <a:cubicBezTo>
                    <a:pt x="414" y="331"/>
                    <a:pt x="437" y="323"/>
                    <a:pt x="453" y="316"/>
                  </a:cubicBezTo>
                  <a:cubicBezTo>
                    <a:pt x="521" y="277"/>
                    <a:pt x="552" y="193"/>
                    <a:pt x="521" y="116"/>
                  </a:cubicBezTo>
                  <a:cubicBezTo>
                    <a:pt x="514" y="101"/>
                    <a:pt x="506" y="86"/>
                    <a:pt x="491" y="70"/>
                  </a:cubicBezTo>
                  <a:cubicBezTo>
                    <a:pt x="451" y="26"/>
                    <a:pt x="39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-1113650" y="3338950"/>
              <a:ext cx="22050" cy="57675"/>
            </a:xfrm>
            <a:custGeom>
              <a:rect b="b" l="l" r="r" t="t"/>
              <a:pathLst>
                <a:path extrusionOk="0" h="2307" w="882">
                  <a:moveTo>
                    <a:pt x="186" y="0"/>
                  </a:moveTo>
                  <a:cubicBezTo>
                    <a:pt x="121" y="0"/>
                    <a:pt x="61" y="36"/>
                    <a:pt x="31" y="95"/>
                  </a:cubicBezTo>
                  <a:cubicBezTo>
                    <a:pt x="1" y="164"/>
                    <a:pt x="24" y="248"/>
                    <a:pt x="93" y="294"/>
                  </a:cubicBezTo>
                  <a:cubicBezTo>
                    <a:pt x="100" y="317"/>
                    <a:pt x="108" y="355"/>
                    <a:pt x="116" y="394"/>
                  </a:cubicBezTo>
                  <a:cubicBezTo>
                    <a:pt x="123" y="424"/>
                    <a:pt x="131" y="455"/>
                    <a:pt x="139" y="493"/>
                  </a:cubicBezTo>
                  <a:lnTo>
                    <a:pt x="545" y="2186"/>
                  </a:lnTo>
                  <a:cubicBezTo>
                    <a:pt x="564" y="2257"/>
                    <a:pt x="627" y="2307"/>
                    <a:pt x="701" y="2307"/>
                  </a:cubicBezTo>
                  <a:cubicBezTo>
                    <a:pt x="715" y="2307"/>
                    <a:pt x="729" y="2305"/>
                    <a:pt x="744" y="2301"/>
                  </a:cubicBezTo>
                  <a:cubicBezTo>
                    <a:pt x="828" y="2278"/>
                    <a:pt x="882" y="2194"/>
                    <a:pt x="859" y="2110"/>
                  </a:cubicBezTo>
                  <a:lnTo>
                    <a:pt x="445" y="417"/>
                  </a:lnTo>
                  <a:cubicBezTo>
                    <a:pt x="437" y="378"/>
                    <a:pt x="430" y="348"/>
                    <a:pt x="422" y="325"/>
                  </a:cubicBezTo>
                  <a:cubicBezTo>
                    <a:pt x="414" y="263"/>
                    <a:pt x="399" y="210"/>
                    <a:pt x="384" y="164"/>
                  </a:cubicBezTo>
                  <a:cubicBezTo>
                    <a:pt x="338" y="57"/>
                    <a:pt x="261" y="26"/>
                    <a:pt x="246" y="11"/>
                  </a:cubicBezTo>
                  <a:cubicBezTo>
                    <a:pt x="226" y="4"/>
                    <a:pt x="20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-1112875" y="3340100"/>
              <a:ext cx="55750" cy="41150"/>
            </a:xfrm>
            <a:custGeom>
              <a:rect b="b" l="l" r="r" t="t"/>
              <a:pathLst>
                <a:path extrusionOk="0" h="1646" w="2230">
                  <a:moveTo>
                    <a:pt x="177" y="0"/>
                  </a:moveTo>
                  <a:cubicBezTo>
                    <a:pt x="123" y="0"/>
                    <a:pt x="70" y="27"/>
                    <a:pt x="39" y="80"/>
                  </a:cubicBezTo>
                  <a:cubicBezTo>
                    <a:pt x="0" y="164"/>
                    <a:pt x="23" y="256"/>
                    <a:pt x="100" y="302"/>
                  </a:cubicBezTo>
                  <a:cubicBezTo>
                    <a:pt x="108" y="302"/>
                    <a:pt x="606" y="578"/>
                    <a:pt x="1065" y="899"/>
                  </a:cubicBezTo>
                  <a:cubicBezTo>
                    <a:pt x="1517" y="1221"/>
                    <a:pt x="1946" y="1596"/>
                    <a:pt x="1946" y="1604"/>
                  </a:cubicBezTo>
                  <a:cubicBezTo>
                    <a:pt x="1976" y="1634"/>
                    <a:pt x="2015" y="1645"/>
                    <a:pt x="2056" y="1645"/>
                  </a:cubicBezTo>
                  <a:cubicBezTo>
                    <a:pt x="2068" y="1645"/>
                    <a:pt x="2080" y="1644"/>
                    <a:pt x="2092" y="1642"/>
                  </a:cubicBezTo>
                  <a:cubicBezTo>
                    <a:pt x="2122" y="1635"/>
                    <a:pt x="2153" y="1619"/>
                    <a:pt x="2176" y="1589"/>
                  </a:cubicBezTo>
                  <a:cubicBezTo>
                    <a:pt x="2230" y="1528"/>
                    <a:pt x="2230" y="1428"/>
                    <a:pt x="2161" y="1367"/>
                  </a:cubicBezTo>
                  <a:cubicBezTo>
                    <a:pt x="2145" y="1351"/>
                    <a:pt x="1716" y="968"/>
                    <a:pt x="1249" y="639"/>
                  </a:cubicBezTo>
                  <a:cubicBezTo>
                    <a:pt x="774" y="302"/>
                    <a:pt x="276" y="34"/>
                    <a:pt x="253" y="18"/>
                  </a:cubicBezTo>
                  <a:cubicBezTo>
                    <a:pt x="229" y="6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-1079175" y="3325925"/>
              <a:ext cx="25300" cy="56950"/>
            </a:xfrm>
            <a:custGeom>
              <a:rect b="b" l="l" r="r" t="t"/>
              <a:pathLst>
                <a:path extrusionOk="0" h="2278" w="1012">
                  <a:moveTo>
                    <a:pt x="170" y="0"/>
                  </a:moveTo>
                  <a:cubicBezTo>
                    <a:pt x="160" y="0"/>
                    <a:pt x="149" y="1"/>
                    <a:pt x="139" y="3"/>
                  </a:cubicBezTo>
                  <a:cubicBezTo>
                    <a:pt x="47" y="26"/>
                    <a:pt x="1" y="110"/>
                    <a:pt x="24" y="195"/>
                  </a:cubicBezTo>
                  <a:cubicBezTo>
                    <a:pt x="24" y="218"/>
                    <a:pt x="139" y="716"/>
                    <a:pt x="307" y="1206"/>
                  </a:cubicBezTo>
                  <a:cubicBezTo>
                    <a:pt x="468" y="1696"/>
                    <a:pt x="675" y="2163"/>
                    <a:pt x="683" y="2179"/>
                  </a:cubicBezTo>
                  <a:cubicBezTo>
                    <a:pt x="707" y="2240"/>
                    <a:pt x="762" y="2277"/>
                    <a:pt x="822" y="2277"/>
                  </a:cubicBezTo>
                  <a:cubicBezTo>
                    <a:pt x="837" y="2277"/>
                    <a:pt x="852" y="2275"/>
                    <a:pt x="866" y="2271"/>
                  </a:cubicBezTo>
                  <a:cubicBezTo>
                    <a:pt x="874" y="2271"/>
                    <a:pt x="882" y="2263"/>
                    <a:pt x="897" y="2263"/>
                  </a:cubicBezTo>
                  <a:cubicBezTo>
                    <a:pt x="974" y="2225"/>
                    <a:pt x="1012" y="2133"/>
                    <a:pt x="974" y="2049"/>
                  </a:cubicBezTo>
                  <a:cubicBezTo>
                    <a:pt x="974" y="2049"/>
                    <a:pt x="767" y="1581"/>
                    <a:pt x="606" y="1106"/>
                  </a:cubicBezTo>
                  <a:cubicBezTo>
                    <a:pt x="445" y="631"/>
                    <a:pt x="330" y="133"/>
                    <a:pt x="330" y="126"/>
                  </a:cubicBezTo>
                  <a:cubicBezTo>
                    <a:pt x="317" y="51"/>
                    <a:pt x="24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-1220525" y="3040450"/>
              <a:ext cx="25900" cy="48025"/>
            </a:xfrm>
            <a:custGeom>
              <a:rect b="b" l="l" r="r" t="t"/>
              <a:pathLst>
                <a:path extrusionOk="0" h="1921" w="1036">
                  <a:moveTo>
                    <a:pt x="186" y="1"/>
                  </a:moveTo>
                  <a:cubicBezTo>
                    <a:pt x="160" y="1"/>
                    <a:pt x="133" y="8"/>
                    <a:pt x="108" y="23"/>
                  </a:cubicBezTo>
                  <a:cubicBezTo>
                    <a:pt x="32" y="61"/>
                    <a:pt x="1" y="160"/>
                    <a:pt x="47" y="237"/>
                  </a:cubicBezTo>
                  <a:cubicBezTo>
                    <a:pt x="47" y="245"/>
                    <a:pt x="254" y="612"/>
                    <a:pt x="415" y="1003"/>
                  </a:cubicBezTo>
                  <a:cubicBezTo>
                    <a:pt x="583" y="1394"/>
                    <a:pt x="706" y="1800"/>
                    <a:pt x="706" y="1808"/>
                  </a:cubicBezTo>
                  <a:cubicBezTo>
                    <a:pt x="725" y="1877"/>
                    <a:pt x="786" y="1921"/>
                    <a:pt x="854" y="1921"/>
                  </a:cubicBezTo>
                  <a:cubicBezTo>
                    <a:pt x="868" y="1921"/>
                    <a:pt x="883" y="1919"/>
                    <a:pt x="897" y="1915"/>
                  </a:cubicBezTo>
                  <a:lnTo>
                    <a:pt x="905" y="1915"/>
                  </a:lnTo>
                  <a:cubicBezTo>
                    <a:pt x="989" y="1892"/>
                    <a:pt x="1035" y="1800"/>
                    <a:pt x="1012" y="1716"/>
                  </a:cubicBezTo>
                  <a:cubicBezTo>
                    <a:pt x="1005" y="1700"/>
                    <a:pt x="882" y="1287"/>
                    <a:pt x="713" y="881"/>
                  </a:cubicBezTo>
                  <a:cubicBezTo>
                    <a:pt x="545" y="475"/>
                    <a:pt x="330" y="99"/>
                    <a:pt x="323" y="84"/>
                  </a:cubicBezTo>
                  <a:cubicBezTo>
                    <a:pt x="297" y="32"/>
                    <a:pt x="242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-1222800" y="3041775"/>
              <a:ext cx="38900" cy="24225"/>
            </a:xfrm>
            <a:custGeom>
              <a:rect b="b" l="l" r="r" t="t"/>
              <a:pathLst>
                <a:path extrusionOk="0" h="969" w="1556">
                  <a:moveTo>
                    <a:pt x="178" y="1"/>
                  </a:moveTo>
                  <a:cubicBezTo>
                    <a:pt x="116" y="1"/>
                    <a:pt x="59" y="38"/>
                    <a:pt x="31" y="100"/>
                  </a:cubicBezTo>
                  <a:cubicBezTo>
                    <a:pt x="0" y="176"/>
                    <a:pt x="31" y="268"/>
                    <a:pt x="115" y="307"/>
                  </a:cubicBezTo>
                  <a:cubicBezTo>
                    <a:pt x="115" y="307"/>
                    <a:pt x="421" y="445"/>
                    <a:pt x="712" y="605"/>
                  </a:cubicBezTo>
                  <a:cubicBezTo>
                    <a:pt x="1004" y="759"/>
                    <a:pt x="1287" y="943"/>
                    <a:pt x="1287" y="943"/>
                  </a:cubicBezTo>
                  <a:cubicBezTo>
                    <a:pt x="1316" y="960"/>
                    <a:pt x="1349" y="968"/>
                    <a:pt x="1383" y="968"/>
                  </a:cubicBezTo>
                  <a:cubicBezTo>
                    <a:pt x="1394" y="968"/>
                    <a:pt x="1406" y="967"/>
                    <a:pt x="1417" y="966"/>
                  </a:cubicBezTo>
                  <a:lnTo>
                    <a:pt x="1410" y="966"/>
                  </a:lnTo>
                  <a:cubicBezTo>
                    <a:pt x="1448" y="958"/>
                    <a:pt x="1486" y="935"/>
                    <a:pt x="1509" y="897"/>
                  </a:cubicBezTo>
                  <a:cubicBezTo>
                    <a:pt x="1555" y="820"/>
                    <a:pt x="1532" y="728"/>
                    <a:pt x="1463" y="674"/>
                  </a:cubicBezTo>
                  <a:cubicBezTo>
                    <a:pt x="1448" y="667"/>
                    <a:pt x="1164" y="483"/>
                    <a:pt x="866" y="322"/>
                  </a:cubicBezTo>
                  <a:cubicBezTo>
                    <a:pt x="567" y="161"/>
                    <a:pt x="253" y="23"/>
                    <a:pt x="245" y="16"/>
                  </a:cubicBezTo>
                  <a:cubicBezTo>
                    <a:pt x="223" y="5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-1193700" y="3022975"/>
              <a:ext cx="15150" cy="41025"/>
            </a:xfrm>
            <a:custGeom>
              <a:rect b="b" l="l" r="r" t="t"/>
              <a:pathLst>
                <a:path extrusionOk="0" h="1641" w="606">
                  <a:moveTo>
                    <a:pt x="440" y="1"/>
                  </a:moveTo>
                  <a:cubicBezTo>
                    <a:pt x="361" y="1"/>
                    <a:pt x="291" y="67"/>
                    <a:pt x="284" y="147"/>
                  </a:cubicBezTo>
                  <a:cubicBezTo>
                    <a:pt x="284" y="147"/>
                    <a:pt x="261" y="476"/>
                    <a:pt x="192" y="798"/>
                  </a:cubicBezTo>
                  <a:cubicBezTo>
                    <a:pt x="131" y="1120"/>
                    <a:pt x="31" y="1434"/>
                    <a:pt x="31" y="1434"/>
                  </a:cubicBezTo>
                  <a:cubicBezTo>
                    <a:pt x="0" y="1518"/>
                    <a:pt x="46" y="1610"/>
                    <a:pt x="131" y="1633"/>
                  </a:cubicBezTo>
                  <a:cubicBezTo>
                    <a:pt x="159" y="1640"/>
                    <a:pt x="187" y="1641"/>
                    <a:pt x="215" y="1641"/>
                  </a:cubicBezTo>
                  <a:lnTo>
                    <a:pt x="215" y="1641"/>
                  </a:lnTo>
                  <a:cubicBezTo>
                    <a:pt x="269" y="1626"/>
                    <a:pt x="315" y="1587"/>
                    <a:pt x="330" y="1534"/>
                  </a:cubicBezTo>
                  <a:cubicBezTo>
                    <a:pt x="338" y="1518"/>
                    <a:pt x="437" y="1197"/>
                    <a:pt x="506" y="859"/>
                  </a:cubicBezTo>
                  <a:cubicBezTo>
                    <a:pt x="575" y="522"/>
                    <a:pt x="598" y="185"/>
                    <a:pt x="598" y="170"/>
                  </a:cubicBezTo>
                  <a:cubicBezTo>
                    <a:pt x="606" y="86"/>
                    <a:pt x="537" y="9"/>
                    <a:pt x="452" y="1"/>
                  </a:cubicBezTo>
                  <a:cubicBezTo>
                    <a:pt x="448" y="1"/>
                    <a:pt x="444" y="1"/>
                    <a:pt x="440" y="1"/>
                  </a:cubicBezTo>
                  <a:close/>
                  <a:moveTo>
                    <a:pt x="215" y="1641"/>
                  </a:moveTo>
                  <a:cubicBezTo>
                    <a:pt x="215" y="1641"/>
                    <a:pt x="215" y="1641"/>
                    <a:pt x="215" y="1641"/>
                  </a:cubicBezTo>
                  <a:lnTo>
                    <a:pt x="223" y="1641"/>
                  </a:lnTo>
                  <a:cubicBezTo>
                    <a:pt x="220" y="1641"/>
                    <a:pt x="218" y="1641"/>
                    <a:pt x="215" y="1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-1187000" y="3027625"/>
              <a:ext cx="29900" cy="49375"/>
            </a:xfrm>
            <a:custGeom>
              <a:rect b="b" l="l" r="r" t="t"/>
              <a:pathLst>
                <a:path extrusionOk="0" h="1975" w="1196">
                  <a:moveTo>
                    <a:pt x="183" y="1"/>
                  </a:moveTo>
                  <a:cubicBezTo>
                    <a:pt x="152" y="1"/>
                    <a:pt x="121" y="10"/>
                    <a:pt x="93" y="30"/>
                  </a:cubicBezTo>
                  <a:cubicBezTo>
                    <a:pt x="24" y="76"/>
                    <a:pt x="1" y="176"/>
                    <a:pt x="47" y="252"/>
                  </a:cubicBezTo>
                  <a:cubicBezTo>
                    <a:pt x="54" y="252"/>
                    <a:pt x="299" y="635"/>
                    <a:pt x="506" y="1041"/>
                  </a:cubicBezTo>
                  <a:cubicBezTo>
                    <a:pt x="705" y="1440"/>
                    <a:pt x="866" y="1869"/>
                    <a:pt x="866" y="1869"/>
                  </a:cubicBezTo>
                  <a:cubicBezTo>
                    <a:pt x="892" y="1932"/>
                    <a:pt x="948" y="1974"/>
                    <a:pt x="1014" y="1974"/>
                  </a:cubicBezTo>
                  <a:cubicBezTo>
                    <a:pt x="1029" y="1974"/>
                    <a:pt x="1043" y="1972"/>
                    <a:pt x="1058" y="1968"/>
                  </a:cubicBezTo>
                  <a:lnTo>
                    <a:pt x="1073" y="1968"/>
                  </a:lnTo>
                  <a:cubicBezTo>
                    <a:pt x="1157" y="1938"/>
                    <a:pt x="1196" y="1846"/>
                    <a:pt x="1165" y="1761"/>
                  </a:cubicBezTo>
                  <a:cubicBezTo>
                    <a:pt x="1157" y="1746"/>
                    <a:pt x="997" y="1309"/>
                    <a:pt x="790" y="896"/>
                  </a:cubicBezTo>
                  <a:cubicBezTo>
                    <a:pt x="575" y="474"/>
                    <a:pt x="330" y="91"/>
                    <a:pt x="315" y="76"/>
                  </a:cubicBezTo>
                  <a:cubicBezTo>
                    <a:pt x="286" y="28"/>
                    <a:pt x="23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-711625" y="3201325"/>
              <a:ext cx="45600" cy="50175"/>
            </a:xfrm>
            <a:custGeom>
              <a:rect b="b" l="l" r="r" t="t"/>
              <a:pathLst>
                <a:path extrusionOk="0" h="2007" w="1824">
                  <a:moveTo>
                    <a:pt x="697" y="322"/>
                  </a:moveTo>
                  <a:cubicBezTo>
                    <a:pt x="792" y="322"/>
                    <a:pt x="919" y="341"/>
                    <a:pt x="1050" y="406"/>
                  </a:cubicBezTo>
                  <a:cubicBezTo>
                    <a:pt x="1233" y="490"/>
                    <a:pt x="1379" y="682"/>
                    <a:pt x="1425" y="904"/>
                  </a:cubicBezTo>
                  <a:cubicBezTo>
                    <a:pt x="1479" y="1103"/>
                    <a:pt x="1440" y="1394"/>
                    <a:pt x="1241" y="1570"/>
                  </a:cubicBezTo>
                  <a:cubicBezTo>
                    <a:pt x="1165" y="1647"/>
                    <a:pt x="1050" y="1685"/>
                    <a:pt x="942" y="1685"/>
                  </a:cubicBezTo>
                  <a:cubicBezTo>
                    <a:pt x="804" y="1678"/>
                    <a:pt x="682" y="1624"/>
                    <a:pt x="613" y="1570"/>
                  </a:cubicBezTo>
                  <a:cubicBezTo>
                    <a:pt x="406" y="1432"/>
                    <a:pt x="330" y="1203"/>
                    <a:pt x="322" y="1034"/>
                  </a:cubicBezTo>
                  <a:cubicBezTo>
                    <a:pt x="314" y="873"/>
                    <a:pt x="345" y="720"/>
                    <a:pt x="406" y="559"/>
                  </a:cubicBezTo>
                  <a:cubicBezTo>
                    <a:pt x="452" y="452"/>
                    <a:pt x="490" y="391"/>
                    <a:pt x="490" y="391"/>
                  </a:cubicBezTo>
                  <a:cubicBezTo>
                    <a:pt x="498" y="375"/>
                    <a:pt x="506" y="360"/>
                    <a:pt x="506" y="345"/>
                  </a:cubicBezTo>
                  <a:cubicBezTo>
                    <a:pt x="529" y="337"/>
                    <a:pt x="559" y="329"/>
                    <a:pt x="598" y="329"/>
                  </a:cubicBezTo>
                  <a:cubicBezTo>
                    <a:pt x="624" y="325"/>
                    <a:pt x="658" y="322"/>
                    <a:pt x="697" y="322"/>
                  </a:cubicBezTo>
                  <a:close/>
                  <a:moveTo>
                    <a:pt x="694" y="1"/>
                  </a:moveTo>
                  <a:cubicBezTo>
                    <a:pt x="645" y="1"/>
                    <a:pt x="599" y="3"/>
                    <a:pt x="559" y="7"/>
                  </a:cubicBezTo>
                  <a:cubicBezTo>
                    <a:pt x="414" y="30"/>
                    <a:pt x="322" y="69"/>
                    <a:pt x="314" y="69"/>
                  </a:cubicBezTo>
                  <a:cubicBezTo>
                    <a:pt x="253" y="99"/>
                    <a:pt x="215" y="161"/>
                    <a:pt x="222" y="222"/>
                  </a:cubicBezTo>
                  <a:cubicBezTo>
                    <a:pt x="222" y="222"/>
                    <a:pt x="215" y="222"/>
                    <a:pt x="215" y="230"/>
                  </a:cubicBezTo>
                  <a:cubicBezTo>
                    <a:pt x="215" y="237"/>
                    <a:pt x="169" y="306"/>
                    <a:pt x="115" y="444"/>
                  </a:cubicBezTo>
                  <a:cubicBezTo>
                    <a:pt x="31" y="651"/>
                    <a:pt x="0" y="843"/>
                    <a:pt x="8" y="1042"/>
                  </a:cubicBezTo>
                  <a:cubicBezTo>
                    <a:pt x="15" y="1295"/>
                    <a:pt x="130" y="1632"/>
                    <a:pt x="437" y="1838"/>
                  </a:cubicBezTo>
                  <a:cubicBezTo>
                    <a:pt x="590" y="1938"/>
                    <a:pt x="759" y="1999"/>
                    <a:pt x="935" y="2007"/>
                  </a:cubicBezTo>
                  <a:cubicBezTo>
                    <a:pt x="996" y="2007"/>
                    <a:pt x="1065" y="1999"/>
                    <a:pt x="1126" y="1984"/>
                  </a:cubicBezTo>
                  <a:cubicBezTo>
                    <a:pt x="1256" y="1953"/>
                    <a:pt x="1364" y="1892"/>
                    <a:pt x="1456" y="1800"/>
                  </a:cubicBezTo>
                  <a:cubicBezTo>
                    <a:pt x="1716" y="1570"/>
                    <a:pt x="1823" y="1187"/>
                    <a:pt x="1739" y="827"/>
                  </a:cubicBezTo>
                  <a:cubicBezTo>
                    <a:pt x="1670" y="521"/>
                    <a:pt x="1456" y="245"/>
                    <a:pt x="1188" y="115"/>
                  </a:cubicBezTo>
                  <a:cubicBezTo>
                    <a:pt x="1006" y="24"/>
                    <a:pt x="834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-1135275" y="3139475"/>
              <a:ext cx="40050" cy="43225"/>
            </a:xfrm>
            <a:custGeom>
              <a:rect b="b" l="l" r="r" t="t"/>
              <a:pathLst>
                <a:path extrusionOk="0" h="1729" w="1602">
                  <a:moveTo>
                    <a:pt x="498" y="1080"/>
                  </a:moveTo>
                  <a:cubicBezTo>
                    <a:pt x="513" y="1141"/>
                    <a:pt x="529" y="1194"/>
                    <a:pt x="536" y="1256"/>
                  </a:cubicBezTo>
                  <a:cubicBezTo>
                    <a:pt x="544" y="1302"/>
                    <a:pt x="544" y="1363"/>
                    <a:pt x="513" y="1386"/>
                  </a:cubicBezTo>
                  <a:cubicBezTo>
                    <a:pt x="497" y="1402"/>
                    <a:pt x="476" y="1410"/>
                    <a:pt x="454" y="1410"/>
                  </a:cubicBezTo>
                  <a:cubicBezTo>
                    <a:pt x="436" y="1410"/>
                    <a:pt x="416" y="1404"/>
                    <a:pt x="398" y="1394"/>
                  </a:cubicBezTo>
                  <a:cubicBezTo>
                    <a:pt x="360" y="1363"/>
                    <a:pt x="337" y="1309"/>
                    <a:pt x="345" y="1263"/>
                  </a:cubicBezTo>
                  <a:cubicBezTo>
                    <a:pt x="352" y="1210"/>
                    <a:pt x="391" y="1148"/>
                    <a:pt x="444" y="1110"/>
                  </a:cubicBezTo>
                  <a:cubicBezTo>
                    <a:pt x="460" y="1102"/>
                    <a:pt x="483" y="1087"/>
                    <a:pt x="498" y="1080"/>
                  </a:cubicBezTo>
                  <a:close/>
                  <a:moveTo>
                    <a:pt x="384" y="1"/>
                  </a:moveTo>
                  <a:cubicBezTo>
                    <a:pt x="363" y="1"/>
                    <a:pt x="342" y="5"/>
                    <a:pt x="322" y="15"/>
                  </a:cubicBezTo>
                  <a:cubicBezTo>
                    <a:pt x="245" y="45"/>
                    <a:pt x="199" y="137"/>
                    <a:pt x="230" y="214"/>
                  </a:cubicBezTo>
                  <a:cubicBezTo>
                    <a:pt x="230" y="221"/>
                    <a:pt x="307" y="421"/>
                    <a:pt x="398" y="727"/>
                  </a:cubicBezTo>
                  <a:lnTo>
                    <a:pt x="414" y="773"/>
                  </a:lnTo>
                  <a:cubicBezTo>
                    <a:pt x="360" y="788"/>
                    <a:pt x="314" y="819"/>
                    <a:pt x="261" y="850"/>
                  </a:cubicBezTo>
                  <a:cubicBezTo>
                    <a:pt x="138" y="942"/>
                    <a:pt x="54" y="1080"/>
                    <a:pt x="31" y="1210"/>
                  </a:cubicBezTo>
                  <a:cubicBezTo>
                    <a:pt x="0" y="1378"/>
                    <a:pt x="77" y="1562"/>
                    <a:pt x="215" y="1654"/>
                  </a:cubicBezTo>
                  <a:cubicBezTo>
                    <a:pt x="285" y="1703"/>
                    <a:pt x="367" y="1729"/>
                    <a:pt x="450" y="1729"/>
                  </a:cubicBezTo>
                  <a:cubicBezTo>
                    <a:pt x="484" y="1729"/>
                    <a:pt x="518" y="1724"/>
                    <a:pt x="552" y="1715"/>
                  </a:cubicBezTo>
                  <a:cubicBezTo>
                    <a:pt x="605" y="1700"/>
                    <a:pt x="667" y="1677"/>
                    <a:pt x="713" y="1639"/>
                  </a:cubicBezTo>
                  <a:cubicBezTo>
                    <a:pt x="835" y="1547"/>
                    <a:pt x="889" y="1378"/>
                    <a:pt x="850" y="1187"/>
                  </a:cubicBezTo>
                  <a:cubicBezTo>
                    <a:pt x="835" y="1141"/>
                    <a:pt x="827" y="1087"/>
                    <a:pt x="812" y="1041"/>
                  </a:cubicBezTo>
                  <a:cubicBezTo>
                    <a:pt x="835" y="1041"/>
                    <a:pt x="858" y="1041"/>
                    <a:pt x="873" y="1049"/>
                  </a:cubicBezTo>
                  <a:cubicBezTo>
                    <a:pt x="996" y="1057"/>
                    <a:pt x="1119" y="1087"/>
                    <a:pt x="1233" y="1125"/>
                  </a:cubicBezTo>
                  <a:cubicBezTo>
                    <a:pt x="1310" y="1148"/>
                    <a:pt x="1356" y="1171"/>
                    <a:pt x="1356" y="1171"/>
                  </a:cubicBezTo>
                  <a:cubicBezTo>
                    <a:pt x="1378" y="1182"/>
                    <a:pt x="1401" y="1186"/>
                    <a:pt x="1423" y="1186"/>
                  </a:cubicBezTo>
                  <a:cubicBezTo>
                    <a:pt x="1485" y="1186"/>
                    <a:pt x="1542" y="1149"/>
                    <a:pt x="1571" y="1087"/>
                  </a:cubicBezTo>
                  <a:cubicBezTo>
                    <a:pt x="1601" y="1011"/>
                    <a:pt x="1571" y="919"/>
                    <a:pt x="1486" y="880"/>
                  </a:cubicBezTo>
                  <a:cubicBezTo>
                    <a:pt x="1486" y="880"/>
                    <a:pt x="1433" y="857"/>
                    <a:pt x="1333" y="819"/>
                  </a:cubicBezTo>
                  <a:cubicBezTo>
                    <a:pt x="1195" y="773"/>
                    <a:pt x="1057" y="742"/>
                    <a:pt x="912" y="727"/>
                  </a:cubicBezTo>
                  <a:cubicBezTo>
                    <a:pt x="866" y="727"/>
                    <a:pt x="804" y="719"/>
                    <a:pt x="728" y="719"/>
                  </a:cubicBezTo>
                  <a:cubicBezTo>
                    <a:pt x="720" y="689"/>
                    <a:pt x="713" y="658"/>
                    <a:pt x="705" y="635"/>
                  </a:cubicBezTo>
                  <a:cubicBezTo>
                    <a:pt x="613" y="313"/>
                    <a:pt x="536" y="114"/>
                    <a:pt x="529" y="107"/>
                  </a:cubicBezTo>
                  <a:cubicBezTo>
                    <a:pt x="505" y="43"/>
                    <a:pt x="44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-882275" y="3182225"/>
              <a:ext cx="22225" cy="49825"/>
            </a:xfrm>
            <a:custGeom>
              <a:rect b="b" l="l" r="r" t="t"/>
              <a:pathLst>
                <a:path extrusionOk="0" h="1993" w="889">
                  <a:moveTo>
                    <a:pt x="278" y="1"/>
                  </a:moveTo>
                  <a:cubicBezTo>
                    <a:pt x="243" y="1"/>
                    <a:pt x="207" y="13"/>
                    <a:pt x="176" y="36"/>
                  </a:cubicBezTo>
                  <a:cubicBezTo>
                    <a:pt x="107" y="97"/>
                    <a:pt x="100" y="197"/>
                    <a:pt x="153" y="266"/>
                  </a:cubicBezTo>
                  <a:cubicBezTo>
                    <a:pt x="153" y="266"/>
                    <a:pt x="230" y="358"/>
                    <a:pt x="337" y="511"/>
                  </a:cubicBezTo>
                  <a:cubicBezTo>
                    <a:pt x="475" y="718"/>
                    <a:pt x="552" y="909"/>
                    <a:pt x="559" y="1086"/>
                  </a:cubicBezTo>
                  <a:cubicBezTo>
                    <a:pt x="567" y="1193"/>
                    <a:pt x="552" y="1292"/>
                    <a:pt x="513" y="1377"/>
                  </a:cubicBezTo>
                  <a:cubicBezTo>
                    <a:pt x="467" y="1476"/>
                    <a:pt x="399" y="1545"/>
                    <a:pt x="360" y="1576"/>
                  </a:cubicBezTo>
                  <a:cubicBezTo>
                    <a:pt x="314" y="1614"/>
                    <a:pt x="261" y="1645"/>
                    <a:pt x="207" y="1660"/>
                  </a:cubicBezTo>
                  <a:cubicBezTo>
                    <a:pt x="169" y="1675"/>
                    <a:pt x="146" y="1683"/>
                    <a:pt x="146" y="1683"/>
                  </a:cubicBezTo>
                  <a:cubicBezTo>
                    <a:pt x="61" y="1698"/>
                    <a:pt x="0" y="1775"/>
                    <a:pt x="15" y="1867"/>
                  </a:cubicBezTo>
                  <a:cubicBezTo>
                    <a:pt x="29" y="1942"/>
                    <a:pt x="97" y="1992"/>
                    <a:pt x="170" y="1992"/>
                  </a:cubicBezTo>
                  <a:cubicBezTo>
                    <a:pt x="180" y="1992"/>
                    <a:pt x="190" y="1991"/>
                    <a:pt x="199" y="1990"/>
                  </a:cubicBezTo>
                  <a:lnTo>
                    <a:pt x="222" y="1990"/>
                  </a:lnTo>
                  <a:cubicBezTo>
                    <a:pt x="245" y="1982"/>
                    <a:pt x="276" y="1974"/>
                    <a:pt x="314" y="1967"/>
                  </a:cubicBezTo>
                  <a:cubicBezTo>
                    <a:pt x="399" y="1928"/>
                    <a:pt x="483" y="1882"/>
                    <a:pt x="559" y="1829"/>
                  </a:cubicBezTo>
                  <a:cubicBezTo>
                    <a:pt x="667" y="1744"/>
                    <a:pt x="751" y="1629"/>
                    <a:pt x="805" y="1507"/>
                  </a:cubicBezTo>
                  <a:cubicBezTo>
                    <a:pt x="866" y="1377"/>
                    <a:pt x="889" y="1216"/>
                    <a:pt x="881" y="1063"/>
                  </a:cubicBezTo>
                  <a:cubicBezTo>
                    <a:pt x="866" y="833"/>
                    <a:pt x="766" y="588"/>
                    <a:pt x="598" y="335"/>
                  </a:cubicBezTo>
                  <a:cubicBezTo>
                    <a:pt x="483" y="166"/>
                    <a:pt x="406" y="67"/>
                    <a:pt x="399" y="59"/>
                  </a:cubicBezTo>
                  <a:cubicBezTo>
                    <a:pt x="368" y="20"/>
                    <a:pt x="32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-878450" y="3180025"/>
              <a:ext cx="41200" cy="36650"/>
            </a:xfrm>
            <a:custGeom>
              <a:rect b="b" l="l" r="r" t="t"/>
              <a:pathLst>
                <a:path extrusionOk="0" h="1466" w="1648">
                  <a:moveTo>
                    <a:pt x="601" y="0"/>
                  </a:moveTo>
                  <a:cubicBezTo>
                    <a:pt x="508" y="0"/>
                    <a:pt x="416" y="24"/>
                    <a:pt x="337" y="70"/>
                  </a:cubicBezTo>
                  <a:cubicBezTo>
                    <a:pt x="230" y="124"/>
                    <a:pt x="131" y="224"/>
                    <a:pt x="46" y="346"/>
                  </a:cubicBezTo>
                  <a:cubicBezTo>
                    <a:pt x="0" y="423"/>
                    <a:pt x="23" y="522"/>
                    <a:pt x="92" y="568"/>
                  </a:cubicBezTo>
                  <a:cubicBezTo>
                    <a:pt x="119" y="585"/>
                    <a:pt x="149" y="592"/>
                    <a:pt x="179" y="592"/>
                  </a:cubicBezTo>
                  <a:cubicBezTo>
                    <a:pt x="233" y="592"/>
                    <a:pt x="285" y="567"/>
                    <a:pt x="314" y="522"/>
                  </a:cubicBezTo>
                  <a:cubicBezTo>
                    <a:pt x="368" y="438"/>
                    <a:pt x="429" y="384"/>
                    <a:pt x="491" y="346"/>
                  </a:cubicBezTo>
                  <a:cubicBezTo>
                    <a:pt x="523" y="328"/>
                    <a:pt x="561" y="317"/>
                    <a:pt x="600" y="317"/>
                  </a:cubicBezTo>
                  <a:cubicBezTo>
                    <a:pt x="625" y="317"/>
                    <a:pt x="650" y="322"/>
                    <a:pt x="675" y="331"/>
                  </a:cubicBezTo>
                  <a:cubicBezTo>
                    <a:pt x="713" y="346"/>
                    <a:pt x="744" y="384"/>
                    <a:pt x="736" y="415"/>
                  </a:cubicBezTo>
                  <a:cubicBezTo>
                    <a:pt x="736" y="423"/>
                    <a:pt x="736" y="430"/>
                    <a:pt x="728" y="438"/>
                  </a:cubicBezTo>
                  <a:cubicBezTo>
                    <a:pt x="690" y="453"/>
                    <a:pt x="652" y="469"/>
                    <a:pt x="613" y="492"/>
                  </a:cubicBezTo>
                  <a:cubicBezTo>
                    <a:pt x="552" y="515"/>
                    <a:pt x="514" y="591"/>
                    <a:pt x="529" y="660"/>
                  </a:cubicBezTo>
                  <a:cubicBezTo>
                    <a:pt x="537" y="729"/>
                    <a:pt x="598" y="783"/>
                    <a:pt x="667" y="791"/>
                  </a:cubicBezTo>
                  <a:cubicBezTo>
                    <a:pt x="677" y="791"/>
                    <a:pt x="688" y="792"/>
                    <a:pt x="698" y="792"/>
                  </a:cubicBezTo>
                  <a:cubicBezTo>
                    <a:pt x="772" y="792"/>
                    <a:pt x="845" y="768"/>
                    <a:pt x="912" y="714"/>
                  </a:cubicBezTo>
                  <a:cubicBezTo>
                    <a:pt x="912" y="714"/>
                    <a:pt x="920" y="706"/>
                    <a:pt x="927" y="706"/>
                  </a:cubicBezTo>
                  <a:cubicBezTo>
                    <a:pt x="991" y="681"/>
                    <a:pt x="1054" y="666"/>
                    <a:pt x="1118" y="666"/>
                  </a:cubicBezTo>
                  <a:cubicBezTo>
                    <a:pt x="1131" y="666"/>
                    <a:pt x="1144" y="667"/>
                    <a:pt x="1157" y="668"/>
                  </a:cubicBezTo>
                  <a:cubicBezTo>
                    <a:pt x="1211" y="676"/>
                    <a:pt x="1272" y="714"/>
                    <a:pt x="1295" y="752"/>
                  </a:cubicBezTo>
                  <a:cubicBezTo>
                    <a:pt x="1318" y="791"/>
                    <a:pt x="1318" y="813"/>
                    <a:pt x="1318" y="813"/>
                  </a:cubicBezTo>
                  <a:cubicBezTo>
                    <a:pt x="1287" y="898"/>
                    <a:pt x="1188" y="944"/>
                    <a:pt x="1042" y="1005"/>
                  </a:cubicBezTo>
                  <a:lnTo>
                    <a:pt x="1004" y="1020"/>
                  </a:lnTo>
                  <a:cubicBezTo>
                    <a:pt x="858" y="1082"/>
                    <a:pt x="698" y="1120"/>
                    <a:pt x="537" y="1143"/>
                  </a:cubicBezTo>
                  <a:cubicBezTo>
                    <a:pt x="452" y="1158"/>
                    <a:pt x="391" y="1243"/>
                    <a:pt x="406" y="1327"/>
                  </a:cubicBezTo>
                  <a:cubicBezTo>
                    <a:pt x="414" y="1406"/>
                    <a:pt x="489" y="1465"/>
                    <a:pt x="568" y="1465"/>
                  </a:cubicBezTo>
                  <a:cubicBezTo>
                    <a:pt x="573" y="1465"/>
                    <a:pt x="578" y="1465"/>
                    <a:pt x="583" y="1465"/>
                  </a:cubicBezTo>
                  <a:cubicBezTo>
                    <a:pt x="659" y="1449"/>
                    <a:pt x="736" y="1434"/>
                    <a:pt x="805" y="1419"/>
                  </a:cubicBezTo>
                  <a:cubicBezTo>
                    <a:pt x="912" y="1396"/>
                    <a:pt x="1019" y="1365"/>
                    <a:pt x="1127" y="1319"/>
                  </a:cubicBezTo>
                  <a:lnTo>
                    <a:pt x="1165" y="1304"/>
                  </a:lnTo>
                  <a:cubicBezTo>
                    <a:pt x="1318" y="1243"/>
                    <a:pt x="1533" y="1151"/>
                    <a:pt x="1617" y="921"/>
                  </a:cubicBezTo>
                  <a:cubicBezTo>
                    <a:pt x="1647" y="806"/>
                    <a:pt x="1632" y="691"/>
                    <a:pt x="1563" y="584"/>
                  </a:cubicBezTo>
                  <a:cubicBezTo>
                    <a:pt x="1487" y="461"/>
                    <a:pt x="1349" y="377"/>
                    <a:pt x="1203" y="354"/>
                  </a:cubicBezTo>
                  <a:cubicBezTo>
                    <a:pt x="1176" y="350"/>
                    <a:pt x="1151" y="348"/>
                    <a:pt x="1127" y="348"/>
                  </a:cubicBezTo>
                  <a:cubicBezTo>
                    <a:pt x="1102" y="348"/>
                    <a:pt x="1077" y="350"/>
                    <a:pt x="1050" y="354"/>
                  </a:cubicBezTo>
                  <a:cubicBezTo>
                    <a:pt x="1035" y="208"/>
                    <a:pt x="927" y="86"/>
                    <a:pt x="782" y="32"/>
                  </a:cubicBezTo>
                  <a:cubicBezTo>
                    <a:pt x="724" y="11"/>
                    <a:pt x="662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-969050" y="3089850"/>
              <a:ext cx="47725" cy="27000"/>
            </a:xfrm>
            <a:custGeom>
              <a:rect b="b" l="l" r="r" t="t"/>
              <a:pathLst>
                <a:path extrusionOk="0" h="1080" w="1909">
                  <a:moveTo>
                    <a:pt x="545" y="330"/>
                  </a:moveTo>
                  <a:cubicBezTo>
                    <a:pt x="552" y="353"/>
                    <a:pt x="560" y="368"/>
                    <a:pt x="560" y="383"/>
                  </a:cubicBezTo>
                  <a:cubicBezTo>
                    <a:pt x="583" y="475"/>
                    <a:pt x="591" y="559"/>
                    <a:pt x="560" y="636"/>
                  </a:cubicBezTo>
                  <a:cubicBezTo>
                    <a:pt x="545" y="682"/>
                    <a:pt x="506" y="728"/>
                    <a:pt x="468" y="751"/>
                  </a:cubicBezTo>
                  <a:cubicBezTo>
                    <a:pt x="455" y="755"/>
                    <a:pt x="436" y="760"/>
                    <a:pt x="420" y="760"/>
                  </a:cubicBezTo>
                  <a:cubicBezTo>
                    <a:pt x="409" y="760"/>
                    <a:pt x="398" y="757"/>
                    <a:pt x="391" y="751"/>
                  </a:cubicBezTo>
                  <a:cubicBezTo>
                    <a:pt x="361" y="728"/>
                    <a:pt x="338" y="682"/>
                    <a:pt x="330" y="644"/>
                  </a:cubicBezTo>
                  <a:cubicBezTo>
                    <a:pt x="323" y="598"/>
                    <a:pt x="338" y="544"/>
                    <a:pt x="368" y="498"/>
                  </a:cubicBezTo>
                  <a:cubicBezTo>
                    <a:pt x="414" y="429"/>
                    <a:pt x="476" y="360"/>
                    <a:pt x="545" y="330"/>
                  </a:cubicBezTo>
                  <a:close/>
                  <a:moveTo>
                    <a:pt x="602" y="1"/>
                  </a:moveTo>
                  <a:cubicBezTo>
                    <a:pt x="379" y="1"/>
                    <a:pt x="203" y="165"/>
                    <a:pt x="100" y="330"/>
                  </a:cubicBezTo>
                  <a:cubicBezTo>
                    <a:pt x="31" y="444"/>
                    <a:pt x="1" y="559"/>
                    <a:pt x="16" y="674"/>
                  </a:cubicBezTo>
                  <a:cubicBezTo>
                    <a:pt x="24" y="812"/>
                    <a:pt x="100" y="935"/>
                    <a:pt x="200" y="1011"/>
                  </a:cubicBezTo>
                  <a:cubicBezTo>
                    <a:pt x="266" y="1057"/>
                    <a:pt x="342" y="1080"/>
                    <a:pt x="420" y="1080"/>
                  </a:cubicBezTo>
                  <a:cubicBezTo>
                    <a:pt x="488" y="1080"/>
                    <a:pt x="557" y="1062"/>
                    <a:pt x="621" y="1027"/>
                  </a:cubicBezTo>
                  <a:cubicBezTo>
                    <a:pt x="706" y="981"/>
                    <a:pt x="782" y="912"/>
                    <a:pt x="828" y="820"/>
                  </a:cubicBezTo>
                  <a:cubicBezTo>
                    <a:pt x="882" y="866"/>
                    <a:pt x="943" y="912"/>
                    <a:pt x="1004" y="942"/>
                  </a:cubicBezTo>
                  <a:cubicBezTo>
                    <a:pt x="1093" y="987"/>
                    <a:pt x="1191" y="1009"/>
                    <a:pt x="1289" y="1009"/>
                  </a:cubicBezTo>
                  <a:cubicBezTo>
                    <a:pt x="1343" y="1009"/>
                    <a:pt x="1397" y="1002"/>
                    <a:pt x="1449" y="988"/>
                  </a:cubicBezTo>
                  <a:cubicBezTo>
                    <a:pt x="1479" y="981"/>
                    <a:pt x="1502" y="973"/>
                    <a:pt x="1525" y="965"/>
                  </a:cubicBezTo>
                  <a:cubicBezTo>
                    <a:pt x="1694" y="904"/>
                    <a:pt x="1816" y="789"/>
                    <a:pt x="1878" y="636"/>
                  </a:cubicBezTo>
                  <a:cubicBezTo>
                    <a:pt x="1908" y="559"/>
                    <a:pt x="1870" y="460"/>
                    <a:pt x="1786" y="429"/>
                  </a:cubicBezTo>
                  <a:cubicBezTo>
                    <a:pt x="1768" y="422"/>
                    <a:pt x="1749" y="419"/>
                    <a:pt x="1730" y="419"/>
                  </a:cubicBezTo>
                  <a:cubicBezTo>
                    <a:pt x="1667" y="419"/>
                    <a:pt x="1602" y="456"/>
                    <a:pt x="1579" y="521"/>
                  </a:cubicBezTo>
                  <a:cubicBezTo>
                    <a:pt x="1541" y="605"/>
                    <a:pt x="1464" y="651"/>
                    <a:pt x="1418" y="667"/>
                  </a:cubicBezTo>
                  <a:cubicBezTo>
                    <a:pt x="1375" y="681"/>
                    <a:pt x="1330" y="689"/>
                    <a:pt x="1286" y="689"/>
                  </a:cubicBezTo>
                  <a:cubicBezTo>
                    <a:pt x="1237" y="689"/>
                    <a:pt x="1190" y="679"/>
                    <a:pt x="1150" y="659"/>
                  </a:cubicBezTo>
                  <a:cubicBezTo>
                    <a:pt x="997" y="575"/>
                    <a:pt x="912" y="421"/>
                    <a:pt x="866" y="291"/>
                  </a:cubicBezTo>
                  <a:cubicBezTo>
                    <a:pt x="859" y="238"/>
                    <a:pt x="843" y="192"/>
                    <a:pt x="828" y="138"/>
                  </a:cubicBezTo>
                  <a:cubicBezTo>
                    <a:pt x="820" y="115"/>
                    <a:pt x="805" y="92"/>
                    <a:pt x="790" y="69"/>
                  </a:cubicBezTo>
                  <a:cubicBezTo>
                    <a:pt x="767" y="38"/>
                    <a:pt x="729" y="15"/>
                    <a:pt x="683" y="8"/>
                  </a:cubicBezTo>
                  <a:cubicBezTo>
                    <a:pt x="655" y="3"/>
                    <a:pt x="628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-917725" y="3300250"/>
              <a:ext cx="26475" cy="28350"/>
            </a:xfrm>
            <a:custGeom>
              <a:rect b="b" l="l" r="r" t="t"/>
              <a:pathLst>
                <a:path extrusionOk="0" h="1134" w="1059">
                  <a:moveTo>
                    <a:pt x="642" y="1"/>
                  </a:moveTo>
                  <a:cubicBezTo>
                    <a:pt x="585" y="1"/>
                    <a:pt x="473" y="18"/>
                    <a:pt x="346" y="103"/>
                  </a:cubicBezTo>
                  <a:cubicBezTo>
                    <a:pt x="154" y="218"/>
                    <a:pt x="1" y="486"/>
                    <a:pt x="78" y="754"/>
                  </a:cubicBezTo>
                  <a:cubicBezTo>
                    <a:pt x="147" y="998"/>
                    <a:pt x="400" y="1134"/>
                    <a:pt x="612" y="1134"/>
                  </a:cubicBezTo>
                  <a:cubicBezTo>
                    <a:pt x="634" y="1134"/>
                    <a:pt x="655" y="1132"/>
                    <a:pt x="675" y="1130"/>
                  </a:cubicBezTo>
                  <a:cubicBezTo>
                    <a:pt x="706" y="1130"/>
                    <a:pt x="736" y="1130"/>
                    <a:pt x="759" y="1122"/>
                  </a:cubicBezTo>
                  <a:cubicBezTo>
                    <a:pt x="836" y="1099"/>
                    <a:pt x="890" y="1068"/>
                    <a:pt x="928" y="1045"/>
                  </a:cubicBezTo>
                  <a:cubicBezTo>
                    <a:pt x="974" y="1015"/>
                    <a:pt x="997" y="992"/>
                    <a:pt x="1004" y="984"/>
                  </a:cubicBezTo>
                  <a:cubicBezTo>
                    <a:pt x="1058" y="915"/>
                    <a:pt x="1058" y="816"/>
                    <a:pt x="989" y="754"/>
                  </a:cubicBezTo>
                  <a:cubicBezTo>
                    <a:pt x="960" y="728"/>
                    <a:pt x="921" y="715"/>
                    <a:pt x="882" y="715"/>
                  </a:cubicBezTo>
                  <a:cubicBezTo>
                    <a:pt x="841" y="715"/>
                    <a:pt x="799" y="730"/>
                    <a:pt x="767" y="762"/>
                  </a:cubicBezTo>
                  <a:cubicBezTo>
                    <a:pt x="767" y="770"/>
                    <a:pt x="759" y="777"/>
                    <a:pt x="744" y="785"/>
                  </a:cubicBezTo>
                  <a:cubicBezTo>
                    <a:pt x="729" y="800"/>
                    <a:pt x="690" y="816"/>
                    <a:pt x="644" y="816"/>
                  </a:cubicBezTo>
                  <a:cubicBezTo>
                    <a:pt x="639" y="816"/>
                    <a:pt x="633" y="816"/>
                    <a:pt x="627" y="816"/>
                  </a:cubicBezTo>
                  <a:cubicBezTo>
                    <a:pt x="547" y="816"/>
                    <a:pt x="412" y="769"/>
                    <a:pt x="384" y="662"/>
                  </a:cubicBezTo>
                  <a:cubicBezTo>
                    <a:pt x="346" y="540"/>
                    <a:pt x="453" y="410"/>
                    <a:pt x="522" y="371"/>
                  </a:cubicBezTo>
                  <a:cubicBezTo>
                    <a:pt x="591" y="318"/>
                    <a:pt x="652" y="318"/>
                    <a:pt x="660" y="318"/>
                  </a:cubicBezTo>
                  <a:cubicBezTo>
                    <a:pt x="664" y="318"/>
                    <a:pt x="668" y="318"/>
                    <a:pt x="673" y="318"/>
                  </a:cubicBezTo>
                  <a:cubicBezTo>
                    <a:pt x="751" y="318"/>
                    <a:pt x="813" y="252"/>
                    <a:pt x="821" y="172"/>
                  </a:cubicBezTo>
                  <a:cubicBezTo>
                    <a:pt x="828" y="80"/>
                    <a:pt x="767" y="11"/>
                    <a:pt x="675" y="4"/>
                  </a:cubicBezTo>
                  <a:cubicBezTo>
                    <a:pt x="669" y="2"/>
                    <a:pt x="657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-1192550" y="3203025"/>
              <a:ext cx="37950" cy="50725"/>
            </a:xfrm>
            <a:custGeom>
              <a:rect b="b" l="l" r="r" t="t"/>
              <a:pathLst>
                <a:path extrusionOk="0" h="2029" w="1518">
                  <a:moveTo>
                    <a:pt x="345" y="323"/>
                  </a:moveTo>
                  <a:cubicBezTo>
                    <a:pt x="353" y="323"/>
                    <a:pt x="376" y="330"/>
                    <a:pt x="406" y="368"/>
                  </a:cubicBezTo>
                  <a:cubicBezTo>
                    <a:pt x="437" y="399"/>
                    <a:pt x="460" y="437"/>
                    <a:pt x="483" y="491"/>
                  </a:cubicBezTo>
                  <a:cubicBezTo>
                    <a:pt x="521" y="591"/>
                    <a:pt x="544" y="698"/>
                    <a:pt x="552" y="813"/>
                  </a:cubicBezTo>
                  <a:cubicBezTo>
                    <a:pt x="552" y="920"/>
                    <a:pt x="544" y="1035"/>
                    <a:pt x="521" y="1135"/>
                  </a:cubicBezTo>
                  <a:cubicBezTo>
                    <a:pt x="491" y="1073"/>
                    <a:pt x="460" y="1004"/>
                    <a:pt x="429" y="935"/>
                  </a:cubicBezTo>
                  <a:cubicBezTo>
                    <a:pt x="383" y="797"/>
                    <a:pt x="353" y="652"/>
                    <a:pt x="338" y="514"/>
                  </a:cubicBezTo>
                  <a:cubicBezTo>
                    <a:pt x="330" y="453"/>
                    <a:pt x="322" y="391"/>
                    <a:pt x="338" y="338"/>
                  </a:cubicBezTo>
                  <a:cubicBezTo>
                    <a:pt x="338" y="330"/>
                    <a:pt x="345" y="323"/>
                    <a:pt x="345" y="323"/>
                  </a:cubicBezTo>
                  <a:close/>
                  <a:moveTo>
                    <a:pt x="956" y="1421"/>
                  </a:moveTo>
                  <a:cubicBezTo>
                    <a:pt x="990" y="1421"/>
                    <a:pt x="1024" y="1426"/>
                    <a:pt x="1058" y="1441"/>
                  </a:cubicBezTo>
                  <a:cubicBezTo>
                    <a:pt x="1088" y="1456"/>
                    <a:pt x="1134" y="1502"/>
                    <a:pt x="1157" y="1579"/>
                  </a:cubicBezTo>
                  <a:cubicBezTo>
                    <a:pt x="1165" y="1617"/>
                    <a:pt x="1157" y="1686"/>
                    <a:pt x="1104" y="1701"/>
                  </a:cubicBezTo>
                  <a:cubicBezTo>
                    <a:pt x="1091" y="1708"/>
                    <a:pt x="1077" y="1710"/>
                    <a:pt x="1062" y="1710"/>
                  </a:cubicBezTo>
                  <a:cubicBezTo>
                    <a:pt x="1003" y="1710"/>
                    <a:pt x="929" y="1669"/>
                    <a:pt x="874" y="1633"/>
                  </a:cubicBezTo>
                  <a:cubicBezTo>
                    <a:pt x="828" y="1587"/>
                    <a:pt x="782" y="1541"/>
                    <a:pt x="736" y="1487"/>
                  </a:cubicBezTo>
                  <a:cubicBezTo>
                    <a:pt x="744" y="1479"/>
                    <a:pt x="751" y="1479"/>
                    <a:pt x="759" y="1472"/>
                  </a:cubicBezTo>
                  <a:cubicBezTo>
                    <a:pt x="759" y="1472"/>
                    <a:pt x="805" y="1441"/>
                    <a:pt x="897" y="1426"/>
                  </a:cubicBezTo>
                  <a:cubicBezTo>
                    <a:pt x="916" y="1423"/>
                    <a:pt x="936" y="1421"/>
                    <a:pt x="956" y="1421"/>
                  </a:cubicBezTo>
                  <a:close/>
                  <a:moveTo>
                    <a:pt x="330" y="1"/>
                  </a:moveTo>
                  <a:cubicBezTo>
                    <a:pt x="184" y="8"/>
                    <a:pt x="62" y="123"/>
                    <a:pt x="31" y="261"/>
                  </a:cubicBezTo>
                  <a:cubicBezTo>
                    <a:pt x="0" y="361"/>
                    <a:pt x="8" y="468"/>
                    <a:pt x="16" y="552"/>
                  </a:cubicBezTo>
                  <a:cubicBezTo>
                    <a:pt x="39" y="713"/>
                    <a:pt x="77" y="882"/>
                    <a:pt x="131" y="1043"/>
                  </a:cubicBezTo>
                  <a:cubicBezTo>
                    <a:pt x="200" y="1219"/>
                    <a:pt x="269" y="1372"/>
                    <a:pt x="361" y="1510"/>
                  </a:cubicBezTo>
                  <a:cubicBezTo>
                    <a:pt x="345" y="1571"/>
                    <a:pt x="361" y="1640"/>
                    <a:pt x="422" y="1678"/>
                  </a:cubicBezTo>
                  <a:cubicBezTo>
                    <a:pt x="445" y="1701"/>
                    <a:pt x="475" y="1709"/>
                    <a:pt x="506" y="1709"/>
                  </a:cubicBezTo>
                  <a:cubicBezTo>
                    <a:pt x="560" y="1778"/>
                    <a:pt x="621" y="1832"/>
                    <a:pt x="682" y="1878"/>
                  </a:cubicBezTo>
                  <a:cubicBezTo>
                    <a:pt x="807" y="1978"/>
                    <a:pt x="940" y="2029"/>
                    <a:pt x="1061" y="2029"/>
                  </a:cubicBezTo>
                  <a:cubicBezTo>
                    <a:pt x="1097" y="2029"/>
                    <a:pt x="1132" y="2024"/>
                    <a:pt x="1165" y="2016"/>
                  </a:cubicBezTo>
                  <a:cubicBezTo>
                    <a:pt x="1188" y="2016"/>
                    <a:pt x="1203" y="2008"/>
                    <a:pt x="1226" y="2000"/>
                  </a:cubicBezTo>
                  <a:cubicBezTo>
                    <a:pt x="1441" y="1916"/>
                    <a:pt x="1517" y="1671"/>
                    <a:pt x="1464" y="1495"/>
                  </a:cubicBezTo>
                  <a:cubicBezTo>
                    <a:pt x="1425" y="1334"/>
                    <a:pt x="1310" y="1196"/>
                    <a:pt x="1173" y="1142"/>
                  </a:cubicBezTo>
                  <a:cubicBezTo>
                    <a:pt x="1105" y="1116"/>
                    <a:pt x="1034" y="1101"/>
                    <a:pt x="959" y="1101"/>
                  </a:cubicBezTo>
                  <a:cubicBezTo>
                    <a:pt x="924" y="1101"/>
                    <a:pt x="888" y="1104"/>
                    <a:pt x="851" y="1112"/>
                  </a:cubicBezTo>
                  <a:cubicBezTo>
                    <a:pt x="866" y="1004"/>
                    <a:pt x="874" y="905"/>
                    <a:pt x="866" y="797"/>
                  </a:cubicBezTo>
                  <a:cubicBezTo>
                    <a:pt x="858" y="652"/>
                    <a:pt x="828" y="514"/>
                    <a:pt x="782" y="384"/>
                  </a:cubicBezTo>
                  <a:cubicBezTo>
                    <a:pt x="751" y="292"/>
                    <a:pt x="698" y="215"/>
                    <a:pt x="636" y="146"/>
                  </a:cubicBezTo>
                  <a:cubicBezTo>
                    <a:pt x="521" y="24"/>
                    <a:pt x="406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-1117675" y="3281600"/>
              <a:ext cx="41400" cy="34525"/>
            </a:xfrm>
            <a:custGeom>
              <a:rect b="b" l="l" r="r" t="t"/>
              <a:pathLst>
                <a:path extrusionOk="0" h="1381" w="1656">
                  <a:moveTo>
                    <a:pt x="1127" y="0"/>
                  </a:moveTo>
                  <a:cubicBezTo>
                    <a:pt x="1114" y="0"/>
                    <a:pt x="1101" y="2"/>
                    <a:pt x="1089" y="6"/>
                  </a:cubicBezTo>
                  <a:lnTo>
                    <a:pt x="139" y="252"/>
                  </a:lnTo>
                  <a:cubicBezTo>
                    <a:pt x="55" y="267"/>
                    <a:pt x="1" y="359"/>
                    <a:pt x="24" y="443"/>
                  </a:cubicBezTo>
                  <a:cubicBezTo>
                    <a:pt x="43" y="514"/>
                    <a:pt x="112" y="563"/>
                    <a:pt x="178" y="563"/>
                  </a:cubicBezTo>
                  <a:cubicBezTo>
                    <a:pt x="191" y="563"/>
                    <a:pt x="203" y="562"/>
                    <a:pt x="215" y="558"/>
                  </a:cubicBezTo>
                  <a:lnTo>
                    <a:pt x="1020" y="351"/>
                  </a:lnTo>
                  <a:lnTo>
                    <a:pt x="1326" y="1270"/>
                  </a:lnTo>
                  <a:cubicBezTo>
                    <a:pt x="1346" y="1337"/>
                    <a:pt x="1413" y="1381"/>
                    <a:pt x="1480" y="1381"/>
                  </a:cubicBezTo>
                  <a:cubicBezTo>
                    <a:pt x="1490" y="1381"/>
                    <a:pt x="1500" y="1380"/>
                    <a:pt x="1510" y="1378"/>
                  </a:cubicBezTo>
                  <a:lnTo>
                    <a:pt x="1518" y="1370"/>
                  </a:lnTo>
                  <a:lnTo>
                    <a:pt x="1525" y="1370"/>
                  </a:lnTo>
                  <a:cubicBezTo>
                    <a:pt x="1610" y="1339"/>
                    <a:pt x="1656" y="1247"/>
                    <a:pt x="1625" y="1171"/>
                  </a:cubicBezTo>
                  <a:lnTo>
                    <a:pt x="1280" y="106"/>
                  </a:lnTo>
                  <a:cubicBezTo>
                    <a:pt x="1255" y="43"/>
                    <a:pt x="1188" y="0"/>
                    <a:pt x="1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-786000" y="3803950"/>
              <a:ext cx="40675" cy="58650"/>
            </a:xfrm>
            <a:custGeom>
              <a:rect b="b" l="l" r="r" t="t"/>
              <a:pathLst>
                <a:path extrusionOk="0" h="2346" w="1627">
                  <a:moveTo>
                    <a:pt x="520" y="0"/>
                  </a:moveTo>
                  <a:cubicBezTo>
                    <a:pt x="273" y="0"/>
                    <a:pt x="1" y="621"/>
                    <a:pt x="79" y="862"/>
                  </a:cubicBezTo>
                  <a:cubicBezTo>
                    <a:pt x="89" y="897"/>
                    <a:pt x="106" y="910"/>
                    <a:pt x="126" y="910"/>
                  </a:cubicBezTo>
                  <a:cubicBezTo>
                    <a:pt x="185" y="910"/>
                    <a:pt x="271" y="789"/>
                    <a:pt x="271" y="732"/>
                  </a:cubicBezTo>
                  <a:cubicBezTo>
                    <a:pt x="271" y="645"/>
                    <a:pt x="319" y="299"/>
                    <a:pt x="427" y="299"/>
                  </a:cubicBezTo>
                  <a:cubicBezTo>
                    <a:pt x="433" y="299"/>
                    <a:pt x="440" y="300"/>
                    <a:pt x="447" y="303"/>
                  </a:cubicBezTo>
                  <a:cubicBezTo>
                    <a:pt x="539" y="333"/>
                    <a:pt x="608" y="716"/>
                    <a:pt x="623" y="801"/>
                  </a:cubicBezTo>
                  <a:cubicBezTo>
                    <a:pt x="669" y="1046"/>
                    <a:pt x="616" y="1237"/>
                    <a:pt x="531" y="1467"/>
                  </a:cubicBezTo>
                  <a:cubicBezTo>
                    <a:pt x="476" y="1634"/>
                    <a:pt x="443" y="1805"/>
                    <a:pt x="406" y="1972"/>
                  </a:cubicBezTo>
                  <a:lnTo>
                    <a:pt x="406" y="1972"/>
                  </a:lnTo>
                  <a:cubicBezTo>
                    <a:pt x="356" y="2064"/>
                    <a:pt x="329" y="2168"/>
                    <a:pt x="332" y="2264"/>
                  </a:cubicBezTo>
                  <a:cubicBezTo>
                    <a:pt x="335" y="2323"/>
                    <a:pt x="360" y="2345"/>
                    <a:pt x="393" y="2345"/>
                  </a:cubicBezTo>
                  <a:cubicBezTo>
                    <a:pt x="454" y="2345"/>
                    <a:pt x="539" y="2270"/>
                    <a:pt x="554" y="2210"/>
                  </a:cubicBezTo>
                  <a:cubicBezTo>
                    <a:pt x="561" y="2188"/>
                    <a:pt x="568" y="2165"/>
                    <a:pt x="574" y="2142"/>
                  </a:cubicBezTo>
                  <a:lnTo>
                    <a:pt x="574" y="2142"/>
                  </a:lnTo>
                  <a:lnTo>
                    <a:pt x="577" y="2141"/>
                  </a:lnTo>
                  <a:cubicBezTo>
                    <a:pt x="577" y="2138"/>
                    <a:pt x="577" y="2135"/>
                    <a:pt x="577" y="2132"/>
                  </a:cubicBezTo>
                  <a:lnTo>
                    <a:pt x="577" y="2132"/>
                  </a:lnTo>
                  <a:cubicBezTo>
                    <a:pt x="585" y="2106"/>
                    <a:pt x="592" y="2079"/>
                    <a:pt x="599" y="2052"/>
                  </a:cubicBezTo>
                  <a:lnTo>
                    <a:pt x="599" y="2052"/>
                  </a:lnTo>
                  <a:cubicBezTo>
                    <a:pt x="614" y="2033"/>
                    <a:pt x="636" y="2025"/>
                    <a:pt x="664" y="2025"/>
                  </a:cubicBezTo>
                  <a:cubicBezTo>
                    <a:pt x="814" y="2025"/>
                    <a:pt x="1113" y="2272"/>
                    <a:pt x="1175" y="2294"/>
                  </a:cubicBezTo>
                  <a:cubicBezTo>
                    <a:pt x="1219" y="2312"/>
                    <a:pt x="1261" y="2320"/>
                    <a:pt x="1301" y="2320"/>
                  </a:cubicBezTo>
                  <a:cubicBezTo>
                    <a:pt x="1435" y="2320"/>
                    <a:pt x="1543" y="2227"/>
                    <a:pt x="1596" y="2080"/>
                  </a:cubicBezTo>
                  <a:cubicBezTo>
                    <a:pt x="1626" y="2000"/>
                    <a:pt x="1594" y="1939"/>
                    <a:pt x="1542" y="1939"/>
                  </a:cubicBezTo>
                  <a:cubicBezTo>
                    <a:pt x="1515" y="1939"/>
                    <a:pt x="1482" y="1956"/>
                    <a:pt x="1451" y="1996"/>
                  </a:cubicBezTo>
                  <a:cubicBezTo>
                    <a:pt x="1431" y="2020"/>
                    <a:pt x="1407" y="2030"/>
                    <a:pt x="1379" y="2030"/>
                  </a:cubicBezTo>
                  <a:cubicBezTo>
                    <a:pt x="1225" y="2030"/>
                    <a:pt x="956" y="1733"/>
                    <a:pt x="807" y="1720"/>
                  </a:cubicBezTo>
                  <a:cubicBezTo>
                    <a:pt x="797" y="1719"/>
                    <a:pt x="787" y="1719"/>
                    <a:pt x="778" y="1719"/>
                  </a:cubicBezTo>
                  <a:cubicBezTo>
                    <a:pt x="742" y="1719"/>
                    <a:pt x="708" y="1724"/>
                    <a:pt x="675" y="1734"/>
                  </a:cubicBezTo>
                  <a:lnTo>
                    <a:pt x="675" y="1734"/>
                  </a:lnTo>
                  <a:cubicBezTo>
                    <a:pt x="686" y="1691"/>
                    <a:pt x="696" y="1648"/>
                    <a:pt x="707" y="1605"/>
                  </a:cubicBezTo>
                  <a:cubicBezTo>
                    <a:pt x="761" y="1413"/>
                    <a:pt x="853" y="1230"/>
                    <a:pt x="876" y="1023"/>
                  </a:cubicBezTo>
                  <a:cubicBezTo>
                    <a:pt x="914" y="732"/>
                    <a:pt x="838" y="418"/>
                    <a:pt x="707" y="157"/>
                  </a:cubicBezTo>
                  <a:cubicBezTo>
                    <a:pt x="652" y="46"/>
                    <a:pt x="587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-752625" y="3818300"/>
              <a:ext cx="35125" cy="32500"/>
            </a:xfrm>
            <a:custGeom>
              <a:rect b="b" l="l" r="r" t="t"/>
              <a:pathLst>
                <a:path extrusionOk="0" h="1300" w="1405">
                  <a:moveTo>
                    <a:pt x="1227" y="624"/>
                  </a:moveTo>
                  <a:cubicBezTo>
                    <a:pt x="1227" y="624"/>
                    <a:pt x="1226" y="625"/>
                    <a:pt x="1226" y="625"/>
                  </a:cubicBezTo>
                  <a:cubicBezTo>
                    <a:pt x="1226" y="625"/>
                    <a:pt x="1226" y="625"/>
                    <a:pt x="1226" y="625"/>
                  </a:cubicBezTo>
                  <a:cubicBezTo>
                    <a:pt x="1226" y="625"/>
                    <a:pt x="1226" y="625"/>
                    <a:pt x="1227" y="624"/>
                  </a:cubicBezTo>
                  <a:close/>
                  <a:moveTo>
                    <a:pt x="300" y="0"/>
                  </a:moveTo>
                  <a:cubicBezTo>
                    <a:pt x="262" y="0"/>
                    <a:pt x="223" y="13"/>
                    <a:pt x="184" y="43"/>
                  </a:cubicBezTo>
                  <a:cubicBezTo>
                    <a:pt x="1" y="181"/>
                    <a:pt x="31" y="487"/>
                    <a:pt x="39" y="686"/>
                  </a:cubicBezTo>
                  <a:cubicBezTo>
                    <a:pt x="39" y="722"/>
                    <a:pt x="52" y="737"/>
                    <a:pt x="71" y="737"/>
                  </a:cubicBezTo>
                  <a:cubicBezTo>
                    <a:pt x="116" y="737"/>
                    <a:pt x="192" y="656"/>
                    <a:pt x="192" y="602"/>
                  </a:cubicBezTo>
                  <a:lnTo>
                    <a:pt x="200" y="602"/>
                  </a:lnTo>
                  <a:cubicBezTo>
                    <a:pt x="200" y="548"/>
                    <a:pt x="184" y="257"/>
                    <a:pt x="223" y="242"/>
                  </a:cubicBezTo>
                  <a:cubicBezTo>
                    <a:pt x="227" y="241"/>
                    <a:pt x="230" y="240"/>
                    <a:pt x="234" y="240"/>
                  </a:cubicBezTo>
                  <a:cubicBezTo>
                    <a:pt x="320" y="240"/>
                    <a:pt x="454" y="466"/>
                    <a:pt x="491" y="518"/>
                  </a:cubicBezTo>
                  <a:cubicBezTo>
                    <a:pt x="606" y="702"/>
                    <a:pt x="667" y="908"/>
                    <a:pt x="774" y="1100"/>
                  </a:cubicBezTo>
                  <a:cubicBezTo>
                    <a:pt x="854" y="1243"/>
                    <a:pt x="931" y="1299"/>
                    <a:pt x="1003" y="1299"/>
                  </a:cubicBezTo>
                  <a:cubicBezTo>
                    <a:pt x="1208" y="1299"/>
                    <a:pt x="1367" y="837"/>
                    <a:pt x="1395" y="610"/>
                  </a:cubicBezTo>
                  <a:cubicBezTo>
                    <a:pt x="1405" y="548"/>
                    <a:pt x="1381" y="523"/>
                    <a:pt x="1349" y="523"/>
                  </a:cubicBezTo>
                  <a:cubicBezTo>
                    <a:pt x="1326" y="523"/>
                    <a:pt x="1298" y="535"/>
                    <a:pt x="1275" y="555"/>
                  </a:cubicBezTo>
                  <a:lnTo>
                    <a:pt x="1275" y="555"/>
                  </a:lnTo>
                  <a:cubicBezTo>
                    <a:pt x="1288" y="536"/>
                    <a:pt x="1298" y="521"/>
                    <a:pt x="1297" y="521"/>
                  </a:cubicBezTo>
                  <a:lnTo>
                    <a:pt x="1297" y="521"/>
                  </a:lnTo>
                  <a:cubicBezTo>
                    <a:pt x="1296" y="521"/>
                    <a:pt x="1291" y="526"/>
                    <a:pt x="1280" y="541"/>
                  </a:cubicBezTo>
                  <a:cubicBezTo>
                    <a:pt x="1266" y="555"/>
                    <a:pt x="1251" y="569"/>
                    <a:pt x="1243" y="590"/>
                  </a:cubicBezTo>
                  <a:lnTo>
                    <a:pt x="1243" y="590"/>
                  </a:lnTo>
                  <a:cubicBezTo>
                    <a:pt x="1241" y="593"/>
                    <a:pt x="1239" y="597"/>
                    <a:pt x="1237" y="601"/>
                  </a:cubicBezTo>
                  <a:lnTo>
                    <a:pt x="1237" y="601"/>
                  </a:lnTo>
                  <a:cubicBezTo>
                    <a:pt x="1203" y="646"/>
                    <a:pt x="1195" y="712"/>
                    <a:pt x="1180" y="763"/>
                  </a:cubicBezTo>
                  <a:cubicBezTo>
                    <a:pt x="1157" y="832"/>
                    <a:pt x="1142" y="916"/>
                    <a:pt x="1111" y="985"/>
                  </a:cubicBezTo>
                  <a:cubicBezTo>
                    <a:pt x="1092" y="1023"/>
                    <a:pt x="1083" y="1042"/>
                    <a:pt x="1071" y="1042"/>
                  </a:cubicBezTo>
                  <a:cubicBezTo>
                    <a:pt x="1060" y="1042"/>
                    <a:pt x="1046" y="1023"/>
                    <a:pt x="1020" y="985"/>
                  </a:cubicBezTo>
                  <a:cubicBezTo>
                    <a:pt x="874" y="786"/>
                    <a:pt x="813" y="541"/>
                    <a:pt x="682" y="334"/>
                  </a:cubicBezTo>
                  <a:cubicBezTo>
                    <a:pt x="602" y="217"/>
                    <a:pt x="458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-745775" y="3815375"/>
              <a:ext cx="22725" cy="37600"/>
            </a:xfrm>
            <a:custGeom>
              <a:rect b="b" l="l" r="r" t="t"/>
              <a:pathLst>
                <a:path extrusionOk="0" h="1504" w="909">
                  <a:moveTo>
                    <a:pt x="850" y="0"/>
                  </a:moveTo>
                  <a:cubicBezTo>
                    <a:pt x="833" y="0"/>
                    <a:pt x="813" y="11"/>
                    <a:pt x="792" y="37"/>
                  </a:cubicBezTo>
                  <a:cubicBezTo>
                    <a:pt x="477" y="420"/>
                    <a:pt x="317" y="895"/>
                    <a:pt x="64" y="1316"/>
                  </a:cubicBezTo>
                  <a:cubicBezTo>
                    <a:pt x="0" y="1424"/>
                    <a:pt x="42" y="1503"/>
                    <a:pt x="107" y="1503"/>
                  </a:cubicBezTo>
                  <a:cubicBezTo>
                    <a:pt x="144" y="1503"/>
                    <a:pt x="188" y="1477"/>
                    <a:pt x="225" y="1416"/>
                  </a:cubicBezTo>
                  <a:cubicBezTo>
                    <a:pt x="477" y="1002"/>
                    <a:pt x="638" y="543"/>
                    <a:pt x="876" y="121"/>
                  </a:cubicBezTo>
                  <a:cubicBezTo>
                    <a:pt x="909" y="67"/>
                    <a:pt x="891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-708625" y="3812950"/>
              <a:ext cx="29000" cy="12775"/>
            </a:xfrm>
            <a:custGeom>
              <a:rect b="b" l="l" r="r" t="t"/>
              <a:pathLst>
                <a:path extrusionOk="0" h="511" w="1160">
                  <a:moveTo>
                    <a:pt x="1018" y="0"/>
                  </a:moveTo>
                  <a:cubicBezTo>
                    <a:pt x="880" y="0"/>
                    <a:pt x="738" y="79"/>
                    <a:pt x="608" y="126"/>
                  </a:cubicBezTo>
                  <a:cubicBezTo>
                    <a:pt x="447" y="180"/>
                    <a:pt x="294" y="241"/>
                    <a:pt x="133" y="310"/>
                  </a:cubicBezTo>
                  <a:cubicBezTo>
                    <a:pt x="74" y="332"/>
                    <a:pt x="1" y="510"/>
                    <a:pt x="98" y="510"/>
                  </a:cubicBezTo>
                  <a:cubicBezTo>
                    <a:pt x="101" y="510"/>
                    <a:pt x="105" y="510"/>
                    <a:pt x="110" y="510"/>
                  </a:cubicBezTo>
                  <a:cubicBezTo>
                    <a:pt x="409" y="448"/>
                    <a:pt x="799" y="387"/>
                    <a:pt x="1045" y="195"/>
                  </a:cubicBezTo>
                  <a:cubicBezTo>
                    <a:pt x="1083" y="165"/>
                    <a:pt x="1159" y="19"/>
                    <a:pt x="1068" y="4"/>
                  </a:cubicBezTo>
                  <a:cubicBezTo>
                    <a:pt x="1051" y="1"/>
                    <a:pt x="1034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-670600" y="3777575"/>
              <a:ext cx="31775" cy="54475"/>
            </a:xfrm>
            <a:custGeom>
              <a:rect b="b" l="l" r="r" t="t"/>
              <a:pathLst>
                <a:path extrusionOk="0" h="2179" w="1271">
                  <a:moveTo>
                    <a:pt x="699" y="1"/>
                  </a:moveTo>
                  <a:cubicBezTo>
                    <a:pt x="696" y="1"/>
                    <a:pt x="692" y="1"/>
                    <a:pt x="688" y="2"/>
                  </a:cubicBezTo>
                  <a:lnTo>
                    <a:pt x="673" y="2"/>
                  </a:lnTo>
                  <a:cubicBezTo>
                    <a:pt x="627" y="9"/>
                    <a:pt x="581" y="78"/>
                    <a:pt x="573" y="124"/>
                  </a:cubicBezTo>
                  <a:cubicBezTo>
                    <a:pt x="572" y="130"/>
                    <a:pt x="572" y="137"/>
                    <a:pt x="572" y="147"/>
                  </a:cubicBezTo>
                  <a:lnTo>
                    <a:pt x="572" y="147"/>
                  </a:lnTo>
                  <a:cubicBezTo>
                    <a:pt x="427" y="461"/>
                    <a:pt x="219" y="731"/>
                    <a:pt x="44" y="1028"/>
                  </a:cubicBezTo>
                  <a:cubicBezTo>
                    <a:pt x="1" y="1096"/>
                    <a:pt x="28" y="1149"/>
                    <a:pt x="71" y="1149"/>
                  </a:cubicBezTo>
                  <a:cubicBezTo>
                    <a:pt x="96" y="1149"/>
                    <a:pt x="127" y="1131"/>
                    <a:pt x="152" y="1089"/>
                  </a:cubicBezTo>
                  <a:cubicBezTo>
                    <a:pt x="291" y="878"/>
                    <a:pt x="483" y="669"/>
                    <a:pt x="614" y="439"/>
                  </a:cubicBezTo>
                  <a:lnTo>
                    <a:pt x="614" y="439"/>
                  </a:lnTo>
                  <a:cubicBezTo>
                    <a:pt x="721" y="1020"/>
                    <a:pt x="1007" y="2178"/>
                    <a:pt x="1142" y="2178"/>
                  </a:cubicBezTo>
                  <a:cubicBezTo>
                    <a:pt x="1144" y="2178"/>
                    <a:pt x="1146" y="2178"/>
                    <a:pt x="1148" y="2177"/>
                  </a:cubicBezTo>
                  <a:cubicBezTo>
                    <a:pt x="1194" y="2162"/>
                    <a:pt x="1270" y="2062"/>
                    <a:pt x="1217" y="2024"/>
                  </a:cubicBezTo>
                  <a:cubicBezTo>
                    <a:pt x="1201" y="2009"/>
                    <a:pt x="1148" y="1802"/>
                    <a:pt x="1132" y="1748"/>
                  </a:cubicBezTo>
                  <a:cubicBezTo>
                    <a:pt x="1102" y="1626"/>
                    <a:pt x="1071" y="1511"/>
                    <a:pt x="1048" y="1388"/>
                  </a:cubicBezTo>
                  <a:cubicBezTo>
                    <a:pt x="1002" y="1158"/>
                    <a:pt x="948" y="936"/>
                    <a:pt x="887" y="706"/>
                  </a:cubicBezTo>
                  <a:cubicBezTo>
                    <a:pt x="847" y="540"/>
                    <a:pt x="755" y="327"/>
                    <a:pt x="737" y="144"/>
                  </a:cubicBezTo>
                  <a:lnTo>
                    <a:pt x="737" y="144"/>
                  </a:lnTo>
                  <a:cubicBezTo>
                    <a:pt x="742" y="125"/>
                    <a:pt x="746" y="105"/>
                    <a:pt x="749" y="86"/>
                  </a:cubicBezTo>
                  <a:cubicBezTo>
                    <a:pt x="756" y="43"/>
                    <a:pt x="744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-635000" y="3791400"/>
              <a:ext cx="24125" cy="8675"/>
            </a:xfrm>
            <a:custGeom>
              <a:rect b="b" l="l" r="r" t="t"/>
              <a:pathLst>
                <a:path extrusionOk="0" h="347" w="965">
                  <a:moveTo>
                    <a:pt x="815" y="0"/>
                  </a:moveTo>
                  <a:cubicBezTo>
                    <a:pt x="736" y="0"/>
                    <a:pt x="655" y="30"/>
                    <a:pt x="582" y="46"/>
                  </a:cubicBezTo>
                  <a:cubicBezTo>
                    <a:pt x="436" y="84"/>
                    <a:pt x="291" y="107"/>
                    <a:pt x="145" y="146"/>
                  </a:cubicBezTo>
                  <a:cubicBezTo>
                    <a:pt x="73" y="167"/>
                    <a:pt x="0" y="347"/>
                    <a:pt x="83" y="347"/>
                  </a:cubicBezTo>
                  <a:cubicBezTo>
                    <a:pt x="88" y="347"/>
                    <a:pt x="93" y="346"/>
                    <a:pt x="99" y="345"/>
                  </a:cubicBezTo>
                  <a:lnTo>
                    <a:pt x="107" y="345"/>
                  </a:lnTo>
                  <a:cubicBezTo>
                    <a:pt x="245" y="314"/>
                    <a:pt x="390" y="291"/>
                    <a:pt x="536" y="268"/>
                  </a:cubicBezTo>
                  <a:cubicBezTo>
                    <a:pt x="666" y="245"/>
                    <a:pt x="781" y="238"/>
                    <a:pt x="888" y="153"/>
                  </a:cubicBezTo>
                  <a:cubicBezTo>
                    <a:pt x="919" y="130"/>
                    <a:pt x="965" y="46"/>
                    <a:pt x="919" y="23"/>
                  </a:cubicBezTo>
                  <a:cubicBezTo>
                    <a:pt x="885" y="6"/>
                    <a:pt x="850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-633225" y="3796900"/>
              <a:ext cx="22925" cy="9150"/>
            </a:xfrm>
            <a:custGeom>
              <a:rect b="b" l="l" r="r" t="t"/>
              <a:pathLst>
                <a:path extrusionOk="0" h="366" w="917">
                  <a:moveTo>
                    <a:pt x="764" y="1"/>
                  </a:moveTo>
                  <a:cubicBezTo>
                    <a:pt x="680" y="1"/>
                    <a:pt x="597" y="38"/>
                    <a:pt x="518" y="56"/>
                  </a:cubicBezTo>
                  <a:cubicBezTo>
                    <a:pt x="396" y="79"/>
                    <a:pt x="281" y="110"/>
                    <a:pt x="158" y="140"/>
                  </a:cubicBezTo>
                  <a:cubicBezTo>
                    <a:pt x="79" y="162"/>
                    <a:pt x="0" y="365"/>
                    <a:pt x="92" y="365"/>
                  </a:cubicBezTo>
                  <a:cubicBezTo>
                    <a:pt x="98" y="365"/>
                    <a:pt x="105" y="364"/>
                    <a:pt x="112" y="362"/>
                  </a:cubicBezTo>
                  <a:cubicBezTo>
                    <a:pt x="327" y="309"/>
                    <a:pt x="610" y="286"/>
                    <a:pt x="794" y="171"/>
                  </a:cubicBezTo>
                  <a:cubicBezTo>
                    <a:pt x="832" y="148"/>
                    <a:pt x="917" y="25"/>
                    <a:pt x="832" y="10"/>
                  </a:cubicBezTo>
                  <a:cubicBezTo>
                    <a:pt x="810" y="4"/>
                    <a:pt x="787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-605725" y="3767075"/>
              <a:ext cx="42400" cy="50800"/>
            </a:xfrm>
            <a:custGeom>
              <a:rect b="b" l="l" r="r" t="t"/>
              <a:pathLst>
                <a:path extrusionOk="0" h="2032" w="1696">
                  <a:moveTo>
                    <a:pt x="776" y="201"/>
                  </a:moveTo>
                  <a:cubicBezTo>
                    <a:pt x="737" y="273"/>
                    <a:pt x="725" y="361"/>
                    <a:pt x="807" y="361"/>
                  </a:cubicBezTo>
                  <a:cubicBezTo>
                    <a:pt x="811" y="361"/>
                    <a:pt x="815" y="361"/>
                    <a:pt x="820" y="360"/>
                  </a:cubicBezTo>
                  <a:cubicBezTo>
                    <a:pt x="846" y="357"/>
                    <a:pt x="870" y="356"/>
                    <a:pt x="893" y="356"/>
                  </a:cubicBezTo>
                  <a:cubicBezTo>
                    <a:pt x="1318" y="356"/>
                    <a:pt x="1383" y="870"/>
                    <a:pt x="1441" y="1218"/>
                  </a:cubicBezTo>
                  <a:cubicBezTo>
                    <a:pt x="1471" y="1379"/>
                    <a:pt x="1517" y="1632"/>
                    <a:pt x="1349" y="1732"/>
                  </a:cubicBezTo>
                  <a:cubicBezTo>
                    <a:pt x="1296" y="1761"/>
                    <a:pt x="1238" y="1773"/>
                    <a:pt x="1179" y="1773"/>
                  </a:cubicBezTo>
                  <a:cubicBezTo>
                    <a:pt x="1067" y="1773"/>
                    <a:pt x="954" y="1728"/>
                    <a:pt x="874" y="1663"/>
                  </a:cubicBezTo>
                  <a:cubicBezTo>
                    <a:pt x="652" y="1486"/>
                    <a:pt x="575" y="1180"/>
                    <a:pt x="545" y="904"/>
                  </a:cubicBezTo>
                  <a:cubicBezTo>
                    <a:pt x="522" y="654"/>
                    <a:pt x="493" y="284"/>
                    <a:pt x="776" y="201"/>
                  </a:cubicBezTo>
                  <a:close/>
                  <a:moveTo>
                    <a:pt x="866" y="0"/>
                  </a:moveTo>
                  <a:lnTo>
                    <a:pt x="866" y="8"/>
                  </a:lnTo>
                  <a:cubicBezTo>
                    <a:pt x="1" y="8"/>
                    <a:pt x="253" y="1785"/>
                    <a:pt x="897" y="2000"/>
                  </a:cubicBezTo>
                  <a:cubicBezTo>
                    <a:pt x="965" y="2022"/>
                    <a:pt x="1029" y="2032"/>
                    <a:pt x="1089" y="2032"/>
                  </a:cubicBezTo>
                  <a:cubicBezTo>
                    <a:pt x="1472" y="2032"/>
                    <a:pt x="1695" y="1625"/>
                    <a:pt x="1655" y="1241"/>
                  </a:cubicBezTo>
                  <a:cubicBezTo>
                    <a:pt x="1614" y="914"/>
                    <a:pt x="1471" y="73"/>
                    <a:pt x="1030" y="73"/>
                  </a:cubicBezTo>
                  <a:cubicBezTo>
                    <a:pt x="987" y="73"/>
                    <a:pt x="940" y="81"/>
                    <a:pt x="890" y="99"/>
                  </a:cubicBezTo>
                  <a:lnTo>
                    <a:pt x="890" y="99"/>
                  </a:lnTo>
                  <a:cubicBezTo>
                    <a:pt x="912" y="50"/>
                    <a:pt x="915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-698825" y="3853750"/>
              <a:ext cx="41300" cy="63200"/>
            </a:xfrm>
            <a:custGeom>
              <a:rect b="b" l="l" r="r" t="t"/>
              <a:pathLst>
                <a:path extrusionOk="0" h="2528" w="1652">
                  <a:moveTo>
                    <a:pt x="698" y="0"/>
                  </a:moveTo>
                  <a:cubicBezTo>
                    <a:pt x="675" y="0"/>
                    <a:pt x="650" y="4"/>
                    <a:pt x="622" y="11"/>
                  </a:cubicBezTo>
                  <a:cubicBezTo>
                    <a:pt x="315" y="88"/>
                    <a:pt x="170" y="402"/>
                    <a:pt x="40" y="655"/>
                  </a:cubicBezTo>
                  <a:cubicBezTo>
                    <a:pt x="1" y="723"/>
                    <a:pt x="30" y="776"/>
                    <a:pt x="72" y="776"/>
                  </a:cubicBezTo>
                  <a:cubicBezTo>
                    <a:pt x="96" y="776"/>
                    <a:pt x="125" y="758"/>
                    <a:pt x="147" y="716"/>
                  </a:cubicBezTo>
                  <a:cubicBezTo>
                    <a:pt x="209" y="624"/>
                    <a:pt x="435" y="232"/>
                    <a:pt x="588" y="232"/>
                  </a:cubicBezTo>
                  <a:cubicBezTo>
                    <a:pt x="625" y="232"/>
                    <a:pt x="658" y="255"/>
                    <a:pt x="683" y="310"/>
                  </a:cubicBezTo>
                  <a:cubicBezTo>
                    <a:pt x="752" y="440"/>
                    <a:pt x="676" y="685"/>
                    <a:pt x="660" y="823"/>
                  </a:cubicBezTo>
                  <a:cubicBezTo>
                    <a:pt x="626" y="1178"/>
                    <a:pt x="543" y="1515"/>
                    <a:pt x="449" y="1848"/>
                  </a:cubicBezTo>
                  <a:lnTo>
                    <a:pt x="449" y="1848"/>
                  </a:lnTo>
                  <a:cubicBezTo>
                    <a:pt x="338" y="2028"/>
                    <a:pt x="273" y="2267"/>
                    <a:pt x="285" y="2455"/>
                  </a:cubicBezTo>
                  <a:cubicBezTo>
                    <a:pt x="287" y="2508"/>
                    <a:pt x="305" y="2528"/>
                    <a:pt x="330" y="2528"/>
                  </a:cubicBezTo>
                  <a:cubicBezTo>
                    <a:pt x="383" y="2528"/>
                    <a:pt x="466" y="2434"/>
                    <a:pt x="476" y="2386"/>
                  </a:cubicBezTo>
                  <a:cubicBezTo>
                    <a:pt x="526" y="2220"/>
                    <a:pt x="577" y="2053"/>
                    <a:pt x="625" y="1885"/>
                  </a:cubicBezTo>
                  <a:lnTo>
                    <a:pt x="625" y="1885"/>
                  </a:lnTo>
                  <a:cubicBezTo>
                    <a:pt x="643" y="1868"/>
                    <a:pt x="664" y="1858"/>
                    <a:pt x="691" y="1858"/>
                  </a:cubicBezTo>
                  <a:cubicBezTo>
                    <a:pt x="767" y="1858"/>
                    <a:pt x="898" y="2049"/>
                    <a:pt x="951" y="2103"/>
                  </a:cubicBezTo>
                  <a:cubicBezTo>
                    <a:pt x="1032" y="2184"/>
                    <a:pt x="1131" y="2277"/>
                    <a:pt x="1248" y="2277"/>
                  </a:cubicBezTo>
                  <a:cubicBezTo>
                    <a:pt x="1264" y="2277"/>
                    <a:pt x="1280" y="2275"/>
                    <a:pt x="1296" y="2271"/>
                  </a:cubicBezTo>
                  <a:cubicBezTo>
                    <a:pt x="1442" y="2241"/>
                    <a:pt x="1534" y="2072"/>
                    <a:pt x="1603" y="1957"/>
                  </a:cubicBezTo>
                  <a:cubicBezTo>
                    <a:pt x="1651" y="1875"/>
                    <a:pt x="1620" y="1817"/>
                    <a:pt x="1568" y="1817"/>
                  </a:cubicBezTo>
                  <a:cubicBezTo>
                    <a:pt x="1539" y="1817"/>
                    <a:pt x="1503" y="1836"/>
                    <a:pt x="1472" y="1881"/>
                  </a:cubicBezTo>
                  <a:cubicBezTo>
                    <a:pt x="1416" y="1959"/>
                    <a:pt x="1362" y="1990"/>
                    <a:pt x="1309" y="1990"/>
                  </a:cubicBezTo>
                  <a:cubicBezTo>
                    <a:pt x="1124" y="1990"/>
                    <a:pt x="948" y="1622"/>
                    <a:pt x="733" y="1622"/>
                  </a:cubicBezTo>
                  <a:cubicBezTo>
                    <a:pt x="721" y="1622"/>
                    <a:pt x="709" y="1623"/>
                    <a:pt x="697" y="1625"/>
                  </a:cubicBezTo>
                  <a:lnTo>
                    <a:pt x="697" y="1625"/>
                  </a:lnTo>
                  <a:cubicBezTo>
                    <a:pt x="807" y="1206"/>
                    <a:pt x="890" y="782"/>
                    <a:pt x="890" y="348"/>
                  </a:cubicBezTo>
                  <a:cubicBezTo>
                    <a:pt x="890" y="180"/>
                    <a:pt x="861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-660450" y="3873175"/>
              <a:ext cx="30300" cy="26450"/>
            </a:xfrm>
            <a:custGeom>
              <a:rect b="b" l="l" r="r" t="t"/>
              <a:pathLst>
                <a:path extrusionOk="0" h="1058" w="1212">
                  <a:moveTo>
                    <a:pt x="320" y="0"/>
                  </a:moveTo>
                  <a:cubicBezTo>
                    <a:pt x="136" y="8"/>
                    <a:pt x="52" y="200"/>
                    <a:pt x="14" y="345"/>
                  </a:cubicBezTo>
                  <a:cubicBezTo>
                    <a:pt x="1" y="390"/>
                    <a:pt x="18" y="408"/>
                    <a:pt x="44" y="408"/>
                  </a:cubicBezTo>
                  <a:cubicBezTo>
                    <a:pt x="79" y="408"/>
                    <a:pt x="131" y="374"/>
                    <a:pt x="144" y="330"/>
                  </a:cubicBezTo>
                  <a:cubicBezTo>
                    <a:pt x="167" y="269"/>
                    <a:pt x="199" y="244"/>
                    <a:pt x="236" y="244"/>
                  </a:cubicBezTo>
                  <a:cubicBezTo>
                    <a:pt x="405" y="244"/>
                    <a:pt x="682" y="773"/>
                    <a:pt x="757" y="874"/>
                  </a:cubicBezTo>
                  <a:cubicBezTo>
                    <a:pt x="816" y="948"/>
                    <a:pt x="897" y="1058"/>
                    <a:pt x="1000" y="1058"/>
                  </a:cubicBezTo>
                  <a:cubicBezTo>
                    <a:pt x="1003" y="1058"/>
                    <a:pt x="1006" y="1058"/>
                    <a:pt x="1010" y="1058"/>
                  </a:cubicBezTo>
                  <a:cubicBezTo>
                    <a:pt x="1140" y="1042"/>
                    <a:pt x="1201" y="881"/>
                    <a:pt x="1209" y="774"/>
                  </a:cubicBezTo>
                  <a:cubicBezTo>
                    <a:pt x="1212" y="727"/>
                    <a:pt x="1195" y="709"/>
                    <a:pt x="1171" y="709"/>
                  </a:cubicBezTo>
                  <a:cubicBezTo>
                    <a:pt x="1136" y="709"/>
                    <a:pt x="1085" y="748"/>
                    <a:pt x="1057" y="784"/>
                  </a:cubicBezTo>
                  <a:lnTo>
                    <a:pt x="1057" y="784"/>
                  </a:lnTo>
                  <a:cubicBezTo>
                    <a:pt x="1042" y="773"/>
                    <a:pt x="1009" y="750"/>
                    <a:pt x="1002" y="744"/>
                  </a:cubicBezTo>
                  <a:cubicBezTo>
                    <a:pt x="956" y="690"/>
                    <a:pt x="910" y="629"/>
                    <a:pt x="872" y="567"/>
                  </a:cubicBezTo>
                  <a:cubicBezTo>
                    <a:pt x="818" y="483"/>
                    <a:pt x="772" y="383"/>
                    <a:pt x="711" y="292"/>
                  </a:cubicBezTo>
                  <a:cubicBezTo>
                    <a:pt x="634" y="169"/>
                    <a:pt x="48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-655400" y="3869775"/>
              <a:ext cx="19625" cy="33250"/>
            </a:xfrm>
            <a:custGeom>
              <a:rect b="b" l="l" r="r" t="t"/>
              <a:pathLst>
                <a:path extrusionOk="0" h="1330" w="785">
                  <a:moveTo>
                    <a:pt x="747" y="0"/>
                  </a:moveTo>
                  <a:cubicBezTo>
                    <a:pt x="734" y="0"/>
                    <a:pt x="719" y="8"/>
                    <a:pt x="708" y="22"/>
                  </a:cubicBezTo>
                  <a:cubicBezTo>
                    <a:pt x="578" y="198"/>
                    <a:pt x="509" y="405"/>
                    <a:pt x="402" y="588"/>
                  </a:cubicBezTo>
                  <a:cubicBezTo>
                    <a:pt x="287" y="795"/>
                    <a:pt x="164" y="987"/>
                    <a:pt x="49" y="1186"/>
                  </a:cubicBezTo>
                  <a:cubicBezTo>
                    <a:pt x="1" y="1269"/>
                    <a:pt x="33" y="1330"/>
                    <a:pt x="82" y="1330"/>
                  </a:cubicBezTo>
                  <a:cubicBezTo>
                    <a:pt x="110" y="1330"/>
                    <a:pt x="144" y="1310"/>
                    <a:pt x="172" y="1263"/>
                  </a:cubicBezTo>
                  <a:cubicBezTo>
                    <a:pt x="302" y="1048"/>
                    <a:pt x="440" y="834"/>
                    <a:pt x="563" y="611"/>
                  </a:cubicBezTo>
                  <a:cubicBezTo>
                    <a:pt x="655" y="435"/>
                    <a:pt x="785" y="236"/>
                    <a:pt x="777" y="37"/>
                  </a:cubicBezTo>
                  <a:cubicBezTo>
                    <a:pt x="777" y="12"/>
                    <a:pt x="763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-619400" y="3857775"/>
              <a:ext cx="27500" cy="12250"/>
            </a:xfrm>
            <a:custGeom>
              <a:rect b="b" l="l" r="r" t="t"/>
              <a:pathLst>
                <a:path extrusionOk="0" h="490" w="1100">
                  <a:moveTo>
                    <a:pt x="948" y="1"/>
                  </a:moveTo>
                  <a:cubicBezTo>
                    <a:pt x="851" y="1"/>
                    <a:pt x="748" y="58"/>
                    <a:pt x="655" y="95"/>
                  </a:cubicBezTo>
                  <a:cubicBezTo>
                    <a:pt x="486" y="157"/>
                    <a:pt x="325" y="226"/>
                    <a:pt x="157" y="279"/>
                  </a:cubicBezTo>
                  <a:cubicBezTo>
                    <a:pt x="85" y="301"/>
                    <a:pt x="0" y="489"/>
                    <a:pt x="89" y="489"/>
                  </a:cubicBezTo>
                  <a:cubicBezTo>
                    <a:pt x="96" y="489"/>
                    <a:pt x="103" y="488"/>
                    <a:pt x="111" y="486"/>
                  </a:cubicBezTo>
                  <a:cubicBezTo>
                    <a:pt x="272" y="448"/>
                    <a:pt x="433" y="394"/>
                    <a:pt x="594" y="348"/>
                  </a:cubicBezTo>
                  <a:cubicBezTo>
                    <a:pt x="739" y="302"/>
                    <a:pt x="877" y="272"/>
                    <a:pt x="1000" y="180"/>
                  </a:cubicBezTo>
                  <a:cubicBezTo>
                    <a:pt x="1038" y="149"/>
                    <a:pt x="1099" y="27"/>
                    <a:pt x="1015" y="11"/>
                  </a:cubicBezTo>
                  <a:cubicBezTo>
                    <a:pt x="993" y="4"/>
                    <a:pt x="971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-615200" y="3862525"/>
              <a:ext cx="25975" cy="10975"/>
            </a:xfrm>
            <a:custGeom>
              <a:rect b="b" l="l" r="r" t="t"/>
              <a:pathLst>
                <a:path extrusionOk="0" h="439" w="1039">
                  <a:moveTo>
                    <a:pt x="918" y="0"/>
                  </a:moveTo>
                  <a:cubicBezTo>
                    <a:pt x="806" y="0"/>
                    <a:pt x="692" y="49"/>
                    <a:pt x="594" y="82"/>
                  </a:cubicBezTo>
                  <a:cubicBezTo>
                    <a:pt x="449" y="128"/>
                    <a:pt x="303" y="174"/>
                    <a:pt x="157" y="212"/>
                  </a:cubicBezTo>
                  <a:cubicBezTo>
                    <a:pt x="73" y="240"/>
                    <a:pt x="1" y="438"/>
                    <a:pt x="87" y="438"/>
                  </a:cubicBezTo>
                  <a:cubicBezTo>
                    <a:pt x="94" y="438"/>
                    <a:pt x="102" y="437"/>
                    <a:pt x="111" y="434"/>
                  </a:cubicBezTo>
                  <a:cubicBezTo>
                    <a:pt x="265" y="396"/>
                    <a:pt x="418" y="350"/>
                    <a:pt x="571" y="296"/>
                  </a:cubicBezTo>
                  <a:cubicBezTo>
                    <a:pt x="709" y="258"/>
                    <a:pt x="839" y="227"/>
                    <a:pt x="954" y="151"/>
                  </a:cubicBezTo>
                  <a:cubicBezTo>
                    <a:pt x="992" y="128"/>
                    <a:pt x="1038" y="20"/>
                    <a:pt x="977" y="5"/>
                  </a:cubicBezTo>
                  <a:cubicBezTo>
                    <a:pt x="957" y="2"/>
                    <a:pt x="938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-578525" y="3827925"/>
              <a:ext cx="25975" cy="56075"/>
            </a:xfrm>
            <a:custGeom>
              <a:rect b="b" l="l" r="r" t="t"/>
              <a:pathLst>
                <a:path extrusionOk="0" h="2243" w="1039">
                  <a:moveTo>
                    <a:pt x="533" y="1"/>
                  </a:moveTo>
                  <a:cubicBezTo>
                    <a:pt x="497" y="1"/>
                    <a:pt x="452" y="41"/>
                    <a:pt x="437" y="71"/>
                  </a:cubicBezTo>
                  <a:cubicBezTo>
                    <a:pt x="261" y="347"/>
                    <a:pt x="169" y="700"/>
                    <a:pt x="31" y="998"/>
                  </a:cubicBezTo>
                  <a:cubicBezTo>
                    <a:pt x="0" y="1063"/>
                    <a:pt x="22" y="1092"/>
                    <a:pt x="56" y="1092"/>
                  </a:cubicBezTo>
                  <a:cubicBezTo>
                    <a:pt x="90" y="1092"/>
                    <a:pt x="138" y="1063"/>
                    <a:pt x="161" y="1014"/>
                  </a:cubicBezTo>
                  <a:cubicBezTo>
                    <a:pt x="264" y="797"/>
                    <a:pt x="347" y="543"/>
                    <a:pt x="456" y="318"/>
                  </a:cubicBezTo>
                  <a:lnTo>
                    <a:pt x="456" y="318"/>
                  </a:lnTo>
                  <a:cubicBezTo>
                    <a:pt x="533" y="615"/>
                    <a:pt x="569" y="918"/>
                    <a:pt x="629" y="1221"/>
                  </a:cubicBezTo>
                  <a:cubicBezTo>
                    <a:pt x="705" y="1542"/>
                    <a:pt x="774" y="1872"/>
                    <a:pt x="858" y="2201"/>
                  </a:cubicBezTo>
                  <a:cubicBezTo>
                    <a:pt x="866" y="2230"/>
                    <a:pt x="880" y="2242"/>
                    <a:pt x="897" y="2242"/>
                  </a:cubicBezTo>
                  <a:cubicBezTo>
                    <a:pt x="952" y="2242"/>
                    <a:pt x="1039" y="2120"/>
                    <a:pt x="1027" y="2056"/>
                  </a:cubicBezTo>
                  <a:cubicBezTo>
                    <a:pt x="966" y="1726"/>
                    <a:pt x="889" y="1397"/>
                    <a:pt x="812" y="1067"/>
                  </a:cubicBezTo>
                  <a:cubicBezTo>
                    <a:pt x="736" y="723"/>
                    <a:pt x="698" y="370"/>
                    <a:pt x="575" y="41"/>
                  </a:cubicBezTo>
                  <a:cubicBezTo>
                    <a:pt x="567" y="12"/>
                    <a:pt x="551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-639125" y="3946900"/>
              <a:ext cx="28650" cy="25425"/>
            </a:xfrm>
            <a:custGeom>
              <a:rect b="b" l="l" r="r" t="t"/>
              <a:pathLst>
                <a:path extrusionOk="0" h="1017" w="1146">
                  <a:moveTo>
                    <a:pt x="341" y="1"/>
                  </a:moveTo>
                  <a:cubicBezTo>
                    <a:pt x="172" y="1"/>
                    <a:pt x="80" y="192"/>
                    <a:pt x="27" y="323"/>
                  </a:cubicBezTo>
                  <a:cubicBezTo>
                    <a:pt x="0" y="387"/>
                    <a:pt x="20" y="414"/>
                    <a:pt x="53" y="414"/>
                  </a:cubicBezTo>
                  <a:cubicBezTo>
                    <a:pt x="86" y="414"/>
                    <a:pt x="133" y="385"/>
                    <a:pt x="157" y="338"/>
                  </a:cubicBezTo>
                  <a:cubicBezTo>
                    <a:pt x="194" y="259"/>
                    <a:pt x="237" y="229"/>
                    <a:pt x="280" y="229"/>
                  </a:cubicBezTo>
                  <a:cubicBezTo>
                    <a:pt x="362" y="229"/>
                    <a:pt x="443" y="339"/>
                    <a:pt x="479" y="430"/>
                  </a:cubicBezTo>
                  <a:cubicBezTo>
                    <a:pt x="517" y="522"/>
                    <a:pt x="532" y="629"/>
                    <a:pt x="563" y="721"/>
                  </a:cubicBezTo>
                  <a:cubicBezTo>
                    <a:pt x="593" y="821"/>
                    <a:pt x="655" y="989"/>
                    <a:pt x="777" y="1012"/>
                  </a:cubicBezTo>
                  <a:cubicBezTo>
                    <a:pt x="789" y="1015"/>
                    <a:pt x="801" y="1016"/>
                    <a:pt x="812" y="1016"/>
                  </a:cubicBezTo>
                  <a:cubicBezTo>
                    <a:pt x="921" y="1016"/>
                    <a:pt x="988" y="888"/>
                    <a:pt x="1022" y="798"/>
                  </a:cubicBezTo>
                  <a:cubicBezTo>
                    <a:pt x="1053" y="721"/>
                    <a:pt x="1145" y="453"/>
                    <a:pt x="1084" y="384"/>
                  </a:cubicBezTo>
                  <a:cubicBezTo>
                    <a:pt x="1073" y="373"/>
                    <a:pt x="1063" y="369"/>
                    <a:pt x="1052" y="369"/>
                  </a:cubicBezTo>
                  <a:cubicBezTo>
                    <a:pt x="1033" y="369"/>
                    <a:pt x="1015" y="384"/>
                    <a:pt x="1000" y="399"/>
                  </a:cubicBezTo>
                  <a:cubicBezTo>
                    <a:pt x="954" y="453"/>
                    <a:pt x="946" y="514"/>
                    <a:pt x="931" y="575"/>
                  </a:cubicBezTo>
                  <a:cubicBezTo>
                    <a:pt x="923" y="629"/>
                    <a:pt x="915" y="683"/>
                    <a:pt x="900" y="729"/>
                  </a:cubicBezTo>
                  <a:lnTo>
                    <a:pt x="885" y="782"/>
                  </a:lnTo>
                  <a:cubicBezTo>
                    <a:pt x="880" y="791"/>
                    <a:pt x="877" y="799"/>
                    <a:pt x="874" y="805"/>
                  </a:cubicBezTo>
                  <a:lnTo>
                    <a:pt x="874" y="805"/>
                  </a:lnTo>
                  <a:cubicBezTo>
                    <a:pt x="731" y="777"/>
                    <a:pt x="693" y="437"/>
                    <a:pt x="662" y="338"/>
                  </a:cubicBezTo>
                  <a:cubicBezTo>
                    <a:pt x="616" y="192"/>
                    <a:pt x="525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-635300" y="3944950"/>
              <a:ext cx="20550" cy="30100"/>
            </a:xfrm>
            <a:custGeom>
              <a:rect b="b" l="l" r="r" t="t"/>
              <a:pathLst>
                <a:path extrusionOk="0" h="1204" w="822">
                  <a:moveTo>
                    <a:pt x="775" y="0"/>
                  </a:moveTo>
                  <a:cubicBezTo>
                    <a:pt x="764" y="0"/>
                    <a:pt x="751" y="6"/>
                    <a:pt x="739" y="18"/>
                  </a:cubicBezTo>
                  <a:cubicBezTo>
                    <a:pt x="594" y="148"/>
                    <a:pt x="502" y="324"/>
                    <a:pt x="402" y="485"/>
                  </a:cubicBezTo>
                  <a:cubicBezTo>
                    <a:pt x="287" y="676"/>
                    <a:pt x="165" y="868"/>
                    <a:pt x="50" y="1052"/>
                  </a:cubicBezTo>
                  <a:cubicBezTo>
                    <a:pt x="1" y="1140"/>
                    <a:pt x="36" y="1203"/>
                    <a:pt x="88" y="1203"/>
                  </a:cubicBezTo>
                  <a:cubicBezTo>
                    <a:pt x="118" y="1203"/>
                    <a:pt x="152" y="1183"/>
                    <a:pt x="180" y="1136"/>
                  </a:cubicBezTo>
                  <a:cubicBezTo>
                    <a:pt x="303" y="945"/>
                    <a:pt x="417" y="753"/>
                    <a:pt x="540" y="569"/>
                  </a:cubicBezTo>
                  <a:cubicBezTo>
                    <a:pt x="640" y="408"/>
                    <a:pt x="762" y="247"/>
                    <a:pt x="816" y="64"/>
                  </a:cubicBezTo>
                  <a:cubicBezTo>
                    <a:pt x="821" y="27"/>
                    <a:pt x="801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604075" y="3931850"/>
              <a:ext cx="25000" cy="11350"/>
            </a:xfrm>
            <a:custGeom>
              <a:rect b="b" l="l" r="r" t="t"/>
              <a:pathLst>
                <a:path extrusionOk="0" h="454" w="1000">
                  <a:moveTo>
                    <a:pt x="868" y="0"/>
                  </a:moveTo>
                  <a:cubicBezTo>
                    <a:pt x="793" y="0"/>
                    <a:pt x="709" y="42"/>
                    <a:pt x="639" y="67"/>
                  </a:cubicBezTo>
                  <a:cubicBezTo>
                    <a:pt x="479" y="120"/>
                    <a:pt x="318" y="174"/>
                    <a:pt x="157" y="227"/>
                  </a:cubicBezTo>
                  <a:cubicBezTo>
                    <a:pt x="79" y="249"/>
                    <a:pt x="1" y="454"/>
                    <a:pt x="87" y="454"/>
                  </a:cubicBezTo>
                  <a:cubicBezTo>
                    <a:pt x="94" y="454"/>
                    <a:pt x="102" y="453"/>
                    <a:pt x="111" y="450"/>
                  </a:cubicBezTo>
                  <a:cubicBezTo>
                    <a:pt x="272" y="404"/>
                    <a:pt x="425" y="358"/>
                    <a:pt x="586" y="312"/>
                  </a:cubicBezTo>
                  <a:cubicBezTo>
                    <a:pt x="731" y="266"/>
                    <a:pt x="854" y="250"/>
                    <a:pt x="953" y="143"/>
                  </a:cubicBezTo>
                  <a:cubicBezTo>
                    <a:pt x="969" y="120"/>
                    <a:pt x="999" y="67"/>
                    <a:pt x="976" y="44"/>
                  </a:cubicBezTo>
                  <a:cubicBezTo>
                    <a:pt x="945" y="12"/>
                    <a:pt x="907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-599100" y="3937550"/>
              <a:ext cx="24050" cy="10250"/>
            </a:xfrm>
            <a:custGeom>
              <a:rect b="b" l="l" r="r" t="t"/>
              <a:pathLst>
                <a:path extrusionOk="0" h="410" w="962">
                  <a:moveTo>
                    <a:pt x="820" y="0"/>
                  </a:moveTo>
                  <a:cubicBezTo>
                    <a:pt x="743" y="0"/>
                    <a:pt x="654" y="37"/>
                    <a:pt x="586" y="53"/>
                  </a:cubicBezTo>
                  <a:cubicBezTo>
                    <a:pt x="440" y="91"/>
                    <a:pt x="302" y="137"/>
                    <a:pt x="157" y="176"/>
                  </a:cubicBezTo>
                  <a:cubicBezTo>
                    <a:pt x="79" y="204"/>
                    <a:pt x="1" y="410"/>
                    <a:pt x="87" y="410"/>
                  </a:cubicBezTo>
                  <a:cubicBezTo>
                    <a:pt x="94" y="410"/>
                    <a:pt x="102" y="408"/>
                    <a:pt x="111" y="406"/>
                  </a:cubicBezTo>
                  <a:cubicBezTo>
                    <a:pt x="249" y="367"/>
                    <a:pt x="394" y="329"/>
                    <a:pt x="532" y="298"/>
                  </a:cubicBezTo>
                  <a:cubicBezTo>
                    <a:pt x="663" y="260"/>
                    <a:pt x="793" y="252"/>
                    <a:pt x="892" y="153"/>
                  </a:cubicBezTo>
                  <a:cubicBezTo>
                    <a:pt x="915" y="130"/>
                    <a:pt x="961" y="61"/>
                    <a:pt x="915" y="30"/>
                  </a:cubicBezTo>
                  <a:cubicBezTo>
                    <a:pt x="889" y="8"/>
                    <a:pt x="856" y="0"/>
                    <a:pt x="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-556600" y="3892400"/>
              <a:ext cx="12950" cy="28050"/>
            </a:xfrm>
            <a:custGeom>
              <a:rect b="b" l="l" r="r" t="t"/>
              <a:pathLst>
                <a:path extrusionOk="0" h="1122" w="518">
                  <a:moveTo>
                    <a:pt x="275" y="0"/>
                  </a:moveTo>
                  <a:cubicBezTo>
                    <a:pt x="232" y="0"/>
                    <a:pt x="169" y="86"/>
                    <a:pt x="158" y="120"/>
                  </a:cubicBezTo>
                  <a:cubicBezTo>
                    <a:pt x="104" y="365"/>
                    <a:pt x="66" y="610"/>
                    <a:pt x="12" y="848"/>
                  </a:cubicBezTo>
                  <a:cubicBezTo>
                    <a:pt x="0" y="895"/>
                    <a:pt x="13" y="913"/>
                    <a:pt x="35" y="913"/>
                  </a:cubicBezTo>
                  <a:cubicBezTo>
                    <a:pt x="69" y="913"/>
                    <a:pt x="125" y="867"/>
                    <a:pt x="135" y="825"/>
                  </a:cubicBezTo>
                  <a:lnTo>
                    <a:pt x="142" y="825"/>
                  </a:lnTo>
                  <a:cubicBezTo>
                    <a:pt x="170" y="714"/>
                    <a:pt x="195" y="602"/>
                    <a:pt x="220" y="489"/>
                  </a:cubicBezTo>
                  <a:lnTo>
                    <a:pt x="220" y="489"/>
                  </a:lnTo>
                  <a:cubicBezTo>
                    <a:pt x="229" y="561"/>
                    <a:pt x="237" y="632"/>
                    <a:pt x="250" y="702"/>
                  </a:cubicBezTo>
                  <a:cubicBezTo>
                    <a:pt x="273" y="825"/>
                    <a:pt x="273" y="1055"/>
                    <a:pt x="387" y="1116"/>
                  </a:cubicBezTo>
                  <a:cubicBezTo>
                    <a:pt x="393" y="1120"/>
                    <a:pt x="399" y="1121"/>
                    <a:pt x="405" y="1121"/>
                  </a:cubicBezTo>
                  <a:cubicBezTo>
                    <a:pt x="435" y="1121"/>
                    <a:pt x="458" y="1074"/>
                    <a:pt x="464" y="1055"/>
                  </a:cubicBezTo>
                  <a:cubicBezTo>
                    <a:pt x="518" y="894"/>
                    <a:pt x="449" y="733"/>
                    <a:pt x="418" y="572"/>
                  </a:cubicBezTo>
                  <a:cubicBezTo>
                    <a:pt x="380" y="388"/>
                    <a:pt x="372" y="212"/>
                    <a:pt x="311" y="36"/>
                  </a:cubicBezTo>
                  <a:cubicBezTo>
                    <a:pt x="303" y="10"/>
                    <a:pt x="290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-560525" y="3917375"/>
              <a:ext cx="33550" cy="13475"/>
            </a:xfrm>
            <a:custGeom>
              <a:rect b="b" l="l" r="r" t="t"/>
              <a:pathLst>
                <a:path extrusionOk="0" h="539" w="1342">
                  <a:moveTo>
                    <a:pt x="1239" y="1"/>
                  </a:moveTo>
                  <a:cubicBezTo>
                    <a:pt x="1089" y="1"/>
                    <a:pt x="940" y="91"/>
                    <a:pt x="805" y="155"/>
                  </a:cubicBezTo>
                  <a:cubicBezTo>
                    <a:pt x="590" y="247"/>
                    <a:pt x="376" y="332"/>
                    <a:pt x="138" y="362"/>
                  </a:cubicBezTo>
                  <a:cubicBezTo>
                    <a:pt x="77" y="370"/>
                    <a:pt x="1" y="538"/>
                    <a:pt x="85" y="538"/>
                  </a:cubicBezTo>
                  <a:cubicBezTo>
                    <a:pt x="476" y="523"/>
                    <a:pt x="951" y="370"/>
                    <a:pt x="1265" y="125"/>
                  </a:cubicBezTo>
                  <a:cubicBezTo>
                    <a:pt x="1288" y="102"/>
                    <a:pt x="1341" y="2"/>
                    <a:pt x="1272" y="2"/>
                  </a:cubicBezTo>
                  <a:cubicBezTo>
                    <a:pt x="1261" y="1"/>
                    <a:pt x="1250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547950" y="3930625"/>
              <a:ext cx="26525" cy="27825"/>
            </a:xfrm>
            <a:custGeom>
              <a:rect b="b" l="l" r="r" t="t"/>
              <a:pathLst>
                <a:path extrusionOk="0" h="1113" w="1061">
                  <a:moveTo>
                    <a:pt x="445" y="1"/>
                  </a:moveTo>
                  <a:cubicBezTo>
                    <a:pt x="316" y="1"/>
                    <a:pt x="143" y="145"/>
                    <a:pt x="72" y="200"/>
                  </a:cubicBezTo>
                  <a:cubicBezTo>
                    <a:pt x="16" y="244"/>
                    <a:pt x="1" y="358"/>
                    <a:pt x="54" y="358"/>
                  </a:cubicBezTo>
                  <a:cubicBezTo>
                    <a:pt x="67" y="358"/>
                    <a:pt x="83" y="352"/>
                    <a:pt x="103" y="338"/>
                  </a:cubicBezTo>
                  <a:cubicBezTo>
                    <a:pt x="156" y="307"/>
                    <a:pt x="210" y="269"/>
                    <a:pt x="264" y="238"/>
                  </a:cubicBezTo>
                  <a:cubicBezTo>
                    <a:pt x="282" y="232"/>
                    <a:pt x="325" y="211"/>
                    <a:pt x="358" y="211"/>
                  </a:cubicBezTo>
                  <a:cubicBezTo>
                    <a:pt x="365" y="211"/>
                    <a:pt x="373" y="212"/>
                    <a:pt x="379" y="215"/>
                  </a:cubicBezTo>
                  <a:cubicBezTo>
                    <a:pt x="448" y="254"/>
                    <a:pt x="379" y="353"/>
                    <a:pt x="363" y="391"/>
                  </a:cubicBezTo>
                  <a:cubicBezTo>
                    <a:pt x="264" y="598"/>
                    <a:pt x="156" y="797"/>
                    <a:pt x="103" y="1020"/>
                  </a:cubicBezTo>
                  <a:cubicBezTo>
                    <a:pt x="89" y="1069"/>
                    <a:pt x="107" y="1112"/>
                    <a:pt x="153" y="1112"/>
                  </a:cubicBezTo>
                  <a:cubicBezTo>
                    <a:pt x="156" y="1112"/>
                    <a:pt x="160" y="1112"/>
                    <a:pt x="164" y="1112"/>
                  </a:cubicBezTo>
                  <a:cubicBezTo>
                    <a:pt x="317" y="1096"/>
                    <a:pt x="471" y="1027"/>
                    <a:pt x="616" y="989"/>
                  </a:cubicBezTo>
                  <a:cubicBezTo>
                    <a:pt x="762" y="951"/>
                    <a:pt x="900" y="935"/>
                    <a:pt x="999" y="820"/>
                  </a:cubicBezTo>
                  <a:cubicBezTo>
                    <a:pt x="1030" y="782"/>
                    <a:pt x="1060" y="698"/>
                    <a:pt x="999" y="683"/>
                  </a:cubicBezTo>
                  <a:cubicBezTo>
                    <a:pt x="981" y="676"/>
                    <a:pt x="961" y="673"/>
                    <a:pt x="940" y="673"/>
                  </a:cubicBezTo>
                  <a:cubicBezTo>
                    <a:pt x="844" y="673"/>
                    <a:pt x="721" y="734"/>
                    <a:pt x="639" y="759"/>
                  </a:cubicBezTo>
                  <a:cubicBezTo>
                    <a:pt x="531" y="797"/>
                    <a:pt x="417" y="857"/>
                    <a:pt x="302" y="885"/>
                  </a:cubicBezTo>
                  <a:lnTo>
                    <a:pt x="302" y="885"/>
                  </a:lnTo>
                  <a:cubicBezTo>
                    <a:pt x="358" y="730"/>
                    <a:pt x="439" y="584"/>
                    <a:pt x="509" y="437"/>
                  </a:cubicBezTo>
                  <a:cubicBezTo>
                    <a:pt x="555" y="338"/>
                    <a:pt x="616" y="200"/>
                    <a:pt x="570" y="85"/>
                  </a:cubicBezTo>
                  <a:cubicBezTo>
                    <a:pt x="542" y="24"/>
                    <a:pt x="497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-632475" y="4009375"/>
              <a:ext cx="16625" cy="53000"/>
            </a:xfrm>
            <a:custGeom>
              <a:rect b="b" l="l" r="r" t="t"/>
              <a:pathLst>
                <a:path extrusionOk="0" h="2120" w="665">
                  <a:moveTo>
                    <a:pt x="149" y="1"/>
                  </a:moveTo>
                  <a:cubicBezTo>
                    <a:pt x="75" y="1"/>
                    <a:pt x="0" y="136"/>
                    <a:pt x="44" y="199"/>
                  </a:cubicBezTo>
                  <a:lnTo>
                    <a:pt x="44" y="206"/>
                  </a:lnTo>
                  <a:cubicBezTo>
                    <a:pt x="136" y="359"/>
                    <a:pt x="151" y="536"/>
                    <a:pt x="182" y="719"/>
                  </a:cubicBezTo>
                  <a:cubicBezTo>
                    <a:pt x="205" y="896"/>
                    <a:pt x="251" y="1072"/>
                    <a:pt x="289" y="1248"/>
                  </a:cubicBezTo>
                  <a:cubicBezTo>
                    <a:pt x="327" y="1401"/>
                    <a:pt x="381" y="1547"/>
                    <a:pt x="419" y="1692"/>
                  </a:cubicBezTo>
                  <a:cubicBezTo>
                    <a:pt x="435" y="1761"/>
                    <a:pt x="473" y="1846"/>
                    <a:pt x="358" y="1869"/>
                  </a:cubicBezTo>
                  <a:cubicBezTo>
                    <a:pt x="356" y="1869"/>
                    <a:pt x="354" y="1869"/>
                    <a:pt x="351" y="1869"/>
                  </a:cubicBezTo>
                  <a:cubicBezTo>
                    <a:pt x="284" y="1869"/>
                    <a:pt x="211" y="1760"/>
                    <a:pt x="159" y="1723"/>
                  </a:cubicBezTo>
                  <a:cubicBezTo>
                    <a:pt x="148" y="1716"/>
                    <a:pt x="138" y="1712"/>
                    <a:pt x="127" y="1712"/>
                  </a:cubicBezTo>
                  <a:cubicBezTo>
                    <a:pt x="65" y="1712"/>
                    <a:pt x="14" y="1838"/>
                    <a:pt x="21" y="1884"/>
                  </a:cubicBezTo>
                  <a:cubicBezTo>
                    <a:pt x="43" y="2027"/>
                    <a:pt x="177" y="2119"/>
                    <a:pt x="312" y="2119"/>
                  </a:cubicBezTo>
                  <a:cubicBezTo>
                    <a:pt x="365" y="2119"/>
                    <a:pt x="418" y="2105"/>
                    <a:pt x="465" y="2075"/>
                  </a:cubicBezTo>
                  <a:cubicBezTo>
                    <a:pt x="611" y="1984"/>
                    <a:pt x="665" y="1800"/>
                    <a:pt x="649" y="1639"/>
                  </a:cubicBezTo>
                  <a:cubicBezTo>
                    <a:pt x="619" y="1371"/>
                    <a:pt x="511" y="1095"/>
                    <a:pt x="450" y="834"/>
                  </a:cubicBezTo>
                  <a:cubicBezTo>
                    <a:pt x="389" y="574"/>
                    <a:pt x="396" y="214"/>
                    <a:pt x="197" y="22"/>
                  </a:cubicBezTo>
                  <a:cubicBezTo>
                    <a:pt x="182" y="7"/>
                    <a:pt x="166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-637975" y="4001750"/>
              <a:ext cx="45175" cy="56125"/>
            </a:xfrm>
            <a:custGeom>
              <a:rect b="b" l="l" r="r" t="t"/>
              <a:pathLst>
                <a:path extrusionOk="0" h="2245" w="1807">
                  <a:moveTo>
                    <a:pt x="944" y="0"/>
                  </a:moveTo>
                  <a:cubicBezTo>
                    <a:pt x="854" y="0"/>
                    <a:pt x="758" y="22"/>
                    <a:pt x="670" y="59"/>
                  </a:cubicBezTo>
                  <a:cubicBezTo>
                    <a:pt x="387" y="182"/>
                    <a:pt x="210" y="465"/>
                    <a:pt x="50" y="718"/>
                  </a:cubicBezTo>
                  <a:cubicBezTo>
                    <a:pt x="1" y="791"/>
                    <a:pt x="30" y="846"/>
                    <a:pt x="77" y="846"/>
                  </a:cubicBezTo>
                  <a:cubicBezTo>
                    <a:pt x="104" y="846"/>
                    <a:pt x="137" y="829"/>
                    <a:pt x="164" y="787"/>
                  </a:cubicBezTo>
                  <a:lnTo>
                    <a:pt x="172" y="787"/>
                  </a:lnTo>
                  <a:cubicBezTo>
                    <a:pt x="287" y="611"/>
                    <a:pt x="417" y="412"/>
                    <a:pt x="616" y="320"/>
                  </a:cubicBezTo>
                  <a:cubicBezTo>
                    <a:pt x="690" y="285"/>
                    <a:pt x="777" y="260"/>
                    <a:pt x="860" y="260"/>
                  </a:cubicBezTo>
                  <a:cubicBezTo>
                    <a:pt x="959" y="260"/>
                    <a:pt x="1052" y="296"/>
                    <a:pt x="1107" y="396"/>
                  </a:cubicBezTo>
                  <a:cubicBezTo>
                    <a:pt x="1199" y="565"/>
                    <a:pt x="1122" y="779"/>
                    <a:pt x="1030" y="933"/>
                  </a:cubicBezTo>
                  <a:cubicBezTo>
                    <a:pt x="978" y="1020"/>
                    <a:pt x="905" y="1132"/>
                    <a:pt x="823" y="1227"/>
                  </a:cubicBezTo>
                  <a:lnTo>
                    <a:pt x="823" y="1227"/>
                  </a:lnTo>
                  <a:cubicBezTo>
                    <a:pt x="648" y="1235"/>
                    <a:pt x="484" y="1404"/>
                    <a:pt x="524" y="1591"/>
                  </a:cubicBezTo>
                  <a:cubicBezTo>
                    <a:pt x="529" y="1621"/>
                    <a:pt x="553" y="1631"/>
                    <a:pt x="577" y="1631"/>
                  </a:cubicBezTo>
                  <a:cubicBezTo>
                    <a:pt x="591" y="1631"/>
                    <a:pt x="605" y="1628"/>
                    <a:pt x="616" y="1622"/>
                  </a:cubicBezTo>
                  <a:cubicBezTo>
                    <a:pt x="688" y="1588"/>
                    <a:pt x="758" y="1537"/>
                    <a:pt x="823" y="1476"/>
                  </a:cubicBezTo>
                  <a:lnTo>
                    <a:pt x="823" y="1476"/>
                  </a:lnTo>
                  <a:cubicBezTo>
                    <a:pt x="823" y="1476"/>
                    <a:pt x="823" y="1476"/>
                    <a:pt x="823" y="1476"/>
                  </a:cubicBezTo>
                  <a:cubicBezTo>
                    <a:pt x="862" y="1499"/>
                    <a:pt x="900" y="1538"/>
                    <a:pt x="931" y="1576"/>
                  </a:cubicBezTo>
                  <a:cubicBezTo>
                    <a:pt x="976" y="1637"/>
                    <a:pt x="1007" y="1706"/>
                    <a:pt x="1053" y="1775"/>
                  </a:cubicBezTo>
                  <a:cubicBezTo>
                    <a:pt x="1130" y="1913"/>
                    <a:pt x="1206" y="2082"/>
                    <a:pt x="1329" y="2189"/>
                  </a:cubicBezTo>
                  <a:cubicBezTo>
                    <a:pt x="1376" y="2228"/>
                    <a:pt x="1420" y="2244"/>
                    <a:pt x="1462" y="2244"/>
                  </a:cubicBezTo>
                  <a:cubicBezTo>
                    <a:pt x="1625" y="2244"/>
                    <a:pt x="1746" y="1991"/>
                    <a:pt x="1789" y="1844"/>
                  </a:cubicBezTo>
                  <a:cubicBezTo>
                    <a:pt x="1806" y="1787"/>
                    <a:pt x="1781" y="1762"/>
                    <a:pt x="1745" y="1762"/>
                  </a:cubicBezTo>
                  <a:cubicBezTo>
                    <a:pt x="1720" y="1762"/>
                    <a:pt x="1689" y="1776"/>
                    <a:pt x="1666" y="1798"/>
                  </a:cubicBezTo>
                  <a:cubicBezTo>
                    <a:pt x="1613" y="1862"/>
                    <a:pt x="1588" y="1962"/>
                    <a:pt x="1524" y="1962"/>
                  </a:cubicBezTo>
                  <a:cubicBezTo>
                    <a:pt x="1504" y="1962"/>
                    <a:pt x="1481" y="1952"/>
                    <a:pt x="1451" y="1928"/>
                  </a:cubicBezTo>
                  <a:cubicBezTo>
                    <a:pt x="1383" y="1867"/>
                    <a:pt x="1337" y="1745"/>
                    <a:pt x="1283" y="1660"/>
                  </a:cubicBezTo>
                  <a:cubicBezTo>
                    <a:pt x="1209" y="1528"/>
                    <a:pt x="1128" y="1366"/>
                    <a:pt x="999" y="1279"/>
                  </a:cubicBezTo>
                  <a:lnTo>
                    <a:pt x="999" y="1279"/>
                  </a:lnTo>
                  <a:cubicBezTo>
                    <a:pt x="1081" y="1173"/>
                    <a:pt x="1151" y="1061"/>
                    <a:pt x="1206" y="963"/>
                  </a:cubicBezTo>
                  <a:cubicBezTo>
                    <a:pt x="1321" y="749"/>
                    <a:pt x="1413" y="465"/>
                    <a:pt x="1306" y="228"/>
                  </a:cubicBezTo>
                  <a:cubicBezTo>
                    <a:pt x="1238" y="64"/>
                    <a:pt x="1098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-591025" y="4015275"/>
              <a:ext cx="20950" cy="8300"/>
            </a:xfrm>
            <a:custGeom>
              <a:rect b="b" l="l" r="r" t="t"/>
              <a:pathLst>
                <a:path extrusionOk="0" h="332" w="838">
                  <a:moveTo>
                    <a:pt x="746" y="1"/>
                  </a:moveTo>
                  <a:cubicBezTo>
                    <a:pt x="546" y="31"/>
                    <a:pt x="347" y="93"/>
                    <a:pt x="148" y="131"/>
                  </a:cubicBezTo>
                  <a:cubicBezTo>
                    <a:pt x="74" y="146"/>
                    <a:pt x="0" y="331"/>
                    <a:pt x="91" y="331"/>
                  </a:cubicBezTo>
                  <a:cubicBezTo>
                    <a:pt x="94" y="331"/>
                    <a:pt x="98" y="331"/>
                    <a:pt x="102" y="330"/>
                  </a:cubicBezTo>
                  <a:cubicBezTo>
                    <a:pt x="240" y="307"/>
                    <a:pt x="370" y="292"/>
                    <a:pt x="500" y="269"/>
                  </a:cubicBezTo>
                  <a:cubicBezTo>
                    <a:pt x="623" y="254"/>
                    <a:pt x="723" y="246"/>
                    <a:pt x="799" y="146"/>
                  </a:cubicBezTo>
                  <a:cubicBezTo>
                    <a:pt x="822" y="116"/>
                    <a:pt x="838" y="77"/>
                    <a:pt x="822" y="47"/>
                  </a:cubicBezTo>
                  <a:cubicBezTo>
                    <a:pt x="815" y="39"/>
                    <a:pt x="815" y="31"/>
                    <a:pt x="807" y="24"/>
                  </a:cubicBezTo>
                  <a:cubicBezTo>
                    <a:pt x="792" y="1"/>
                    <a:pt x="769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-589950" y="4020925"/>
              <a:ext cx="19500" cy="8825"/>
            </a:xfrm>
            <a:custGeom>
              <a:rect b="b" l="l" r="r" t="t"/>
              <a:pathLst>
                <a:path extrusionOk="0" h="353" w="780">
                  <a:moveTo>
                    <a:pt x="666" y="0"/>
                  </a:moveTo>
                  <a:cubicBezTo>
                    <a:pt x="608" y="0"/>
                    <a:pt x="546" y="27"/>
                    <a:pt x="488" y="43"/>
                  </a:cubicBezTo>
                  <a:cubicBezTo>
                    <a:pt x="381" y="74"/>
                    <a:pt x="274" y="97"/>
                    <a:pt x="159" y="127"/>
                  </a:cubicBezTo>
                  <a:cubicBezTo>
                    <a:pt x="80" y="149"/>
                    <a:pt x="1" y="352"/>
                    <a:pt x="92" y="352"/>
                  </a:cubicBezTo>
                  <a:cubicBezTo>
                    <a:pt x="98" y="352"/>
                    <a:pt x="105" y="351"/>
                    <a:pt x="113" y="349"/>
                  </a:cubicBezTo>
                  <a:cubicBezTo>
                    <a:pt x="320" y="303"/>
                    <a:pt x="580" y="280"/>
                    <a:pt x="733" y="127"/>
                  </a:cubicBezTo>
                  <a:cubicBezTo>
                    <a:pt x="749" y="104"/>
                    <a:pt x="779" y="43"/>
                    <a:pt x="741" y="20"/>
                  </a:cubicBezTo>
                  <a:cubicBezTo>
                    <a:pt x="717" y="6"/>
                    <a:pt x="692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-564125" y="3976850"/>
              <a:ext cx="34225" cy="78975"/>
            </a:xfrm>
            <a:custGeom>
              <a:rect b="b" l="l" r="r" t="t"/>
              <a:pathLst>
                <a:path extrusionOk="0" h="3159" w="1369">
                  <a:moveTo>
                    <a:pt x="818" y="0"/>
                  </a:moveTo>
                  <a:cubicBezTo>
                    <a:pt x="614" y="0"/>
                    <a:pt x="473" y="162"/>
                    <a:pt x="390" y="366"/>
                  </a:cubicBezTo>
                  <a:cubicBezTo>
                    <a:pt x="336" y="496"/>
                    <a:pt x="298" y="642"/>
                    <a:pt x="290" y="779"/>
                  </a:cubicBezTo>
                  <a:cubicBezTo>
                    <a:pt x="267" y="1025"/>
                    <a:pt x="321" y="1208"/>
                    <a:pt x="114" y="1385"/>
                  </a:cubicBezTo>
                  <a:cubicBezTo>
                    <a:pt x="60" y="1432"/>
                    <a:pt x="1" y="1619"/>
                    <a:pt x="89" y="1619"/>
                  </a:cubicBezTo>
                  <a:cubicBezTo>
                    <a:pt x="102" y="1619"/>
                    <a:pt x="118" y="1615"/>
                    <a:pt x="137" y="1607"/>
                  </a:cubicBezTo>
                  <a:cubicBezTo>
                    <a:pt x="148" y="1602"/>
                    <a:pt x="158" y="1599"/>
                    <a:pt x="169" y="1599"/>
                  </a:cubicBezTo>
                  <a:cubicBezTo>
                    <a:pt x="364" y="1599"/>
                    <a:pt x="476" y="2449"/>
                    <a:pt x="520" y="2587"/>
                  </a:cubicBezTo>
                  <a:cubicBezTo>
                    <a:pt x="603" y="2841"/>
                    <a:pt x="785" y="3159"/>
                    <a:pt x="1018" y="3159"/>
                  </a:cubicBezTo>
                  <a:cubicBezTo>
                    <a:pt x="1108" y="3159"/>
                    <a:pt x="1206" y="3111"/>
                    <a:pt x="1309" y="2993"/>
                  </a:cubicBezTo>
                  <a:cubicBezTo>
                    <a:pt x="1342" y="2954"/>
                    <a:pt x="1369" y="2820"/>
                    <a:pt x="1304" y="2820"/>
                  </a:cubicBezTo>
                  <a:cubicBezTo>
                    <a:pt x="1293" y="2820"/>
                    <a:pt x="1280" y="2824"/>
                    <a:pt x="1263" y="2833"/>
                  </a:cubicBezTo>
                  <a:cubicBezTo>
                    <a:pt x="1192" y="2871"/>
                    <a:pt x="1130" y="2888"/>
                    <a:pt x="1076" y="2888"/>
                  </a:cubicBezTo>
                  <a:cubicBezTo>
                    <a:pt x="604" y="2888"/>
                    <a:pt x="711" y="1577"/>
                    <a:pt x="369" y="1367"/>
                  </a:cubicBezTo>
                  <a:lnTo>
                    <a:pt x="369" y="1367"/>
                  </a:lnTo>
                  <a:cubicBezTo>
                    <a:pt x="435" y="1268"/>
                    <a:pt x="480" y="1156"/>
                    <a:pt x="497" y="1025"/>
                  </a:cubicBezTo>
                  <a:cubicBezTo>
                    <a:pt x="527" y="741"/>
                    <a:pt x="426" y="227"/>
                    <a:pt x="829" y="227"/>
                  </a:cubicBezTo>
                  <a:cubicBezTo>
                    <a:pt x="841" y="227"/>
                    <a:pt x="852" y="227"/>
                    <a:pt x="865" y="228"/>
                  </a:cubicBezTo>
                  <a:cubicBezTo>
                    <a:pt x="866" y="228"/>
                    <a:pt x="868" y="228"/>
                    <a:pt x="870" y="228"/>
                  </a:cubicBezTo>
                  <a:cubicBezTo>
                    <a:pt x="953" y="228"/>
                    <a:pt x="1046" y="59"/>
                    <a:pt x="949" y="29"/>
                  </a:cubicBezTo>
                  <a:lnTo>
                    <a:pt x="949" y="21"/>
                  </a:lnTo>
                  <a:cubicBezTo>
                    <a:pt x="903" y="7"/>
                    <a:pt x="85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-537050" y="3981400"/>
              <a:ext cx="14275" cy="20350"/>
            </a:xfrm>
            <a:custGeom>
              <a:rect b="b" l="l" r="r" t="t"/>
              <a:pathLst>
                <a:path extrusionOk="0" h="814" w="571">
                  <a:moveTo>
                    <a:pt x="392" y="0"/>
                  </a:moveTo>
                  <a:cubicBezTo>
                    <a:pt x="381" y="0"/>
                    <a:pt x="368" y="3"/>
                    <a:pt x="356" y="8"/>
                  </a:cubicBezTo>
                  <a:cubicBezTo>
                    <a:pt x="165" y="107"/>
                    <a:pt x="103" y="375"/>
                    <a:pt x="27" y="559"/>
                  </a:cubicBezTo>
                  <a:cubicBezTo>
                    <a:pt x="0" y="612"/>
                    <a:pt x="25" y="642"/>
                    <a:pt x="57" y="642"/>
                  </a:cubicBezTo>
                  <a:cubicBezTo>
                    <a:pt x="81" y="642"/>
                    <a:pt x="110" y="626"/>
                    <a:pt x="126" y="590"/>
                  </a:cubicBezTo>
                  <a:cubicBezTo>
                    <a:pt x="165" y="521"/>
                    <a:pt x="195" y="452"/>
                    <a:pt x="234" y="391"/>
                  </a:cubicBezTo>
                  <a:cubicBezTo>
                    <a:pt x="248" y="358"/>
                    <a:pt x="270" y="309"/>
                    <a:pt x="297" y="269"/>
                  </a:cubicBezTo>
                  <a:lnTo>
                    <a:pt x="297" y="269"/>
                  </a:lnTo>
                  <a:cubicBezTo>
                    <a:pt x="316" y="346"/>
                    <a:pt x="332" y="424"/>
                    <a:pt x="349" y="505"/>
                  </a:cubicBezTo>
                  <a:cubicBezTo>
                    <a:pt x="364" y="597"/>
                    <a:pt x="364" y="712"/>
                    <a:pt x="418" y="789"/>
                  </a:cubicBezTo>
                  <a:cubicBezTo>
                    <a:pt x="430" y="807"/>
                    <a:pt x="444" y="814"/>
                    <a:pt x="458" y="814"/>
                  </a:cubicBezTo>
                  <a:cubicBezTo>
                    <a:pt x="510" y="814"/>
                    <a:pt x="563" y="710"/>
                    <a:pt x="563" y="674"/>
                  </a:cubicBezTo>
                  <a:cubicBezTo>
                    <a:pt x="571" y="567"/>
                    <a:pt x="540" y="467"/>
                    <a:pt x="517" y="360"/>
                  </a:cubicBezTo>
                  <a:cubicBezTo>
                    <a:pt x="502" y="253"/>
                    <a:pt x="479" y="145"/>
                    <a:pt x="441" y="38"/>
                  </a:cubicBezTo>
                  <a:cubicBezTo>
                    <a:pt x="435" y="12"/>
                    <a:pt x="41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-539975" y="4005550"/>
              <a:ext cx="27925" cy="10200"/>
            </a:xfrm>
            <a:custGeom>
              <a:rect b="b" l="l" r="r" t="t"/>
              <a:pathLst>
                <a:path extrusionOk="0" h="408" w="1117">
                  <a:moveTo>
                    <a:pt x="962" y="0"/>
                  </a:moveTo>
                  <a:cubicBezTo>
                    <a:pt x="871" y="0"/>
                    <a:pt x="772" y="39"/>
                    <a:pt x="688" y="60"/>
                  </a:cubicBezTo>
                  <a:cubicBezTo>
                    <a:pt x="512" y="99"/>
                    <a:pt x="335" y="137"/>
                    <a:pt x="159" y="183"/>
                  </a:cubicBezTo>
                  <a:cubicBezTo>
                    <a:pt x="73" y="205"/>
                    <a:pt x="0" y="408"/>
                    <a:pt x="93" y="408"/>
                  </a:cubicBezTo>
                  <a:cubicBezTo>
                    <a:pt x="99" y="408"/>
                    <a:pt x="106" y="407"/>
                    <a:pt x="113" y="405"/>
                  </a:cubicBezTo>
                  <a:cubicBezTo>
                    <a:pt x="282" y="359"/>
                    <a:pt x="458" y="329"/>
                    <a:pt x="634" y="290"/>
                  </a:cubicBezTo>
                  <a:cubicBezTo>
                    <a:pt x="787" y="260"/>
                    <a:pt x="933" y="237"/>
                    <a:pt x="1055" y="129"/>
                  </a:cubicBezTo>
                  <a:cubicBezTo>
                    <a:pt x="1078" y="114"/>
                    <a:pt x="1117" y="53"/>
                    <a:pt x="1078" y="30"/>
                  </a:cubicBezTo>
                  <a:cubicBezTo>
                    <a:pt x="1043" y="8"/>
                    <a:pt x="1003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-530100" y="4015875"/>
              <a:ext cx="27625" cy="23050"/>
            </a:xfrm>
            <a:custGeom>
              <a:rect b="b" l="l" r="r" t="t"/>
              <a:pathLst>
                <a:path extrusionOk="0" h="922" w="1105">
                  <a:moveTo>
                    <a:pt x="357" y="0"/>
                  </a:moveTo>
                  <a:cubicBezTo>
                    <a:pt x="236" y="0"/>
                    <a:pt x="95" y="166"/>
                    <a:pt x="40" y="245"/>
                  </a:cubicBezTo>
                  <a:cubicBezTo>
                    <a:pt x="1" y="295"/>
                    <a:pt x="7" y="374"/>
                    <a:pt x="45" y="374"/>
                  </a:cubicBezTo>
                  <a:cubicBezTo>
                    <a:pt x="60" y="374"/>
                    <a:pt x="79" y="364"/>
                    <a:pt x="101" y="337"/>
                  </a:cubicBezTo>
                  <a:lnTo>
                    <a:pt x="109" y="345"/>
                  </a:lnTo>
                  <a:cubicBezTo>
                    <a:pt x="139" y="308"/>
                    <a:pt x="219" y="218"/>
                    <a:pt x="277" y="218"/>
                  </a:cubicBezTo>
                  <a:cubicBezTo>
                    <a:pt x="292" y="218"/>
                    <a:pt x="305" y="223"/>
                    <a:pt x="316" y="237"/>
                  </a:cubicBezTo>
                  <a:cubicBezTo>
                    <a:pt x="362" y="283"/>
                    <a:pt x="300" y="444"/>
                    <a:pt x="285" y="498"/>
                  </a:cubicBezTo>
                  <a:cubicBezTo>
                    <a:pt x="247" y="597"/>
                    <a:pt x="201" y="689"/>
                    <a:pt x="155" y="774"/>
                  </a:cubicBezTo>
                  <a:cubicBezTo>
                    <a:pt x="134" y="816"/>
                    <a:pt x="106" y="922"/>
                    <a:pt x="172" y="922"/>
                  </a:cubicBezTo>
                  <a:cubicBezTo>
                    <a:pt x="179" y="922"/>
                    <a:pt x="185" y="921"/>
                    <a:pt x="193" y="919"/>
                  </a:cubicBezTo>
                  <a:cubicBezTo>
                    <a:pt x="461" y="858"/>
                    <a:pt x="898" y="827"/>
                    <a:pt x="1067" y="574"/>
                  </a:cubicBezTo>
                  <a:cubicBezTo>
                    <a:pt x="1082" y="544"/>
                    <a:pt x="1105" y="467"/>
                    <a:pt x="1051" y="452"/>
                  </a:cubicBezTo>
                  <a:cubicBezTo>
                    <a:pt x="1044" y="451"/>
                    <a:pt x="1037" y="450"/>
                    <a:pt x="1029" y="450"/>
                  </a:cubicBezTo>
                  <a:cubicBezTo>
                    <a:pt x="918" y="450"/>
                    <a:pt x="776" y="554"/>
                    <a:pt x="676" y="590"/>
                  </a:cubicBezTo>
                  <a:cubicBezTo>
                    <a:pt x="573" y="622"/>
                    <a:pt x="470" y="647"/>
                    <a:pt x="366" y="673"/>
                  </a:cubicBezTo>
                  <a:lnTo>
                    <a:pt x="366" y="673"/>
                  </a:lnTo>
                  <a:cubicBezTo>
                    <a:pt x="412" y="578"/>
                    <a:pt x="453" y="482"/>
                    <a:pt x="477" y="383"/>
                  </a:cubicBezTo>
                  <a:cubicBezTo>
                    <a:pt x="500" y="283"/>
                    <a:pt x="523" y="122"/>
                    <a:pt x="446" y="38"/>
                  </a:cubicBezTo>
                  <a:cubicBezTo>
                    <a:pt x="419" y="11"/>
                    <a:pt x="389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-517175" y="3968050"/>
              <a:ext cx="27775" cy="76250"/>
            </a:xfrm>
            <a:custGeom>
              <a:rect b="b" l="l" r="r" t="t"/>
              <a:pathLst>
                <a:path extrusionOk="0" h="3050" w="1111">
                  <a:moveTo>
                    <a:pt x="348" y="0"/>
                  </a:moveTo>
                  <a:cubicBezTo>
                    <a:pt x="285" y="0"/>
                    <a:pt x="219" y="19"/>
                    <a:pt x="143" y="44"/>
                  </a:cubicBezTo>
                  <a:cubicBezTo>
                    <a:pt x="79" y="65"/>
                    <a:pt x="0" y="229"/>
                    <a:pt x="81" y="229"/>
                  </a:cubicBezTo>
                  <a:cubicBezTo>
                    <a:pt x="86" y="229"/>
                    <a:pt x="91" y="229"/>
                    <a:pt x="98" y="227"/>
                  </a:cubicBezTo>
                  <a:lnTo>
                    <a:pt x="105" y="235"/>
                  </a:lnTo>
                  <a:cubicBezTo>
                    <a:pt x="154" y="225"/>
                    <a:pt x="198" y="218"/>
                    <a:pt x="239" y="218"/>
                  </a:cubicBezTo>
                  <a:cubicBezTo>
                    <a:pt x="321" y="218"/>
                    <a:pt x="391" y="245"/>
                    <a:pt x="458" y="327"/>
                  </a:cubicBezTo>
                  <a:cubicBezTo>
                    <a:pt x="542" y="442"/>
                    <a:pt x="557" y="549"/>
                    <a:pt x="542" y="687"/>
                  </a:cubicBezTo>
                  <a:cubicBezTo>
                    <a:pt x="519" y="856"/>
                    <a:pt x="511" y="1016"/>
                    <a:pt x="496" y="1185"/>
                  </a:cubicBezTo>
                  <a:cubicBezTo>
                    <a:pt x="476" y="1384"/>
                    <a:pt x="508" y="1679"/>
                    <a:pt x="724" y="1727"/>
                  </a:cubicBezTo>
                  <a:lnTo>
                    <a:pt x="724" y="1727"/>
                  </a:lnTo>
                  <a:cubicBezTo>
                    <a:pt x="724" y="2107"/>
                    <a:pt x="1110" y="2805"/>
                    <a:pt x="699" y="2805"/>
                  </a:cubicBezTo>
                  <a:cubicBezTo>
                    <a:pt x="681" y="2805"/>
                    <a:pt x="662" y="2804"/>
                    <a:pt x="641" y="2801"/>
                  </a:cubicBezTo>
                  <a:cubicBezTo>
                    <a:pt x="638" y="2801"/>
                    <a:pt x="635" y="2801"/>
                    <a:pt x="632" y="2801"/>
                  </a:cubicBezTo>
                  <a:cubicBezTo>
                    <a:pt x="548" y="2801"/>
                    <a:pt x="438" y="2979"/>
                    <a:pt x="527" y="3016"/>
                  </a:cubicBezTo>
                  <a:cubicBezTo>
                    <a:pt x="575" y="3039"/>
                    <a:pt x="621" y="3050"/>
                    <a:pt x="664" y="3050"/>
                  </a:cubicBezTo>
                  <a:cubicBezTo>
                    <a:pt x="913" y="3050"/>
                    <a:pt x="1050" y="2687"/>
                    <a:pt x="1063" y="2464"/>
                  </a:cubicBezTo>
                  <a:cubicBezTo>
                    <a:pt x="1070" y="2334"/>
                    <a:pt x="1032" y="2227"/>
                    <a:pt x="994" y="2097"/>
                  </a:cubicBezTo>
                  <a:cubicBezTo>
                    <a:pt x="971" y="2012"/>
                    <a:pt x="948" y="1936"/>
                    <a:pt x="933" y="1852"/>
                  </a:cubicBezTo>
                  <a:cubicBezTo>
                    <a:pt x="917" y="1806"/>
                    <a:pt x="925" y="1744"/>
                    <a:pt x="910" y="1706"/>
                  </a:cubicBezTo>
                  <a:cubicBezTo>
                    <a:pt x="910" y="1706"/>
                    <a:pt x="910" y="1706"/>
                    <a:pt x="910" y="1706"/>
                  </a:cubicBezTo>
                  <a:lnTo>
                    <a:pt x="910" y="1706"/>
                  </a:lnTo>
                  <a:cubicBezTo>
                    <a:pt x="898" y="1717"/>
                    <a:pt x="876" y="1726"/>
                    <a:pt x="841" y="1729"/>
                  </a:cubicBezTo>
                  <a:cubicBezTo>
                    <a:pt x="864" y="1725"/>
                    <a:pt x="886" y="1710"/>
                    <a:pt x="905" y="1688"/>
                  </a:cubicBezTo>
                  <a:lnTo>
                    <a:pt x="905" y="1688"/>
                  </a:lnTo>
                  <a:cubicBezTo>
                    <a:pt x="906" y="1693"/>
                    <a:pt x="907" y="1699"/>
                    <a:pt x="910" y="1706"/>
                  </a:cubicBezTo>
                  <a:lnTo>
                    <a:pt x="910" y="1706"/>
                  </a:lnTo>
                  <a:cubicBezTo>
                    <a:pt x="925" y="1692"/>
                    <a:pt x="925" y="1676"/>
                    <a:pt x="921" y="1665"/>
                  </a:cubicBezTo>
                  <a:lnTo>
                    <a:pt x="921" y="1665"/>
                  </a:lnTo>
                  <a:cubicBezTo>
                    <a:pt x="916" y="1673"/>
                    <a:pt x="910" y="1681"/>
                    <a:pt x="905" y="1688"/>
                  </a:cubicBezTo>
                  <a:lnTo>
                    <a:pt x="905" y="1688"/>
                  </a:lnTo>
                  <a:cubicBezTo>
                    <a:pt x="899" y="1663"/>
                    <a:pt x="903" y="1654"/>
                    <a:pt x="909" y="1654"/>
                  </a:cubicBezTo>
                  <a:cubicBezTo>
                    <a:pt x="913" y="1654"/>
                    <a:pt x="918" y="1658"/>
                    <a:pt x="921" y="1665"/>
                  </a:cubicBezTo>
                  <a:lnTo>
                    <a:pt x="921" y="1665"/>
                  </a:lnTo>
                  <a:cubicBezTo>
                    <a:pt x="966" y="1594"/>
                    <a:pt x="976" y="1491"/>
                    <a:pt x="898" y="1491"/>
                  </a:cubicBezTo>
                  <a:cubicBezTo>
                    <a:pt x="895" y="1491"/>
                    <a:pt x="891" y="1491"/>
                    <a:pt x="887" y="1491"/>
                  </a:cubicBezTo>
                  <a:cubicBezTo>
                    <a:pt x="887" y="1491"/>
                    <a:pt x="887" y="1491"/>
                    <a:pt x="887" y="1491"/>
                  </a:cubicBezTo>
                  <a:lnTo>
                    <a:pt x="887" y="1491"/>
                  </a:lnTo>
                  <a:cubicBezTo>
                    <a:pt x="878" y="1493"/>
                    <a:pt x="869" y="1493"/>
                    <a:pt x="861" y="1493"/>
                  </a:cubicBezTo>
                  <a:cubicBezTo>
                    <a:pt x="537" y="1493"/>
                    <a:pt x="741" y="621"/>
                    <a:pt x="733" y="450"/>
                  </a:cubicBezTo>
                  <a:cubicBezTo>
                    <a:pt x="726" y="304"/>
                    <a:pt x="664" y="181"/>
                    <a:pt x="557" y="90"/>
                  </a:cubicBezTo>
                  <a:cubicBezTo>
                    <a:pt x="488" y="24"/>
                    <a:pt x="420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-1242150" y="2264950"/>
              <a:ext cx="468475" cy="377125"/>
            </a:xfrm>
            <a:custGeom>
              <a:rect b="b" l="l" r="r" t="t"/>
              <a:pathLst>
                <a:path extrusionOk="0" h="15085" w="18739">
                  <a:moveTo>
                    <a:pt x="0" y="0"/>
                  </a:moveTo>
                  <a:lnTo>
                    <a:pt x="3655" y="15085"/>
                  </a:lnTo>
                  <a:lnTo>
                    <a:pt x="18739" y="11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-1314550" y="2115750"/>
              <a:ext cx="1372675" cy="2030750"/>
            </a:xfrm>
            <a:custGeom>
              <a:rect b="b" l="l" r="r" t="t"/>
              <a:pathLst>
                <a:path extrusionOk="0" h="81230" w="54907">
                  <a:moveTo>
                    <a:pt x="0" y="1"/>
                  </a:moveTo>
                  <a:lnTo>
                    <a:pt x="0" y="81230"/>
                  </a:lnTo>
                  <a:lnTo>
                    <a:pt x="54906" y="81230"/>
                  </a:lnTo>
                  <a:lnTo>
                    <a:pt x="54906" y="15522"/>
                  </a:lnTo>
                  <a:lnTo>
                    <a:pt x="393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7620000" dist="76200">
                <a:schemeClr val="dk1">
                  <a:alpha val="12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-1160375" y="3828300"/>
              <a:ext cx="24550" cy="8700"/>
            </a:xfrm>
            <a:custGeom>
              <a:rect b="b" l="l" r="r" t="t"/>
              <a:pathLst>
                <a:path extrusionOk="0" h="348" w="982">
                  <a:moveTo>
                    <a:pt x="816" y="0"/>
                  </a:moveTo>
                  <a:cubicBezTo>
                    <a:pt x="807" y="0"/>
                    <a:pt x="798" y="1"/>
                    <a:pt x="790" y="3"/>
                  </a:cubicBezTo>
                  <a:cubicBezTo>
                    <a:pt x="782" y="3"/>
                    <a:pt x="629" y="33"/>
                    <a:pt x="475" y="41"/>
                  </a:cubicBezTo>
                  <a:cubicBezTo>
                    <a:pt x="424" y="44"/>
                    <a:pt x="373" y="44"/>
                    <a:pt x="328" y="44"/>
                  </a:cubicBezTo>
                  <a:cubicBezTo>
                    <a:pt x="237" y="44"/>
                    <a:pt x="169" y="41"/>
                    <a:pt x="169" y="41"/>
                  </a:cubicBezTo>
                  <a:cubicBezTo>
                    <a:pt x="164" y="41"/>
                    <a:pt x="160" y="40"/>
                    <a:pt x="155" y="40"/>
                  </a:cubicBezTo>
                  <a:cubicBezTo>
                    <a:pt x="76" y="40"/>
                    <a:pt x="8" y="99"/>
                    <a:pt x="8" y="179"/>
                  </a:cubicBezTo>
                  <a:cubicBezTo>
                    <a:pt x="0" y="263"/>
                    <a:pt x="62" y="332"/>
                    <a:pt x="146" y="340"/>
                  </a:cubicBezTo>
                  <a:cubicBezTo>
                    <a:pt x="146" y="340"/>
                    <a:pt x="238" y="347"/>
                    <a:pt x="353" y="347"/>
                  </a:cubicBezTo>
                  <a:cubicBezTo>
                    <a:pt x="399" y="347"/>
                    <a:pt x="445" y="347"/>
                    <a:pt x="491" y="340"/>
                  </a:cubicBezTo>
                  <a:cubicBezTo>
                    <a:pt x="667" y="332"/>
                    <a:pt x="836" y="302"/>
                    <a:pt x="843" y="302"/>
                  </a:cubicBezTo>
                  <a:cubicBezTo>
                    <a:pt x="927" y="286"/>
                    <a:pt x="981" y="210"/>
                    <a:pt x="966" y="125"/>
                  </a:cubicBezTo>
                  <a:cubicBezTo>
                    <a:pt x="952" y="51"/>
                    <a:pt x="885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-1167650" y="3812825"/>
              <a:ext cx="33550" cy="8850"/>
            </a:xfrm>
            <a:custGeom>
              <a:rect b="b" l="l" r="r" t="t"/>
              <a:pathLst>
                <a:path extrusionOk="0" h="354" w="1342">
                  <a:moveTo>
                    <a:pt x="1166" y="0"/>
                  </a:moveTo>
                  <a:cubicBezTo>
                    <a:pt x="1160" y="0"/>
                    <a:pt x="1155" y="1"/>
                    <a:pt x="1150" y="1"/>
                  </a:cubicBezTo>
                  <a:cubicBezTo>
                    <a:pt x="1150" y="1"/>
                    <a:pt x="904" y="47"/>
                    <a:pt x="667" y="47"/>
                  </a:cubicBezTo>
                  <a:cubicBezTo>
                    <a:pt x="632" y="48"/>
                    <a:pt x="597" y="49"/>
                    <a:pt x="563" y="49"/>
                  </a:cubicBezTo>
                  <a:cubicBezTo>
                    <a:pt x="359" y="49"/>
                    <a:pt x="183" y="32"/>
                    <a:pt x="177" y="32"/>
                  </a:cubicBezTo>
                  <a:cubicBezTo>
                    <a:pt x="172" y="31"/>
                    <a:pt x="167" y="31"/>
                    <a:pt x="162" y="31"/>
                  </a:cubicBezTo>
                  <a:cubicBezTo>
                    <a:pt x="91" y="31"/>
                    <a:pt x="23" y="83"/>
                    <a:pt x="16" y="162"/>
                  </a:cubicBezTo>
                  <a:cubicBezTo>
                    <a:pt x="0" y="246"/>
                    <a:pt x="62" y="315"/>
                    <a:pt x="146" y="331"/>
                  </a:cubicBezTo>
                  <a:cubicBezTo>
                    <a:pt x="154" y="331"/>
                    <a:pt x="345" y="354"/>
                    <a:pt x="567" y="354"/>
                  </a:cubicBezTo>
                  <a:cubicBezTo>
                    <a:pt x="606" y="354"/>
                    <a:pt x="636" y="354"/>
                    <a:pt x="675" y="346"/>
                  </a:cubicBezTo>
                  <a:cubicBezTo>
                    <a:pt x="935" y="346"/>
                    <a:pt x="1188" y="300"/>
                    <a:pt x="1203" y="300"/>
                  </a:cubicBezTo>
                  <a:cubicBezTo>
                    <a:pt x="1280" y="285"/>
                    <a:pt x="1341" y="208"/>
                    <a:pt x="1326" y="124"/>
                  </a:cubicBezTo>
                  <a:cubicBezTo>
                    <a:pt x="1311" y="52"/>
                    <a:pt x="1243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-1108850" y="3816675"/>
              <a:ext cx="425775" cy="7500"/>
            </a:xfrm>
            <a:custGeom>
              <a:rect b="b" l="l" r="r" t="t"/>
              <a:pathLst>
                <a:path extrusionOk="0" h="300" w="17031">
                  <a:moveTo>
                    <a:pt x="146" y="0"/>
                  </a:moveTo>
                  <a:cubicBezTo>
                    <a:pt x="69" y="0"/>
                    <a:pt x="0" y="62"/>
                    <a:pt x="0" y="146"/>
                  </a:cubicBezTo>
                  <a:cubicBezTo>
                    <a:pt x="0" y="230"/>
                    <a:pt x="69" y="299"/>
                    <a:pt x="146" y="299"/>
                  </a:cubicBezTo>
                  <a:lnTo>
                    <a:pt x="16885" y="299"/>
                  </a:lnTo>
                  <a:cubicBezTo>
                    <a:pt x="16962" y="299"/>
                    <a:pt x="17031" y="230"/>
                    <a:pt x="17031" y="146"/>
                  </a:cubicBezTo>
                  <a:cubicBezTo>
                    <a:pt x="17031" y="62"/>
                    <a:pt x="16962" y="0"/>
                    <a:pt x="16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-1222050" y="3814900"/>
              <a:ext cx="49250" cy="27450"/>
            </a:xfrm>
            <a:custGeom>
              <a:rect b="b" l="l" r="r" t="t"/>
              <a:pathLst>
                <a:path extrusionOk="0" h="1098" w="1970">
                  <a:moveTo>
                    <a:pt x="167" y="0"/>
                  </a:moveTo>
                  <a:cubicBezTo>
                    <a:pt x="135" y="0"/>
                    <a:pt x="103" y="11"/>
                    <a:pt x="77" y="33"/>
                  </a:cubicBezTo>
                  <a:cubicBezTo>
                    <a:pt x="8" y="87"/>
                    <a:pt x="1" y="179"/>
                    <a:pt x="54" y="240"/>
                  </a:cubicBezTo>
                  <a:cubicBezTo>
                    <a:pt x="54" y="248"/>
                    <a:pt x="131" y="347"/>
                    <a:pt x="269" y="470"/>
                  </a:cubicBezTo>
                  <a:cubicBezTo>
                    <a:pt x="422" y="615"/>
                    <a:pt x="637" y="753"/>
                    <a:pt x="843" y="861"/>
                  </a:cubicBezTo>
                  <a:cubicBezTo>
                    <a:pt x="1058" y="960"/>
                    <a:pt x="1295" y="1037"/>
                    <a:pt x="1502" y="1067"/>
                  </a:cubicBezTo>
                  <a:cubicBezTo>
                    <a:pt x="1678" y="1098"/>
                    <a:pt x="1801" y="1098"/>
                    <a:pt x="1824" y="1098"/>
                  </a:cubicBezTo>
                  <a:cubicBezTo>
                    <a:pt x="1908" y="1098"/>
                    <a:pt x="1970" y="1029"/>
                    <a:pt x="1970" y="945"/>
                  </a:cubicBezTo>
                  <a:cubicBezTo>
                    <a:pt x="1970" y="868"/>
                    <a:pt x="1901" y="799"/>
                    <a:pt x="1824" y="799"/>
                  </a:cubicBezTo>
                  <a:cubicBezTo>
                    <a:pt x="1824" y="799"/>
                    <a:pt x="1717" y="799"/>
                    <a:pt x="1548" y="769"/>
                  </a:cubicBezTo>
                  <a:cubicBezTo>
                    <a:pt x="1372" y="746"/>
                    <a:pt x="1157" y="677"/>
                    <a:pt x="981" y="592"/>
                  </a:cubicBezTo>
                  <a:cubicBezTo>
                    <a:pt x="797" y="500"/>
                    <a:pt x="606" y="370"/>
                    <a:pt x="476" y="248"/>
                  </a:cubicBezTo>
                  <a:cubicBezTo>
                    <a:pt x="353" y="140"/>
                    <a:pt x="284" y="56"/>
                    <a:pt x="284" y="56"/>
                  </a:cubicBezTo>
                  <a:cubicBezTo>
                    <a:pt x="257" y="20"/>
                    <a:pt x="21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-1226250" y="3811250"/>
              <a:ext cx="34300" cy="45850"/>
            </a:xfrm>
            <a:custGeom>
              <a:rect b="b" l="l" r="r" t="t"/>
              <a:pathLst>
                <a:path extrusionOk="0" h="1834" w="1372">
                  <a:moveTo>
                    <a:pt x="1199" y="0"/>
                  </a:moveTo>
                  <a:cubicBezTo>
                    <a:pt x="1190" y="0"/>
                    <a:pt x="1181" y="1"/>
                    <a:pt x="1172" y="3"/>
                  </a:cubicBezTo>
                  <a:cubicBezTo>
                    <a:pt x="1088" y="18"/>
                    <a:pt x="1034" y="95"/>
                    <a:pt x="1050" y="179"/>
                  </a:cubicBezTo>
                  <a:cubicBezTo>
                    <a:pt x="1050" y="179"/>
                    <a:pt x="1073" y="279"/>
                    <a:pt x="1042" y="432"/>
                  </a:cubicBezTo>
                  <a:cubicBezTo>
                    <a:pt x="1019" y="593"/>
                    <a:pt x="919" y="800"/>
                    <a:pt x="789" y="961"/>
                  </a:cubicBezTo>
                  <a:cubicBezTo>
                    <a:pt x="644" y="1137"/>
                    <a:pt x="452" y="1290"/>
                    <a:pt x="330" y="1382"/>
                  </a:cubicBezTo>
                  <a:lnTo>
                    <a:pt x="84" y="1558"/>
                  </a:lnTo>
                  <a:cubicBezTo>
                    <a:pt x="15" y="1604"/>
                    <a:pt x="0" y="1696"/>
                    <a:pt x="46" y="1765"/>
                  </a:cubicBezTo>
                  <a:cubicBezTo>
                    <a:pt x="77" y="1811"/>
                    <a:pt x="123" y="1834"/>
                    <a:pt x="169" y="1834"/>
                  </a:cubicBezTo>
                  <a:lnTo>
                    <a:pt x="169" y="1826"/>
                  </a:lnTo>
                  <a:cubicBezTo>
                    <a:pt x="199" y="1826"/>
                    <a:pt x="230" y="1819"/>
                    <a:pt x="253" y="1803"/>
                  </a:cubicBezTo>
                  <a:lnTo>
                    <a:pt x="506" y="1627"/>
                  </a:lnTo>
                  <a:cubicBezTo>
                    <a:pt x="651" y="1520"/>
                    <a:pt x="858" y="1351"/>
                    <a:pt x="1027" y="1144"/>
                  </a:cubicBezTo>
                  <a:cubicBezTo>
                    <a:pt x="1188" y="945"/>
                    <a:pt x="1302" y="700"/>
                    <a:pt x="1341" y="478"/>
                  </a:cubicBezTo>
                  <a:cubicBezTo>
                    <a:pt x="1371" y="279"/>
                    <a:pt x="1348" y="133"/>
                    <a:pt x="1348" y="118"/>
                  </a:cubicBezTo>
                  <a:cubicBezTo>
                    <a:pt x="1328" y="50"/>
                    <a:pt x="1266" y="0"/>
                    <a:pt x="1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-1099275" y="3792400"/>
              <a:ext cx="28175" cy="9350"/>
            </a:xfrm>
            <a:custGeom>
              <a:rect b="b" l="l" r="r" t="t"/>
              <a:pathLst>
                <a:path extrusionOk="0" h="374" w="1127">
                  <a:moveTo>
                    <a:pt x="708" y="1"/>
                  </a:moveTo>
                  <a:cubicBezTo>
                    <a:pt x="659" y="1"/>
                    <a:pt x="606" y="2"/>
                    <a:pt x="552" y="6"/>
                  </a:cubicBezTo>
                  <a:cubicBezTo>
                    <a:pt x="337" y="21"/>
                    <a:pt x="138" y="83"/>
                    <a:pt x="123" y="83"/>
                  </a:cubicBezTo>
                  <a:cubicBezTo>
                    <a:pt x="46" y="106"/>
                    <a:pt x="0" y="190"/>
                    <a:pt x="23" y="267"/>
                  </a:cubicBezTo>
                  <a:cubicBezTo>
                    <a:pt x="39" y="336"/>
                    <a:pt x="100" y="374"/>
                    <a:pt x="169" y="374"/>
                  </a:cubicBezTo>
                  <a:lnTo>
                    <a:pt x="207" y="374"/>
                  </a:lnTo>
                  <a:cubicBezTo>
                    <a:pt x="207" y="374"/>
                    <a:pt x="391" y="320"/>
                    <a:pt x="575" y="305"/>
                  </a:cubicBezTo>
                  <a:cubicBezTo>
                    <a:pt x="621" y="301"/>
                    <a:pt x="667" y="300"/>
                    <a:pt x="711" y="300"/>
                  </a:cubicBezTo>
                  <a:cubicBezTo>
                    <a:pt x="843" y="300"/>
                    <a:pt x="950" y="313"/>
                    <a:pt x="950" y="313"/>
                  </a:cubicBezTo>
                  <a:cubicBezTo>
                    <a:pt x="955" y="313"/>
                    <a:pt x="960" y="313"/>
                    <a:pt x="965" y="313"/>
                  </a:cubicBezTo>
                  <a:cubicBezTo>
                    <a:pt x="1036" y="313"/>
                    <a:pt x="1104" y="261"/>
                    <a:pt x="1119" y="182"/>
                  </a:cubicBezTo>
                  <a:cubicBezTo>
                    <a:pt x="1126" y="98"/>
                    <a:pt x="1065" y="21"/>
                    <a:pt x="981" y="14"/>
                  </a:cubicBezTo>
                  <a:cubicBezTo>
                    <a:pt x="975" y="14"/>
                    <a:pt x="857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-1061550" y="3753250"/>
              <a:ext cx="29525" cy="63650"/>
            </a:xfrm>
            <a:custGeom>
              <a:rect b="b" l="l" r="r" t="t"/>
              <a:pathLst>
                <a:path extrusionOk="0" h="2546" w="1181">
                  <a:moveTo>
                    <a:pt x="376" y="331"/>
                  </a:moveTo>
                  <a:cubicBezTo>
                    <a:pt x="468" y="408"/>
                    <a:pt x="476" y="584"/>
                    <a:pt x="476" y="638"/>
                  </a:cubicBezTo>
                  <a:cubicBezTo>
                    <a:pt x="460" y="837"/>
                    <a:pt x="414" y="1044"/>
                    <a:pt x="330" y="1250"/>
                  </a:cubicBezTo>
                  <a:cubicBezTo>
                    <a:pt x="322" y="1021"/>
                    <a:pt x="330" y="806"/>
                    <a:pt x="353" y="599"/>
                  </a:cubicBezTo>
                  <a:lnTo>
                    <a:pt x="376" y="331"/>
                  </a:lnTo>
                  <a:close/>
                  <a:moveTo>
                    <a:pt x="580" y="1728"/>
                  </a:moveTo>
                  <a:cubicBezTo>
                    <a:pt x="676" y="1728"/>
                    <a:pt x="779" y="1769"/>
                    <a:pt x="828" y="1856"/>
                  </a:cubicBezTo>
                  <a:cubicBezTo>
                    <a:pt x="859" y="1909"/>
                    <a:pt x="882" y="1986"/>
                    <a:pt x="882" y="2078"/>
                  </a:cubicBezTo>
                  <a:cubicBezTo>
                    <a:pt x="882" y="2116"/>
                    <a:pt x="874" y="2162"/>
                    <a:pt x="866" y="2208"/>
                  </a:cubicBezTo>
                  <a:cubicBezTo>
                    <a:pt x="866" y="2223"/>
                    <a:pt x="866" y="2231"/>
                    <a:pt x="866" y="2246"/>
                  </a:cubicBezTo>
                  <a:cubicBezTo>
                    <a:pt x="858" y="2248"/>
                    <a:pt x="850" y="2248"/>
                    <a:pt x="842" y="2248"/>
                  </a:cubicBezTo>
                  <a:cubicBezTo>
                    <a:pt x="755" y="2248"/>
                    <a:pt x="653" y="2178"/>
                    <a:pt x="590" y="2101"/>
                  </a:cubicBezTo>
                  <a:cubicBezTo>
                    <a:pt x="514" y="2016"/>
                    <a:pt x="453" y="1902"/>
                    <a:pt x="414" y="1764"/>
                  </a:cubicBezTo>
                  <a:cubicBezTo>
                    <a:pt x="430" y="1764"/>
                    <a:pt x="453" y="1756"/>
                    <a:pt x="468" y="1748"/>
                  </a:cubicBezTo>
                  <a:cubicBezTo>
                    <a:pt x="501" y="1735"/>
                    <a:pt x="540" y="1728"/>
                    <a:pt x="580" y="1728"/>
                  </a:cubicBezTo>
                  <a:close/>
                  <a:moveTo>
                    <a:pt x="346" y="1"/>
                  </a:moveTo>
                  <a:cubicBezTo>
                    <a:pt x="277" y="1"/>
                    <a:pt x="214" y="26"/>
                    <a:pt x="169" y="71"/>
                  </a:cubicBezTo>
                  <a:cubicBezTo>
                    <a:pt x="100" y="140"/>
                    <a:pt x="92" y="224"/>
                    <a:pt x="85" y="277"/>
                  </a:cubicBezTo>
                  <a:lnTo>
                    <a:pt x="85" y="293"/>
                  </a:lnTo>
                  <a:lnTo>
                    <a:pt x="54" y="576"/>
                  </a:lnTo>
                  <a:cubicBezTo>
                    <a:pt x="24" y="921"/>
                    <a:pt x="1" y="1335"/>
                    <a:pt x="92" y="1733"/>
                  </a:cubicBezTo>
                  <a:cubicBezTo>
                    <a:pt x="146" y="1963"/>
                    <a:pt x="238" y="2154"/>
                    <a:pt x="361" y="2300"/>
                  </a:cubicBezTo>
                  <a:cubicBezTo>
                    <a:pt x="476" y="2430"/>
                    <a:pt x="652" y="2545"/>
                    <a:pt x="843" y="2545"/>
                  </a:cubicBezTo>
                  <a:cubicBezTo>
                    <a:pt x="905" y="2545"/>
                    <a:pt x="973" y="2530"/>
                    <a:pt x="1035" y="2499"/>
                  </a:cubicBezTo>
                  <a:cubicBezTo>
                    <a:pt x="1042" y="2499"/>
                    <a:pt x="1058" y="2491"/>
                    <a:pt x="1065" y="2476"/>
                  </a:cubicBezTo>
                  <a:cubicBezTo>
                    <a:pt x="1150" y="2407"/>
                    <a:pt x="1165" y="2308"/>
                    <a:pt x="1173" y="2246"/>
                  </a:cubicBezTo>
                  <a:cubicBezTo>
                    <a:pt x="1180" y="2177"/>
                    <a:pt x="1180" y="2124"/>
                    <a:pt x="1180" y="2070"/>
                  </a:cubicBezTo>
                  <a:cubicBezTo>
                    <a:pt x="1180" y="1925"/>
                    <a:pt x="1150" y="1802"/>
                    <a:pt x="1088" y="1702"/>
                  </a:cubicBezTo>
                  <a:cubicBezTo>
                    <a:pt x="989" y="1526"/>
                    <a:pt x="790" y="1427"/>
                    <a:pt x="590" y="1427"/>
                  </a:cubicBezTo>
                  <a:lnTo>
                    <a:pt x="583" y="1427"/>
                  </a:lnTo>
                  <a:cubicBezTo>
                    <a:pt x="690" y="1174"/>
                    <a:pt x="759" y="906"/>
                    <a:pt x="774" y="645"/>
                  </a:cubicBezTo>
                  <a:cubicBezTo>
                    <a:pt x="782" y="346"/>
                    <a:pt x="667" y="124"/>
                    <a:pt x="460" y="25"/>
                  </a:cubicBezTo>
                  <a:cubicBezTo>
                    <a:pt x="422" y="8"/>
                    <a:pt x="38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-937050" y="3753250"/>
              <a:ext cx="29500" cy="63650"/>
            </a:xfrm>
            <a:custGeom>
              <a:rect b="b" l="l" r="r" t="t"/>
              <a:pathLst>
                <a:path extrusionOk="0" h="2546" w="1180">
                  <a:moveTo>
                    <a:pt x="383" y="323"/>
                  </a:moveTo>
                  <a:cubicBezTo>
                    <a:pt x="475" y="408"/>
                    <a:pt x="475" y="584"/>
                    <a:pt x="475" y="638"/>
                  </a:cubicBezTo>
                  <a:cubicBezTo>
                    <a:pt x="460" y="837"/>
                    <a:pt x="414" y="1044"/>
                    <a:pt x="330" y="1250"/>
                  </a:cubicBezTo>
                  <a:cubicBezTo>
                    <a:pt x="322" y="1021"/>
                    <a:pt x="337" y="798"/>
                    <a:pt x="353" y="599"/>
                  </a:cubicBezTo>
                  <a:lnTo>
                    <a:pt x="383" y="323"/>
                  </a:lnTo>
                  <a:close/>
                  <a:moveTo>
                    <a:pt x="583" y="1728"/>
                  </a:moveTo>
                  <a:cubicBezTo>
                    <a:pt x="680" y="1728"/>
                    <a:pt x="779" y="1769"/>
                    <a:pt x="828" y="1856"/>
                  </a:cubicBezTo>
                  <a:cubicBezTo>
                    <a:pt x="866" y="1909"/>
                    <a:pt x="881" y="1978"/>
                    <a:pt x="881" y="2070"/>
                  </a:cubicBezTo>
                  <a:cubicBezTo>
                    <a:pt x="881" y="2116"/>
                    <a:pt x="881" y="2154"/>
                    <a:pt x="873" y="2208"/>
                  </a:cubicBezTo>
                  <a:cubicBezTo>
                    <a:pt x="873" y="2223"/>
                    <a:pt x="866" y="2231"/>
                    <a:pt x="866" y="2246"/>
                  </a:cubicBezTo>
                  <a:cubicBezTo>
                    <a:pt x="858" y="2248"/>
                    <a:pt x="850" y="2248"/>
                    <a:pt x="841" y="2248"/>
                  </a:cubicBezTo>
                  <a:cubicBezTo>
                    <a:pt x="754" y="2248"/>
                    <a:pt x="653" y="2178"/>
                    <a:pt x="590" y="2101"/>
                  </a:cubicBezTo>
                  <a:cubicBezTo>
                    <a:pt x="513" y="2016"/>
                    <a:pt x="452" y="1902"/>
                    <a:pt x="414" y="1764"/>
                  </a:cubicBezTo>
                  <a:cubicBezTo>
                    <a:pt x="429" y="1764"/>
                    <a:pt x="452" y="1756"/>
                    <a:pt x="467" y="1748"/>
                  </a:cubicBezTo>
                  <a:cubicBezTo>
                    <a:pt x="503" y="1735"/>
                    <a:pt x="543" y="1728"/>
                    <a:pt x="583" y="1728"/>
                  </a:cubicBezTo>
                  <a:close/>
                  <a:moveTo>
                    <a:pt x="347" y="1"/>
                  </a:moveTo>
                  <a:cubicBezTo>
                    <a:pt x="280" y="1"/>
                    <a:pt x="218" y="26"/>
                    <a:pt x="169" y="71"/>
                  </a:cubicBezTo>
                  <a:cubicBezTo>
                    <a:pt x="100" y="140"/>
                    <a:pt x="92" y="224"/>
                    <a:pt x="84" y="277"/>
                  </a:cubicBezTo>
                  <a:lnTo>
                    <a:pt x="84" y="293"/>
                  </a:lnTo>
                  <a:lnTo>
                    <a:pt x="54" y="576"/>
                  </a:lnTo>
                  <a:cubicBezTo>
                    <a:pt x="23" y="921"/>
                    <a:pt x="0" y="1335"/>
                    <a:pt x="100" y="1733"/>
                  </a:cubicBezTo>
                  <a:cubicBezTo>
                    <a:pt x="146" y="1963"/>
                    <a:pt x="238" y="2154"/>
                    <a:pt x="360" y="2300"/>
                  </a:cubicBezTo>
                  <a:cubicBezTo>
                    <a:pt x="475" y="2430"/>
                    <a:pt x="659" y="2545"/>
                    <a:pt x="843" y="2545"/>
                  </a:cubicBezTo>
                  <a:cubicBezTo>
                    <a:pt x="912" y="2545"/>
                    <a:pt x="973" y="2530"/>
                    <a:pt x="1034" y="2499"/>
                  </a:cubicBezTo>
                  <a:cubicBezTo>
                    <a:pt x="1050" y="2499"/>
                    <a:pt x="1057" y="2491"/>
                    <a:pt x="1065" y="2476"/>
                  </a:cubicBezTo>
                  <a:cubicBezTo>
                    <a:pt x="1149" y="2407"/>
                    <a:pt x="1165" y="2308"/>
                    <a:pt x="1172" y="2246"/>
                  </a:cubicBezTo>
                  <a:cubicBezTo>
                    <a:pt x="1180" y="2185"/>
                    <a:pt x="1180" y="2124"/>
                    <a:pt x="1180" y="2070"/>
                  </a:cubicBezTo>
                  <a:cubicBezTo>
                    <a:pt x="1180" y="1925"/>
                    <a:pt x="1149" y="1802"/>
                    <a:pt x="1088" y="1702"/>
                  </a:cubicBezTo>
                  <a:cubicBezTo>
                    <a:pt x="988" y="1526"/>
                    <a:pt x="789" y="1427"/>
                    <a:pt x="590" y="1427"/>
                  </a:cubicBezTo>
                  <a:lnTo>
                    <a:pt x="582" y="1427"/>
                  </a:lnTo>
                  <a:cubicBezTo>
                    <a:pt x="697" y="1174"/>
                    <a:pt x="759" y="913"/>
                    <a:pt x="774" y="653"/>
                  </a:cubicBezTo>
                  <a:cubicBezTo>
                    <a:pt x="782" y="354"/>
                    <a:pt x="667" y="124"/>
                    <a:pt x="460" y="25"/>
                  </a:cubicBezTo>
                  <a:cubicBezTo>
                    <a:pt x="422" y="8"/>
                    <a:pt x="38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-1019425" y="3766750"/>
              <a:ext cx="33350" cy="9150"/>
            </a:xfrm>
            <a:custGeom>
              <a:rect b="b" l="l" r="r" t="t"/>
              <a:pathLst>
                <a:path extrusionOk="0" h="366" w="1334">
                  <a:moveTo>
                    <a:pt x="851" y="0"/>
                  </a:moveTo>
                  <a:cubicBezTo>
                    <a:pt x="790" y="0"/>
                    <a:pt x="725" y="2"/>
                    <a:pt x="660" y="6"/>
                  </a:cubicBezTo>
                  <a:cubicBezTo>
                    <a:pt x="399" y="13"/>
                    <a:pt x="146" y="67"/>
                    <a:pt x="131" y="67"/>
                  </a:cubicBezTo>
                  <a:cubicBezTo>
                    <a:pt x="55" y="82"/>
                    <a:pt x="1" y="166"/>
                    <a:pt x="16" y="243"/>
                  </a:cubicBezTo>
                  <a:cubicBezTo>
                    <a:pt x="32" y="312"/>
                    <a:pt x="93" y="366"/>
                    <a:pt x="162" y="366"/>
                  </a:cubicBezTo>
                  <a:lnTo>
                    <a:pt x="192" y="366"/>
                  </a:lnTo>
                  <a:cubicBezTo>
                    <a:pt x="192" y="366"/>
                    <a:pt x="430" y="312"/>
                    <a:pt x="675" y="304"/>
                  </a:cubicBezTo>
                  <a:cubicBezTo>
                    <a:pt x="734" y="301"/>
                    <a:pt x="794" y="299"/>
                    <a:pt x="851" y="299"/>
                  </a:cubicBezTo>
                  <a:cubicBezTo>
                    <a:pt x="1020" y="299"/>
                    <a:pt x="1158" y="312"/>
                    <a:pt x="1158" y="312"/>
                  </a:cubicBezTo>
                  <a:cubicBezTo>
                    <a:pt x="1163" y="312"/>
                    <a:pt x="1167" y="313"/>
                    <a:pt x="1172" y="313"/>
                  </a:cubicBezTo>
                  <a:cubicBezTo>
                    <a:pt x="1250" y="313"/>
                    <a:pt x="1319" y="254"/>
                    <a:pt x="1326" y="182"/>
                  </a:cubicBezTo>
                  <a:cubicBezTo>
                    <a:pt x="1334" y="98"/>
                    <a:pt x="1273" y="21"/>
                    <a:pt x="1188" y="13"/>
                  </a:cubicBezTo>
                  <a:cubicBezTo>
                    <a:pt x="1183" y="13"/>
                    <a:pt x="1035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-1008300" y="3753075"/>
              <a:ext cx="10925" cy="35475"/>
            </a:xfrm>
            <a:custGeom>
              <a:rect b="b" l="l" r="r" t="t"/>
              <a:pathLst>
                <a:path extrusionOk="0" h="1419" w="437">
                  <a:moveTo>
                    <a:pt x="160" y="0"/>
                  </a:moveTo>
                  <a:cubicBezTo>
                    <a:pt x="155" y="0"/>
                    <a:pt x="151" y="1"/>
                    <a:pt x="146" y="1"/>
                  </a:cubicBezTo>
                  <a:cubicBezTo>
                    <a:pt x="62" y="16"/>
                    <a:pt x="0" y="85"/>
                    <a:pt x="8" y="170"/>
                  </a:cubicBezTo>
                  <a:lnTo>
                    <a:pt x="131" y="1280"/>
                  </a:lnTo>
                  <a:cubicBezTo>
                    <a:pt x="138" y="1357"/>
                    <a:pt x="207" y="1418"/>
                    <a:pt x="284" y="1418"/>
                  </a:cubicBezTo>
                  <a:lnTo>
                    <a:pt x="299" y="1418"/>
                  </a:lnTo>
                  <a:cubicBezTo>
                    <a:pt x="383" y="1403"/>
                    <a:pt x="437" y="1334"/>
                    <a:pt x="429" y="1250"/>
                  </a:cubicBezTo>
                  <a:lnTo>
                    <a:pt x="307" y="139"/>
                  </a:lnTo>
                  <a:cubicBezTo>
                    <a:pt x="299" y="59"/>
                    <a:pt x="238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-1014425" y="3796175"/>
              <a:ext cx="34500" cy="8275"/>
            </a:xfrm>
            <a:custGeom>
              <a:rect b="b" l="l" r="r" t="t"/>
              <a:pathLst>
                <a:path extrusionOk="0" h="331" w="1380">
                  <a:moveTo>
                    <a:pt x="153" y="1"/>
                  </a:moveTo>
                  <a:cubicBezTo>
                    <a:pt x="69" y="1"/>
                    <a:pt x="0" y="62"/>
                    <a:pt x="0" y="146"/>
                  </a:cubicBezTo>
                  <a:cubicBezTo>
                    <a:pt x="0" y="231"/>
                    <a:pt x="61" y="299"/>
                    <a:pt x="146" y="299"/>
                  </a:cubicBezTo>
                  <a:lnTo>
                    <a:pt x="1226" y="330"/>
                  </a:lnTo>
                  <a:lnTo>
                    <a:pt x="1234" y="330"/>
                  </a:lnTo>
                  <a:cubicBezTo>
                    <a:pt x="1310" y="330"/>
                    <a:pt x="1379" y="261"/>
                    <a:pt x="1379" y="177"/>
                  </a:cubicBezTo>
                  <a:cubicBezTo>
                    <a:pt x="1379" y="100"/>
                    <a:pt x="1318" y="31"/>
                    <a:pt x="1234" y="24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-969050" y="3732975"/>
              <a:ext cx="265300" cy="73000"/>
            </a:xfrm>
            <a:custGeom>
              <a:rect b="b" l="l" r="r" t="t"/>
              <a:pathLst>
                <a:path extrusionOk="0" h="2920" w="10612">
                  <a:moveTo>
                    <a:pt x="10450" y="1"/>
                  </a:moveTo>
                  <a:cubicBezTo>
                    <a:pt x="8979" y="62"/>
                    <a:pt x="7478" y="100"/>
                    <a:pt x="6030" y="131"/>
                  </a:cubicBezTo>
                  <a:cubicBezTo>
                    <a:pt x="5501" y="146"/>
                    <a:pt x="4965" y="154"/>
                    <a:pt x="4436" y="169"/>
                  </a:cubicBezTo>
                  <a:cubicBezTo>
                    <a:pt x="3471" y="192"/>
                    <a:pt x="2437" y="215"/>
                    <a:pt x="1426" y="261"/>
                  </a:cubicBezTo>
                  <a:lnTo>
                    <a:pt x="1043" y="276"/>
                  </a:lnTo>
                  <a:lnTo>
                    <a:pt x="981" y="276"/>
                  </a:lnTo>
                  <a:cubicBezTo>
                    <a:pt x="866" y="284"/>
                    <a:pt x="698" y="292"/>
                    <a:pt x="583" y="437"/>
                  </a:cubicBezTo>
                  <a:cubicBezTo>
                    <a:pt x="499" y="560"/>
                    <a:pt x="491" y="698"/>
                    <a:pt x="491" y="805"/>
                  </a:cubicBezTo>
                  <a:cubicBezTo>
                    <a:pt x="491" y="828"/>
                    <a:pt x="483" y="859"/>
                    <a:pt x="483" y="882"/>
                  </a:cubicBezTo>
                  <a:lnTo>
                    <a:pt x="437" y="1916"/>
                  </a:lnTo>
                  <a:cubicBezTo>
                    <a:pt x="399" y="1816"/>
                    <a:pt x="353" y="1709"/>
                    <a:pt x="307" y="1609"/>
                  </a:cubicBezTo>
                  <a:cubicBezTo>
                    <a:pt x="285" y="1559"/>
                    <a:pt x="230" y="1525"/>
                    <a:pt x="172" y="1525"/>
                  </a:cubicBezTo>
                  <a:cubicBezTo>
                    <a:pt x="151" y="1525"/>
                    <a:pt x="129" y="1530"/>
                    <a:pt x="108" y="1540"/>
                  </a:cubicBezTo>
                  <a:cubicBezTo>
                    <a:pt x="31" y="1571"/>
                    <a:pt x="1" y="1663"/>
                    <a:pt x="39" y="1740"/>
                  </a:cubicBezTo>
                  <a:cubicBezTo>
                    <a:pt x="192" y="2077"/>
                    <a:pt x="323" y="2437"/>
                    <a:pt x="407" y="2805"/>
                  </a:cubicBezTo>
                  <a:cubicBezTo>
                    <a:pt x="422" y="2873"/>
                    <a:pt x="483" y="2919"/>
                    <a:pt x="552" y="2919"/>
                  </a:cubicBezTo>
                  <a:lnTo>
                    <a:pt x="552" y="2912"/>
                  </a:lnTo>
                  <a:lnTo>
                    <a:pt x="568" y="2912"/>
                  </a:lnTo>
                  <a:cubicBezTo>
                    <a:pt x="644" y="2912"/>
                    <a:pt x="706" y="2850"/>
                    <a:pt x="706" y="2774"/>
                  </a:cubicBezTo>
                  <a:lnTo>
                    <a:pt x="782" y="897"/>
                  </a:lnTo>
                  <a:cubicBezTo>
                    <a:pt x="790" y="866"/>
                    <a:pt x="790" y="843"/>
                    <a:pt x="790" y="820"/>
                  </a:cubicBezTo>
                  <a:cubicBezTo>
                    <a:pt x="790" y="728"/>
                    <a:pt x="798" y="659"/>
                    <a:pt x="828" y="613"/>
                  </a:cubicBezTo>
                  <a:cubicBezTo>
                    <a:pt x="851" y="583"/>
                    <a:pt x="905" y="583"/>
                    <a:pt x="997" y="575"/>
                  </a:cubicBezTo>
                  <a:lnTo>
                    <a:pt x="1058" y="575"/>
                  </a:lnTo>
                  <a:lnTo>
                    <a:pt x="1433" y="560"/>
                  </a:lnTo>
                  <a:cubicBezTo>
                    <a:pt x="2452" y="522"/>
                    <a:pt x="3479" y="491"/>
                    <a:pt x="4444" y="468"/>
                  </a:cubicBezTo>
                  <a:cubicBezTo>
                    <a:pt x="4973" y="453"/>
                    <a:pt x="5501" y="445"/>
                    <a:pt x="6038" y="430"/>
                  </a:cubicBezTo>
                  <a:cubicBezTo>
                    <a:pt x="7486" y="399"/>
                    <a:pt x="8987" y="361"/>
                    <a:pt x="10466" y="299"/>
                  </a:cubicBezTo>
                  <a:cubicBezTo>
                    <a:pt x="10542" y="299"/>
                    <a:pt x="10611" y="230"/>
                    <a:pt x="10604" y="146"/>
                  </a:cubicBezTo>
                  <a:cubicBezTo>
                    <a:pt x="10604" y="62"/>
                    <a:pt x="10535" y="1"/>
                    <a:pt x="10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-908325" y="3750275"/>
              <a:ext cx="36400" cy="36350"/>
            </a:xfrm>
            <a:custGeom>
              <a:rect b="b" l="l" r="r" t="t"/>
              <a:pathLst>
                <a:path extrusionOk="0" h="1454" w="1456">
                  <a:moveTo>
                    <a:pt x="440" y="0"/>
                  </a:moveTo>
                  <a:cubicBezTo>
                    <a:pt x="389" y="0"/>
                    <a:pt x="338" y="10"/>
                    <a:pt x="291" y="29"/>
                  </a:cubicBezTo>
                  <a:cubicBezTo>
                    <a:pt x="115" y="90"/>
                    <a:pt x="0" y="274"/>
                    <a:pt x="23" y="465"/>
                  </a:cubicBezTo>
                  <a:cubicBezTo>
                    <a:pt x="30" y="545"/>
                    <a:pt x="99" y="604"/>
                    <a:pt x="171" y="604"/>
                  </a:cubicBezTo>
                  <a:cubicBezTo>
                    <a:pt x="175" y="604"/>
                    <a:pt x="180" y="604"/>
                    <a:pt x="184" y="603"/>
                  </a:cubicBezTo>
                  <a:cubicBezTo>
                    <a:pt x="268" y="596"/>
                    <a:pt x="330" y="519"/>
                    <a:pt x="322" y="435"/>
                  </a:cubicBezTo>
                  <a:cubicBezTo>
                    <a:pt x="314" y="381"/>
                    <a:pt x="345" y="328"/>
                    <a:pt x="391" y="312"/>
                  </a:cubicBezTo>
                  <a:cubicBezTo>
                    <a:pt x="408" y="305"/>
                    <a:pt x="425" y="302"/>
                    <a:pt x="442" y="302"/>
                  </a:cubicBezTo>
                  <a:cubicBezTo>
                    <a:pt x="480" y="302"/>
                    <a:pt x="515" y="319"/>
                    <a:pt x="537" y="350"/>
                  </a:cubicBezTo>
                  <a:cubicBezTo>
                    <a:pt x="590" y="412"/>
                    <a:pt x="567" y="519"/>
                    <a:pt x="552" y="557"/>
                  </a:cubicBezTo>
                  <a:cubicBezTo>
                    <a:pt x="529" y="649"/>
                    <a:pt x="468" y="741"/>
                    <a:pt x="406" y="810"/>
                  </a:cubicBezTo>
                  <a:lnTo>
                    <a:pt x="368" y="864"/>
                  </a:lnTo>
                  <a:cubicBezTo>
                    <a:pt x="307" y="940"/>
                    <a:pt x="238" y="1025"/>
                    <a:pt x="184" y="1117"/>
                  </a:cubicBezTo>
                  <a:cubicBezTo>
                    <a:pt x="169" y="1147"/>
                    <a:pt x="154" y="1178"/>
                    <a:pt x="138" y="1216"/>
                  </a:cubicBezTo>
                  <a:cubicBezTo>
                    <a:pt x="138" y="1216"/>
                    <a:pt x="138" y="1224"/>
                    <a:pt x="138" y="1224"/>
                  </a:cubicBezTo>
                  <a:cubicBezTo>
                    <a:pt x="100" y="1300"/>
                    <a:pt x="123" y="1362"/>
                    <a:pt x="146" y="1392"/>
                  </a:cubicBezTo>
                  <a:cubicBezTo>
                    <a:pt x="176" y="1431"/>
                    <a:pt x="222" y="1454"/>
                    <a:pt x="276" y="1454"/>
                  </a:cubicBezTo>
                  <a:lnTo>
                    <a:pt x="299" y="1454"/>
                  </a:lnTo>
                  <a:lnTo>
                    <a:pt x="1218" y="1331"/>
                  </a:lnTo>
                  <a:cubicBezTo>
                    <a:pt x="1287" y="1316"/>
                    <a:pt x="1349" y="1285"/>
                    <a:pt x="1395" y="1239"/>
                  </a:cubicBezTo>
                  <a:cubicBezTo>
                    <a:pt x="1456" y="1178"/>
                    <a:pt x="1448" y="1086"/>
                    <a:pt x="1387" y="1025"/>
                  </a:cubicBezTo>
                  <a:cubicBezTo>
                    <a:pt x="1361" y="999"/>
                    <a:pt x="1324" y="985"/>
                    <a:pt x="1287" y="985"/>
                  </a:cubicBezTo>
                  <a:cubicBezTo>
                    <a:pt x="1248" y="985"/>
                    <a:pt x="1208" y="1001"/>
                    <a:pt x="1180" y="1032"/>
                  </a:cubicBezTo>
                  <a:lnTo>
                    <a:pt x="552" y="1117"/>
                  </a:lnTo>
                  <a:cubicBezTo>
                    <a:pt x="567" y="1094"/>
                    <a:pt x="583" y="1071"/>
                    <a:pt x="598" y="1055"/>
                  </a:cubicBezTo>
                  <a:lnTo>
                    <a:pt x="644" y="1002"/>
                  </a:lnTo>
                  <a:cubicBezTo>
                    <a:pt x="720" y="902"/>
                    <a:pt x="805" y="780"/>
                    <a:pt x="843" y="634"/>
                  </a:cubicBezTo>
                  <a:cubicBezTo>
                    <a:pt x="897" y="458"/>
                    <a:pt x="874" y="289"/>
                    <a:pt x="782" y="167"/>
                  </a:cubicBezTo>
                  <a:cubicBezTo>
                    <a:pt x="704" y="62"/>
                    <a:pt x="571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857775" y="3779700"/>
              <a:ext cx="45625" cy="10375"/>
            </a:xfrm>
            <a:custGeom>
              <a:rect b="b" l="l" r="r" t="t"/>
              <a:pathLst>
                <a:path extrusionOk="0" h="415" w="1825">
                  <a:moveTo>
                    <a:pt x="384" y="1"/>
                  </a:moveTo>
                  <a:cubicBezTo>
                    <a:pt x="315" y="1"/>
                    <a:pt x="223" y="9"/>
                    <a:pt x="146" y="55"/>
                  </a:cubicBezTo>
                  <a:cubicBezTo>
                    <a:pt x="77" y="93"/>
                    <a:pt x="47" y="146"/>
                    <a:pt x="39" y="162"/>
                  </a:cubicBezTo>
                  <a:cubicBezTo>
                    <a:pt x="1" y="238"/>
                    <a:pt x="31" y="323"/>
                    <a:pt x="108" y="361"/>
                  </a:cubicBezTo>
                  <a:cubicBezTo>
                    <a:pt x="128" y="374"/>
                    <a:pt x="151" y="380"/>
                    <a:pt x="175" y="380"/>
                  </a:cubicBezTo>
                  <a:cubicBezTo>
                    <a:pt x="221" y="380"/>
                    <a:pt x="269" y="356"/>
                    <a:pt x="300" y="315"/>
                  </a:cubicBezTo>
                  <a:cubicBezTo>
                    <a:pt x="300" y="315"/>
                    <a:pt x="338" y="300"/>
                    <a:pt x="384" y="300"/>
                  </a:cubicBezTo>
                  <a:cubicBezTo>
                    <a:pt x="537" y="300"/>
                    <a:pt x="729" y="307"/>
                    <a:pt x="897" y="323"/>
                  </a:cubicBezTo>
                  <a:cubicBezTo>
                    <a:pt x="1265" y="346"/>
                    <a:pt x="1633" y="415"/>
                    <a:pt x="1633" y="415"/>
                  </a:cubicBezTo>
                  <a:lnTo>
                    <a:pt x="1656" y="415"/>
                  </a:lnTo>
                  <a:cubicBezTo>
                    <a:pt x="1732" y="415"/>
                    <a:pt x="1793" y="369"/>
                    <a:pt x="1809" y="292"/>
                  </a:cubicBezTo>
                  <a:cubicBezTo>
                    <a:pt x="1824" y="215"/>
                    <a:pt x="1763" y="131"/>
                    <a:pt x="1686" y="123"/>
                  </a:cubicBezTo>
                  <a:cubicBezTo>
                    <a:pt x="1671" y="116"/>
                    <a:pt x="1295" y="55"/>
                    <a:pt x="920" y="24"/>
                  </a:cubicBezTo>
                  <a:cubicBezTo>
                    <a:pt x="744" y="9"/>
                    <a:pt x="545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-804525" y="3750900"/>
              <a:ext cx="33350" cy="47400"/>
            </a:xfrm>
            <a:custGeom>
              <a:rect b="b" l="l" r="r" t="t"/>
              <a:pathLst>
                <a:path extrusionOk="0" h="1896" w="1334">
                  <a:moveTo>
                    <a:pt x="730" y="1"/>
                  </a:moveTo>
                  <a:cubicBezTo>
                    <a:pt x="711" y="1"/>
                    <a:pt x="693" y="4"/>
                    <a:pt x="675" y="11"/>
                  </a:cubicBezTo>
                  <a:cubicBezTo>
                    <a:pt x="598" y="42"/>
                    <a:pt x="567" y="126"/>
                    <a:pt x="598" y="203"/>
                  </a:cubicBezTo>
                  <a:cubicBezTo>
                    <a:pt x="598" y="203"/>
                    <a:pt x="598" y="218"/>
                    <a:pt x="598" y="249"/>
                  </a:cubicBezTo>
                  <a:cubicBezTo>
                    <a:pt x="590" y="280"/>
                    <a:pt x="567" y="341"/>
                    <a:pt x="491" y="471"/>
                  </a:cubicBezTo>
                  <a:cubicBezTo>
                    <a:pt x="345" y="739"/>
                    <a:pt x="207" y="1053"/>
                    <a:pt x="115" y="1344"/>
                  </a:cubicBezTo>
                  <a:cubicBezTo>
                    <a:pt x="85" y="1429"/>
                    <a:pt x="62" y="1513"/>
                    <a:pt x="39" y="1590"/>
                  </a:cubicBezTo>
                  <a:cubicBezTo>
                    <a:pt x="1" y="1720"/>
                    <a:pt x="62" y="1842"/>
                    <a:pt x="177" y="1881"/>
                  </a:cubicBezTo>
                  <a:cubicBezTo>
                    <a:pt x="207" y="1888"/>
                    <a:pt x="238" y="1896"/>
                    <a:pt x="261" y="1896"/>
                  </a:cubicBezTo>
                  <a:cubicBezTo>
                    <a:pt x="284" y="1896"/>
                    <a:pt x="307" y="1888"/>
                    <a:pt x="330" y="1888"/>
                  </a:cubicBezTo>
                  <a:lnTo>
                    <a:pt x="782" y="1842"/>
                  </a:lnTo>
                  <a:cubicBezTo>
                    <a:pt x="866" y="1827"/>
                    <a:pt x="935" y="1819"/>
                    <a:pt x="996" y="1819"/>
                  </a:cubicBezTo>
                  <a:cubicBezTo>
                    <a:pt x="1196" y="1796"/>
                    <a:pt x="1257" y="1789"/>
                    <a:pt x="1303" y="1712"/>
                  </a:cubicBezTo>
                  <a:cubicBezTo>
                    <a:pt x="1334" y="1674"/>
                    <a:pt x="1334" y="1620"/>
                    <a:pt x="1318" y="1574"/>
                  </a:cubicBezTo>
                  <a:cubicBezTo>
                    <a:pt x="1295" y="1516"/>
                    <a:pt x="1240" y="1479"/>
                    <a:pt x="1181" y="1479"/>
                  </a:cubicBezTo>
                  <a:cubicBezTo>
                    <a:pt x="1163" y="1479"/>
                    <a:pt x="1145" y="1483"/>
                    <a:pt x="1127" y="1490"/>
                  </a:cubicBezTo>
                  <a:cubicBezTo>
                    <a:pt x="1119" y="1490"/>
                    <a:pt x="1104" y="1498"/>
                    <a:pt x="1096" y="1505"/>
                  </a:cubicBezTo>
                  <a:cubicBezTo>
                    <a:pt x="1065" y="1505"/>
                    <a:pt x="1012" y="1513"/>
                    <a:pt x="966" y="1521"/>
                  </a:cubicBezTo>
                  <a:cubicBezTo>
                    <a:pt x="905" y="1521"/>
                    <a:pt x="828" y="1528"/>
                    <a:pt x="751" y="1544"/>
                  </a:cubicBezTo>
                  <a:lnTo>
                    <a:pt x="353" y="1582"/>
                  </a:lnTo>
                  <a:cubicBezTo>
                    <a:pt x="368" y="1536"/>
                    <a:pt x="384" y="1490"/>
                    <a:pt x="399" y="1436"/>
                  </a:cubicBezTo>
                  <a:cubicBezTo>
                    <a:pt x="483" y="1168"/>
                    <a:pt x="613" y="869"/>
                    <a:pt x="751" y="624"/>
                  </a:cubicBezTo>
                  <a:cubicBezTo>
                    <a:pt x="836" y="479"/>
                    <a:pt x="882" y="379"/>
                    <a:pt x="889" y="295"/>
                  </a:cubicBezTo>
                  <a:cubicBezTo>
                    <a:pt x="912" y="188"/>
                    <a:pt x="882" y="111"/>
                    <a:pt x="874" y="96"/>
                  </a:cubicBezTo>
                  <a:cubicBezTo>
                    <a:pt x="850" y="37"/>
                    <a:pt x="791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-789775" y="3752925"/>
              <a:ext cx="16875" cy="64150"/>
            </a:xfrm>
            <a:custGeom>
              <a:rect b="b" l="l" r="r" t="t"/>
              <a:pathLst>
                <a:path extrusionOk="0" h="2566" w="675">
                  <a:moveTo>
                    <a:pt x="168" y="0"/>
                  </a:moveTo>
                  <a:cubicBezTo>
                    <a:pt x="153" y="0"/>
                    <a:pt x="138" y="3"/>
                    <a:pt x="123" y="7"/>
                  </a:cubicBezTo>
                  <a:cubicBezTo>
                    <a:pt x="46" y="30"/>
                    <a:pt x="0" y="114"/>
                    <a:pt x="23" y="191"/>
                  </a:cubicBezTo>
                  <a:cubicBezTo>
                    <a:pt x="23" y="199"/>
                    <a:pt x="62" y="321"/>
                    <a:pt x="92" y="520"/>
                  </a:cubicBezTo>
                  <a:cubicBezTo>
                    <a:pt x="115" y="712"/>
                    <a:pt x="131" y="980"/>
                    <a:pt x="146" y="1240"/>
                  </a:cubicBezTo>
                  <a:lnTo>
                    <a:pt x="146" y="1294"/>
                  </a:lnTo>
                  <a:cubicBezTo>
                    <a:pt x="161" y="1662"/>
                    <a:pt x="192" y="1922"/>
                    <a:pt x="246" y="2106"/>
                  </a:cubicBezTo>
                  <a:cubicBezTo>
                    <a:pt x="292" y="2336"/>
                    <a:pt x="360" y="2474"/>
                    <a:pt x="368" y="2481"/>
                  </a:cubicBezTo>
                  <a:cubicBezTo>
                    <a:pt x="391" y="2535"/>
                    <a:pt x="445" y="2566"/>
                    <a:pt x="498" y="2566"/>
                  </a:cubicBezTo>
                  <a:cubicBezTo>
                    <a:pt x="521" y="2566"/>
                    <a:pt x="544" y="2558"/>
                    <a:pt x="567" y="2550"/>
                  </a:cubicBezTo>
                  <a:cubicBezTo>
                    <a:pt x="644" y="2512"/>
                    <a:pt x="675" y="2428"/>
                    <a:pt x="636" y="2351"/>
                  </a:cubicBezTo>
                  <a:cubicBezTo>
                    <a:pt x="636" y="2351"/>
                    <a:pt x="575" y="2229"/>
                    <a:pt x="537" y="2037"/>
                  </a:cubicBezTo>
                  <a:cubicBezTo>
                    <a:pt x="491" y="1869"/>
                    <a:pt x="460" y="1623"/>
                    <a:pt x="445" y="1286"/>
                  </a:cubicBezTo>
                  <a:lnTo>
                    <a:pt x="445" y="1225"/>
                  </a:lnTo>
                  <a:cubicBezTo>
                    <a:pt x="429" y="949"/>
                    <a:pt x="414" y="689"/>
                    <a:pt x="383" y="482"/>
                  </a:cubicBezTo>
                  <a:cubicBezTo>
                    <a:pt x="360" y="260"/>
                    <a:pt x="315" y="114"/>
                    <a:pt x="307" y="107"/>
                  </a:cubicBezTo>
                  <a:cubicBezTo>
                    <a:pt x="288" y="39"/>
                    <a:pt x="230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-762200" y="3783925"/>
              <a:ext cx="22625" cy="29325"/>
            </a:xfrm>
            <a:custGeom>
              <a:rect b="b" l="l" r="r" t="t"/>
              <a:pathLst>
                <a:path extrusionOk="0" h="1173" w="905">
                  <a:moveTo>
                    <a:pt x="560" y="307"/>
                  </a:moveTo>
                  <a:cubicBezTo>
                    <a:pt x="567" y="315"/>
                    <a:pt x="575" y="330"/>
                    <a:pt x="583" y="337"/>
                  </a:cubicBezTo>
                  <a:cubicBezTo>
                    <a:pt x="583" y="337"/>
                    <a:pt x="590" y="345"/>
                    <a:pt x="590" y="368"/>
                  </a:cubicBezTo>
                  <a:cubicBezTo>
                    <a:pt x="598" y="399"/>
                    <a:pt x="598" y="468"/>
                    <a:pt x="583" y="560"/>
                  </a:cubicBezTo>
                  <a:cubicBezTo>
                    <a:pt x="575" y="659"/>
                    <a:pt x="560" y="751"/>
                    <a:pt x="499" y="820"/>
                  </a:cubicBezTo>
                  <a:cubicBezTo>
                    <a:pt x="476" y="851"/>
                    <a:pt x="430" y="866"/>
                    <a:pt x="399" y="874"/>
                  </a:cubicBezTo>
                  <a:cubicBezTo>
                    <a:pt x="368" y="874"/>
                    <a:pt x="368" y="858"/>
                    <a:pt x="361" y="858"/>
                  </a:cubicBezTo>
                  <a:cubicBezTo>
                    <a:pt x="307" y="797"/>
                    <a:pt x="322" y="682"/>
                    <a:pt x="338" y="598"/>
                  </a:cubicBezTo>
                  <a:cubicBezTo>
                    <a:pt x="361" y="498"/>
                    <a:pt x="407" y="414"/>
                    <a:pt x="460" y="368"/>
                  </a:cubicBezTo>
                  <a:cubicBezTo>
                    <a:pt x="499" y="330"/>
                    <a:pt x="529" y="315"/>
                    <a:pt x="560" y="307"/>
                  </a:cubicBezTo>
                  <a:close/>
                  <a:moveTo>
                    <a:pt x="604" y="0"/>
                  </a:moveTo>
                  <a:cubicBezTo>
                    <a:pt x="507" y="0"/>
                    <a:pt x="377" y="32"/>
                    <a:pt x="253" y="146"/>
                  </a:cubicBezTo>
                  <a:cubicBezTo>
                    <a:pt x="154" y="230"/>
                    <a:pt x="77" y="376"/>
                    <a:pt x="47" y="537"/>
                  </a:cubicBezTo>
                  <a:cubicBezTo>
                    <a:pt x="1" y="759"/>
                    <a:pt x="31" y="935"/>
                    <a:pt x="138" y="1065"/>
                  </a:cubicBezTo>
                  <a:cubicBezTo>
                    <a:pt x="207" y="1134"/>
                    <a:pt x="299" y="1173"/>
                    <a:pt x="399" y="1173"/>
                  </a:cubicBezTo>
                  <a:lnTo>
                    <a:pt x="399" y="1165"/>
                  </a:lnTo>
                  <a:lnTo>
                    <a:pt x="407" y="1165"/>
                  </a:lnTo>
                  <a:cubicBezTo>
                    <a:pt x="529" y="1165"/>
                    <a:pt x="652" y="1104"/>
                    <a:pt x="728" y="1012"/>
                  </a:cubicBezTo>
                  <a:cubicBezTo>
                    <a:pt x="851" y="874"/>
                    <a:pt x="866" y="705"/>
                    <a:pt x="882" y="598"/>
                  </a:cubicBezTo>
                  <a:cubicBezTo>
                    <a:pt x="905" y="452"/>
                    <a:pt x="905" y="368"/>
                    <a:pt x="882" y="299"/>
                  </a:cubicBezTo>
                  <a:cubicBezTo>
                    <a:pt x="874" y="230"/>
                    <a:pt x="851" y="192"/>
                    <a:pt x="828" y="161"/>
                  </a:cubicBezTo>
                  <a:cubicBezTo>
                    <a:pt x="828" y="100"/>
                    <a:pt x="790" y="46"/>
                    <a:pt x="736" y="23"/>
                  </a:cubicBezTo>
                  <a:cubicBezTo>
                    <a:pt x="710" y="12"/>
                    <a:pt x="663" y="0"/>
                    <a:pt x="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748600" y="3785875"/>
              <a:ext cx="31050" cy="29100"/>
            </a:xfrm>
            <a:custGeom>
              <a:rect b="b" l="l" r="r" t="t"/>
              <a:pathLst>
                <a:path extrusionOk="0" h="1164" w="1242">
                  <a:moveTo>
                    <a:pt x="171" y="1"/>
                  </a:moveTo>
                  <a:cubicBezTo>
                    <a:pt x="158" y="1"/>
                    <a:pt x="144" y="3"/>
                    <a:pt x="131" y="7"/>
                  </a:cubicBezTo>
                  <a:cubicBezTo>
                    <a:pt x="46" y="22"/>
                    <a:pt x="1" y="106"/>
                    <a:pt x="16" y="183"/>
                  </a:cubicBezTo>
                  <a:cubicBezTo>
                    <a:pt x="23" y="191"/>
                    <a:pt x="46" y="282"/>
                    <a:pt x="92" y="413"/>
                  </a:cubicBezTo>
                  <a:cubicBezTo>
                    <a:pt x="154" y="566"/>
                    <a:pt x="246" y="727"/>
                    <a:pt x="345" y="865"/>
                  </a:cubicBezTo>
                  <a:cubicBezTo>
                    <a:pt x="399" y="926"/>
                    <a:pt x="475" y="1018"/>
                    <a:pt x="575" y="1079"/>
                  </a:cubicBezTo>
                  <a:cubicBezTo>
                    <a:pt x="652" y="1133"/>
                    <a:pt x="751" y="1156"/>
                    <a:pt x="866" y="1163"/>
                  </a:cubicBezTo>
                  <a:cubicBezTo>
                    <a:pt x="1012" y="1163"/>
                    <a:pt x="1104" y="1141"/>
                    <a:pt x="1119" y="1133"/>
                  </a:cubicBezTo>
                  <a:cubicBezTo>
                    <a:pt x="1196" y="1110"/>
                    <a:pt x="1242" y="1033"/>
                    <a:pt x="1226" y="949"/>
                  </a:cubicBezTo>
                  <a:cubicBezTo>
                    <a:pt x="1206" y="882"/>
                    <a:pt x="1146" y="839"/>
                    <a:pt x="1075" y="839"/>
                  </a:cubicBezTo>
                  <a:cubicBezTo>
                    <a:pt x="1064" y="839"/>
                    <a:pt x="1053" y="840"/>
                    <a:pt x="1042" y="842"/>
                  </a:cubicBezTo>
                  <a:cubicBezTo>
                    <a:pt x="1042" y="842"/>
                    <a:pt x="973" y="857"/>
                    <a:pt x="866" y="857"/>
                  </a:cubicBezTo>
                  <a:cubicBezTo>
                    <a:pt x="828" y="857"/>
                    <a:pt x="774" y="849"/>
                    <a:pt x="728" y="826"/>
                  </a:cubicBezTo>
                  <a:cubicBezTo>
                    <a:pt x="675" y="788"/>
                    <a:pt x="621" y="727"/>
                    <a:pt x="590" y="681"/>
                  </a:cubicBezTo>
                  <a:cubicBezTo>
                    <a:pt x="506" y="574"/>
                    <a:pt x="430" y="428"/>
                    <a:pt x="376" y="298"/>
                  </a:cubicBezTo>
                  <a:cubicBezTo>
                    <a:pt x="330" y="191"/>
                    <a:pt x="307" y="114"/>
                    <a:pt x="307" y="114"/>
                  </a:cubicBezTo>
                  <a:cubicBezTo>
                    <a:pt x="294" y="44"/>
                    <a:pt x="235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-912550" y="3868200"/>
              <a:ext cx="22825" cy="29325"/>
            </a:xfrm>
            <a:custGeom>
              <a:rect b="b" l="l" r="r" t="t"/>
              <a:pathLst>
                <a:path extrusionOk="0" h="1173" w="913">
                  <a:moveTo>
                    <a:pt x="568" y="307"/>
                  </a:moveTo>
                  <a:cubicBezTo>
                    <a:pt x="575" y="314"/>
                    <a:pt x="583" y="330"/>
                    <a:pt x="591" y="337"/>
                  </a:cubicBezTo>
                  <a:cubicBezTo>
                    <a:pt x="591" y="337"/>
                    <a:pt x="598" y="345"/>
                    <a:pt x="598" y="360"/>
                  </a:cubicBezTo>
                  <a:cubicBezTo>
                    <a:pt x="606" y="399"/>
                    <a:pt x="606" y="460"/>
                    <a:pt x="591" y="559"/>
                  </a:cubicBezTo>
                  <a:cubicBezTo>
                    <a:pt x="583" y="659"/>
                    <a:pt x="568" y="751"/>
                    <a:pt x="506" y="820"/>
                  </a:cubicBezTo>
                  <a:cubicBezTo>
                    <a:pt x="483" y="843"/>
                    <a:pt x="437" y="866"/>
                    <a:pt x="407" y="866"/>
                  </a:cubicBezTo>
                  <a:cubicBezTo>
                    <a:pt x="376" y="866"/>
                    <a:pt x="376" y="858"/>
                    <a:pt x="368" y="858"/>
                  </a:cubicBezTo>
                  <a:cubicBezTo>
                    <a:pt x="330" y="812"/>
                    <a:pt x="323" y="720"/>
                    <a:pt x="345" y="598"/>
                  </a:cubicBezTo>
                  <a:cubicBezTo>
                    <a:pt x="368" y="498"/>
                    <a:pt x="414" y="414"/>
                    <a:pt x="468" y="360"/>
                  </a:cubicBezTo>
                  <a:cubicBezTo>
                    <a:pt x="506" y="330"/>
                    <a:pt x="537" y="314"/>
                    <a:pt x="568" y="307"/>
                  </a:cubicBezTo>
                  <a:close/>
                  <a:moveTo>
                    <a:pt x="612" y="0"/>
                  </a:moveTo>
                  <a:cubicBezTo>
                    <a:pt x="515" y="0"/>
                    <a:pt x="385" y="31"/>
                    <a:pt x="261" y="146"/>
                  </a:cubicBezTo>
                  <a:cubicBezTo>
                    <a:pt x="162" y="230"/>
                    <a:pt x="85" y="376"/>
                    <a:pt x="54" y="537"/>
                  </a:cubicBezTo>
                  <a:cubicBezTo>
                    <a:pt x="1" y="759"/>
                    <a:pt x="31" y="935"/>
                    <a:pt x="146" y="1065"/>
                  </a:cubicBezTo>
                  <a:cubicBezTo>
                    <a:pt x="215" y="1134"/>
                    <a:pt x="307" y="1172"/>
                    <a:pt x="407" y="1172"/>
                  </a:cubicBezTo>
                  <a:lnTo>
                    <a:pt x="414" y="1172"/>
                  </a:lnTo>
                  <a:cubicBezTo>
                    <a:pt x="537" y="1165"/>
                    <a:pt x="660" y="1103"/>
                    <a:pt x="736" y="1011"/>
                  </a:cubicBezTo>
                  <a:cubicBezTo>
                    <a:pt x="859" y="874"/>
                    <a:pt x="874" y="705"/>
                    <a:pt x="889" y="598"/>
                  </a:cubicBezTo>
                  <a:cubicBezTo>
                    <a:pt x="912" y="452"/>
                    <a:pt x="912" y="368"/>
                    <a:pt x="889" y="299"/>
                  </a:cubicBezTo>
                  <a:cubicBezTo>
                    <a:pt x="882" y="230"/>
                    <a:pt x="851" y="192"/>
                    <a:pt x="836" y="161"/>
                  </a:cubicBezTo>
                  <a:cubicBezTo>
                    <a:pt x="836" y="100"/>
                    <a:pt x="797" y="46"/>
                    <a:pt x="744" y="23"/>
                  </a:cubicBezTo>
                  <a:cubicBezTo>
                    <a:pt x="718" y="12"/>
                    <a:pt x="671" y="0"/>
                    <a:pt x="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-898750" y="3870025"/>
              <a:ext cx="31050" cy="29025"/>
            </a:xfrm>
            <a:custGeom>
              <a:rect b="b" l="l" r="r" t="t"/>
              <a:pathLst>
                <a:path extrusionOk="0" h="1161" w="1242">
                  <a:moveTo>
                    <a:pt x="160" y="1"/>
                  </a:moveTo>
                  <a:cubicBezTo>
                    <a:pt x="150" y="1"/>
                    <a:pt x="140" y="2"/>
                    <a:pt x="131" y="4"/>
                  </a:cubicBezTo>
                  <a:cubicBezTo>
                    <a:pt x="46" y="27"/>
                    <a:pt x="0" y="111"/>
                    <a:pt x="16" y="188"/>
                  </a:cubicBezTo>
                  <a:cubicBezTo>
                    <a:pt x="16" y="195"/>
                    <a:pt x="46" y="287"/>
                    <a:pt x="92" y="418"/>
                  </a:cubicBezTo>
                  <a:cubicBezTo>
                    <a:pt x="154" y="571"/>
                    <a:pt x="245" y="732"/>
                    <a:pt x="345" y="870"/>
                  </a:cubicBezTo>
                  <a:cubicBezTo>
                    <a:pt x="399" y="931"/>
                    <a:pt x="468" y="1023"/>
                    <a:pt x="575" y="1084"/>
                  </a:cubicBezTo>
                  <a:cubicBezTo>
                    <a:pt x="652" y="1138"/>
                    <a:pt x="751" y="1161"/>
                    <a:pt x="866" y="1161"/>
                  </a:cubicBezTo>
                  <a:cubicBezTo>
                    <a:pt x="1012" y="1161"/>
                    <a:pt x="1104" y="1138"/>
                    <a:pt x="1119" y="1138"/>
                  </a:cubicBezTo>
                  <a:cubicBezTo>
                    <a:pt x="1195" y="1115"/>
                    <a:pt x="1241" y="1038"/>
                    <a:pt x="1226" y="954"/>
                  </a:cubicBezTo>
                  <a:cubicBezTo>
                    <a:pt x="1207" y="889"/>
                    <a:pt x="1149" y="841"/>
                    <a:pt x="1082" y="841"/>
                  </a:cubicBezTo>
                  <a:cubicBezTo>
                    <a:pt x="1069" y="841"/>
                    <a:pt x="1056" y="843"/>
                    <a:pt x="1042" y="847"/>
                  </a:cubicBezTo>
                  <a:cubicBezTo>
                    <a:pt x="1042" y="847"/>
                    <a:pt x="973" y="862"/>
                    <a:pt x="866" y="862"/>
                  </a:cubicBezTo>
                  <a:cubicBezTo>
                    <a:pt x="828" y="862"/>
                    <a:pt x="774" y="854"/>
                    <a:pt x="728" y="831"/>
                  </a:cubicBezTo>
                  <a:cubicBezTo>
                    <a:pt x="674" y="793"/>
                    <a:pt x="621" y="732"/>
                    <a:pt x="590" y="686"/>
                  </a:cubicBezTo>
                  <a:cubicBezTo>
                    <a:pt x="506" y="571"/>
                    <a:pt x="429" y="433"/>
                    <a:pt x="376" y="303"/>
                  </a:cubicBezTo>
                  <a:cubicBezTo>
                    <a:pt x="330" y="195"/>
                    <a:pt x="307" y="119"/>
                    <a:pt x="307" y="119"/>
                  </a:cubicBezTo>
                  <a:cubicBezTo>
                    <a:pt x="293" y="45"/>
                    <a:pt x="228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-721975" y="3778475"/>
              <a:ext cx="29900" cy="34575"/>
            </a:xfrm>
            <a:custGeom>
              <a:rect b="b" l="l" r="r" t="t"/>
              <a:pathLst>
                <a:path extrusionOk="0" h="1383" w="1196">
                  <a:moveTo>
                    <a:pt x="630" y="0"/>
                  </a:moveTo>
                  <a:cubicBezTo>
                    <a:pt x="543" y="0"/>
                    <a:pt x="440" y="25"/>
                    <a:pt x="337" y="104"/>
                  </a:cubicBezTo>
                  <a:cubicBezTo>
                    <a:pt x="146" y="249"/>
                    <a:pt x="0" y="571"/>
                    <a:pt x="92" y="885"/>
                  </a:cubicBezTo>
                  <a:cubicBezTo>
                    <a:pt x="169" y="1191"/>
                    <a:pt x="468" y="1383"/>
                    <a:pt x="705" y="1383"/>
                  </a:cubicBezTo>
                  <a:lnTo>
                    <a:pt x="759" y="1383"/>
                  </a:lnTo>
                  <a:cubicBezTo>
                    <a:pt x="881" y="1368"/>
                    <a:pt x="981" y="1329"/>
                    <a:pt x="1042" y="1291"/>
                  </a:cubicBezTo>
                  <a:cubicBezTo>
                    <a:pt x="1096" y="1253"/>
                    <a:pt x="1134" y="1222"/>
                    <a:pt x="1142" y="1214"/>
                  </a:cubicBezTo>
                  <a:cubicBezTo>
                    <a:pt x="1195" y="1153"/>
                    <a:pt x="1195" y="1061"/>
                    <a:pt x="1134" y="1007"/>
                  </a:cubicBezTo>
                  <a:cubicBezTo>
                    <a:pt x="1104" y="977"/>
                    <a:pt x="1065" y="962"/>
                    <a:pt x="1027" y="962"/>
                  </a:cubicBezTo>
                  <a:cubicBezTo>
                    <a:pt x="989" y="962"/>
                    <a:pt x="950" y="977"/>
                    <a:pt x="920" y="1007"/>
                  </a:cubicBezTo>
                  <a:cubicBezTo>
                    <a:pt x="920" y="1007"/>
                    <a:pt x="912" y="1015"/>
                    <a:pt x="881" y="1030"/>
                  </a:cubicBezTo>
                  <a:cubicBezTo>
                    <a:pt x="851" y="1053"/>
                    <a:pt x="805" y="1076"/>
                    <a:pt x="728" y="1076"/>
                  </a:cubicBezTo>
                  <a:cubicBezTo>
                    <a:pt x="721" y="1077"/>
                    <a:pt x="713" y="1078"/>
                    <a:pt x="705" y="1078"/>
                  </a:cubicBezTo>
                  <a:cubicBezTo>
                    <a:pt x="596" y="1078"/>
                    <a:pt x="426" y="980"/>
                    <a:pt x="376" y="808"/>
                  </a:cubicBezTo>
                  <a:cubicBezTo>
                    <a:pt x="322" y="617"/>
                    <a:pt x="422" y="418"/>
                    <a:pt x="521" y="341"/>
                  </a:cubicBezTo>
                  <a:cubicBezTo>
                    <a:pt x="565" y="307"/>
                    <a:pt x="606" y="301"/>
                    <a:pt x="634" y="301"/>
                  </a:cubicBezTo>
                  <a:cubicBezTo>
                    <a:pt x="650" y="301"/>
                    <a:pt x="661" y="303"/>
                    <a:pt x="667" y="303"/>
                  </a:cubicBezTo>
                  <a:cubicBezTo>
                    <a:pt x="685" y="311"/>
                    <a:pt x="704" y="315"/>
                    <a:pt x="723" y="315"/>
                  </a:cubicBezTo>
                  <a:cubicBezTo>
                    <a:pt x="774" y="315"/>
                    <a:pt x="823" y="286"/>
                    <a:pt x="851" y="241"/>
                  </a:cubicBezTo>
                  <a:cubicBezTo>
                    <a:pt x="889" y="180"/>
                    <a:pt x="874" y="104"/>
                    <a:pt x="820" y="50"/>
                  </a:cubicBezTo>
                  <a:cubicBezTo>
                    <a:pt x="812" y="42"/>
                    <a:pt x="797" y="35"/>
                    <a:pt x="774" y="27"/>
                  </a:cubicBezTo>
                  <a:cubicBezTo>
                    <a:pt x="774" y="19"/>
                    <a:pt x="766" y="19"/>
                    <a:pt x="759" y="19"/>
                  </a:cubicBezTo>
                  <a:cubicBezTo>
                    <a:pt x="723" y="8"/>
                    <a:pt x="679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-958125" y="3844575"/>
              <a:ext cx="48275" cy="62325"/>
            </a:xfrm>
            <a:custGeom>
              <a:rect b="b" l="l" r="r" t="t"/>
              <a:pathLst>
                <a:path extrusionOk="0" h="2493" w="1931">
                  <a:moveTo>
                    <a:pt x="646" y="1"/>
                  </a:moveTo>
                  <a:cubicBezTo>
                    <a:pt x="510" y="1"/>
                    <a:pt x="384" y="38"/>
                    <a:pt x="299" y="110"/>
                  </a:cubicBezTo>
                  <a:cubicBezTo>
                    <a:pt x="223" y="171"/>
                    <a:pt x="184" y="240"/>
                    <a:pt x="161" y="286"/>
                  </a:cubicBezTo>
                  <a:cubicBezTo>
                    <a:pt x="138" y="332"/>
                    <a:pt x="131" y="363"/>
                    <a:pt x="131" y="378"/>
                  </a:cubicBezTo>
                  <a:cubicBezTo>
                    <a:pt x="115" y="455"/>
                    <a:pt x="169" y="524"/>
                    <a:pt x="246" y="547"/>
                  </a:cubicBezTo>
                  <a:cubicBezTo>
                    <a:pt x="255" y="549"/>
                    <a:pt x="265" y="549"/>
                    <a:pt x="274" y="549"/>
                  </a:cubicBezTo>
                  <a:cubicBezTo>
                    <a:pt x="347" y="549"/>
                    <a:pt x="409" y="500"/>
                    <a:pt x="429" y="432"/>
                  </a:cubicBezTo>
                  <a:cubicBezTo>
                    <a:pt x="429" y="432"/>
                    <a:pt x="429" y="424"/>
                    <a:pt x="437" y="409"/>
                  </a:cubicBezTo>
                  <a:cubicBezTo>
                    <a:pt x="445" y="394"/>
                    <a:pt x="452" y="371"/>
                    <a:pt x="491" y="348"/>
                  </a:cubicBezTo>
                  <a:cubicBezTo>
                    <a:pt x="516" y="322"/>
                    <a:pt x="576" y="301"/>
                    <a:pt x="651" y="301"/>
                  </a:cubicBezTo>
                  <a:cubicBezTo>
                    <a:pt x="711" y="301"/>
                    <a:pt x="780" y="314"/>
                    <a:pt x="851" y="348"/>
                  </a:cubicBezTo>
                  <a:cubicBezTo>
                    <a:pt x="897" y="371"/>
                    <a:pt x="943" y="424"/>
                    <a:pt x="943" y="501"/>
                  </a:cubicBezTo>
                  <a:cubicBezTo>
                    <a:pt x="943" y="578"/>
                    <a:pt x="904" y="669"/>
                    <a:pt x="820" y="784"/>
                  </a:cubicBezTo>
                  <a:cubicBezTo>
                    <a:pt x="644" y="1037"/>
                    <a:pt x="475" y="1298"/>
                    <a:pt x="345" y="1550"/>
                  </a:cubicBezTo>
                  <a:cubicBezTo>
                    <a:pt x="276" y="1688"/>
                    <a:pt x="207" y="1826"/>
                    <a:pt x="146" y="1972"/>
                  </a:cubicBezTo>
                  <a:lnTo>
                    <a:pt x="23" y="2278"/>
                  </a:lnTo>
                  <a:cubicBezTo>
                    <a:pt x="0" y="2340"/>
                    <a:pt x="16" y="2416"/>
                    <a:pt x="69" y="2454"/>
                  </a:cubicBezTo>
                  <a:cubicBezTo>
                    <a:pt x="108" y="2485"/>
                    <a:pt x="146" y="2485"/>
                    <a:pt x="184" y="2485"/>
                  </a:cubicBezTo>
                  <a:lnTo>
                    <a:pt x="184" y="2493"/>
                  </a:lnTo>
                  <a:cubicBezTo>
                    <a:pt x="207" y="2493"/>
                    <a:pt x="223" y="2485"/>
                    <a:pt x="238" y="2485"/>
                  </a:cubicBezTo>
                  <a:lnTo>
                    <a:pt x="269" y="2485"/>
                  </a:lnTo>
                  <a:lnTo>
                    <a:pt x="1793" y="2340"/>
                  </a:lnTo>
                  <a:cubicBezTo>
                    <a:pt x="1870" y="2332"/>
                    <a:pt x="1931" y="2263"/>
                    <a:pt x="1923" y="2179"/>
                  </a:cubicBezTo>
                  <a:cubicBezTo>
                    <a:pt x="1916" y="2099"/>
                    <a:pt x="1848" y="2040"/>
                    <a:pt x="1775" y="2040"/>
                  </a:cubicBezTo>
                  <a:cubicBezTo>
                    <a:pt x="1771" y="2040"/>
                    <a:pt x="1767" y="2040"/>
                    <a:pt x="1762" y="2041"/>
                  </a:cubicBezTo>
                  <a:lnTo>
                    <a:pt x="391" y="2171"/>
                  </a:lnTo>
                  <a:lnTo>
                    <a:pt x="422" y="2087"/>
                  </a:lnTo>
                  <a:cubicBezTo>
                    <a:pt x="475" y="1956"/>
                    <a:pt x="544" y="1819"/>
                    <a:pt x="606" y="1696"/>
                  </a:cubicBezTo>
                  <a:cubicBezTo>
                    <a:pt x="736" y="1451"/>
                    <a:pt x="889" y="1198"/>
                    <a:pt x="1065" y="961"/>
                  </a:cubicBezTo>
                  <a:cubicBezTo>
                    <a:pt x="1142" y="853"/>
                    <a:pt x="1242" y="685"/>
                    <a:pt x="1242" y="509"/>
                  </a:cubicBezTo>
                  <a:cubicBezTo>
                    <a:pt x="1249" y="325"/>
                    <a:pt x="1142" y="148"/>
                    <a:pt x="973" y="72"/>
                  </a:cubicBezTo>
                  <a:cubicBezTo>
                    <a:pt x="868" y="24"/>
                    <a:pt x="754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-516475" y="2771475"/>
              <a:ext cx="24550" cy="8125"/>
            </a:xfrm>
            <a:custGeom>
              <a:rect b="b" l="l" r="r" t="t"/>
              <a:pathLst>
                <a:path extrusionOk="0" h="325" w="982">
                  <a:moveTo>
                    <a:pt x="823" y="0"/>
                  </a:moveTo>
                  <a:cubicBezTo>
                    <a:pt x="815" y="0"/>
                    <a:pt x="806" y="1"/>
                    <a:pt x="797" y="3"/>
                  </a:cubicBezTo>
                  <a:cubicBezTo>
                    <a:pt x="797" y="3"/>
                    <a:pt x="636" y="26"/>
                    <a:pt x="483" y="26"/>
                  </a:cubicBezTo>
                  <a:cubicBezTo>
                    <a:pt x="330" y="26"/>
                    <a:pt x="177" y="10"/>
                    <a:pt x="177" y="10"/>
                  </a:cubicBezTo>
                  <a:cubicBezTo>
                    <a:pt x="168" y="9"/>
                    <a:pt x="159" y="8"/>
                    <a:pt x="151" y="8"/>
                  </a:cubicBezTo>
                  <a:cubicBezTo>
                    <a:pt x="77" y="8"/>
                    <a:pt x="15" y="65"/>
                    <a:pt x="8" y="141"/>
                  </a:cubicBezTo>
                  <a:cubicBezTo>
                    <a:pt x="1" y="217"/>
                    <a:pt x="54" y="294"/>
                    <a:pt x="138" y="309"/>
                  </a:cubicBezTo>
                  <a:cubicBezTo>
                    <a:pt x="138" y="309"/>
                    <a:pt x="230" y="317"/>
                    <a:pt x="345" y="324"/>
                  </a:cubicBezTo>
                  <a:lnTo>
                    <a:pt x="491" y="324"/>
                  </a:lnTo>
                  <a:cubicBezTo>
                    <a:pt x="659" y="324"/>
                    <a:pt x="828" y="301"/>
                    <a:pt x="843" y="301"/>
                  </a:cubicBezTo>
                  <a:cubicBezTo>
                    <a:pt x="920" y="286"/>
                    <a:pt x="981" y="209"/>
                    <a:pt x="966" y="125"/>
                  </a:cubicBezTo>
                  <a:cubicBezTo>
                    <a:pt x="959" y="57"/>
                    <a:pt x="897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-522975" y="2755575"/>
              <a:ext cx="33350" cy="8700"/>
            </a:xfrm>
            <a:custGeom>
              <a:rect b="b" l="l" r="r" t="t"/>
              <a:pathLst>
                <a:path extrusionOk="0" h="348" w="1334">
                  <a:moveTo>
                    <a:pt x="160" y="0"/>
                  </a:moveTo>
                  <a:cubicBezTo>
                    <a:pt x="91" y="0"/>
                    <a:pt x="22" y="57"/>
                    <a:pt x="15" y="125"/>
                  </a:cubicBezTo>
                  <a:cubicBezTo>
                    <a:pt x="0" y="210"/>
                    <a:pt x="54" y="286"/>
                    <a:pt x="138" y="302"/>
                  </a:cubicBezTo>
                  <a:cubicBezTo>
                    <a:pt x="146" y="302"/>
                    <a:pt x="337" y="332"/>
                    <a:pt x="559" y="340"/>
                  </a:cubicBezTo>
                  <a:cubicBezTo>
                    <a:pt x="590" y="340"/>
                    <a:pt x="628" y="348"/>
                    <a:pt x="667" y="348"/>
                  </a:cubicBezTo>
                  <a:cubicBezTo>
                    <a:pt x="927" y="348"/>
                    <a:pt x="1188" y="317"/>
                    <a:pt x="1195" y="317"/>
                  </a:cubicBezTo>
                  <a:cubicBezTo>
                    <a:pt x="1279" y="309"/>
                    <a:pt x="1333" y="233"/>
                    <a:pt x="1325" y="148"/>
                  </a:cubicBezTo>
                  <a:cubicBezTo>
                    <a:pt x="1318" y="69"/>
                    <a:pt x="1251" y="17"/>
                    <a:pt x="1173" y="17"/>
                  </a:cubicBezTo>
                  <a:cubicBezTo>
                    <a:pt x="1168" y="17"/>
                    <a:pt x="1162" y="18"/>
                    <a:pt x="1157" y="18"/>
                  </a:cubicBezTo>
                  <a:cubicBezTo>
                    <a:pt x="1157" y="18"/>
                    <a:pt x="963" y="42"/>
                    <a:pt x="748" y="42"/>
                  </a:cubicBezTo>
                  <a:cubicBezTo>
                    <a:pt x="721" y="42"/>
                    <a:pt x="694" y="42"/>
                    <a:pt x="667" y="41"/>
                  </a:cubicBezTo>
                  <a:cubicBezTo>
                    <a:pt x="429" y="41"/>
                    <a:pt x="184" y="3"/>
                    <a:pt x="184" y="3"/>
                  </a:cubicBezTo>
                  <a:cubicBezTo>
                    <a:pt x="176" y="1"/>
                    <a:pt x="168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-464575" y="2700250"/>
              <a:ext cx="425600" cy="87025"/>
            </a:xfrm>
            <a:custGeom>
              <a:rect b="b" l="l" r="r" t="t"/>
              <a:pathLst>
                <a:path extrusionOk="0" h="3481" w="17024">
                  <a:moveTo>
                    <a:pt x="2383" y="331"/>
                  </a:moveTo>
                  <a:cubicBezTo>
                    <a:pt x="2468" y="415"/>
                    <a:pt x="2460" y="592"/>
                    <a:pt x="2460" y="645"/>
                  </a:cubicBezTo>
                  <a:cubicBezTo>
                    <a:pt x="2437" y="844"/>
                    <a:pt x="2383" y="1044"/>
                    <a:pt x="2291" y="1243"/>
                  </a:cubicBezTo>
                  <a:cubicBezTo>
                    <a:pt x="2291" y="1021"/>
                    <a:pt x="2314" y="798"/>
                    <a:pt x="2337" y="599"/>
                  </a:cubicBezTo>
                  <a:lnTo>
                    <a:pt x="2383" y="331"/>
                  </a:lnTo>
                  <a:close/>
                  <a:moveTo>
                    <a:pt x="7355" y="546"/>
                  </a:moveTo>
                  <a:cubicBezTo>
                    <a:pt x="7447" y="638"/>
                    <a:pt x="7439" y="814"/>
                    <a:pt x="7439" y="860"/>
                  </a:cubicBezTo>
                  <a:cubicBezTo>
                    <a:pt x="7416" y="1067"/>
                    <a:pt x="7355" y="1266"/>
                    <a:pt x="7271" y="1465"/>
                  </a:cubicBezTo>
                  <a:cubicBezTo>
                    <a:pt x="7263" y="1243"/>
                    <a:pt x="7294" y="1021"/>
                    <a:pt x="7317" y="821"/>
                  </a:cubicBezTo>
                  <a:lnTo>
                    <a:pt x="7355" y="546"/>
                  </a:lnTo>
                  <a:close/>
                  <a:moveTo>
                    <a:pt x="12955" y="1113"/>
                  </a:moveTo>
                  <a:cubicBezTo>
                    <a:pt x="12963" y="1289"/>
                    <a:pt x="12963" y="1496"/>
                    <a:pt x="12971" y="1702"/>
                  </a:cubicBezTo>
                  <a:lnTo>
                    <a:pt x="12971" y="1756"/>
                  </a:lnTo>
                  <a:cubicBezTo>
                    <a:pt x="12971" y="1817"/>
                    <a:pt x="12971" y="1871"/>
                    <a:pt x="12971" y="1917"/>
                  </a:cubicBezTo>
                  <a:lnTo>
                    <a:pt x="12580" y="1948"/>
                  </a:lnTo>
                  <a:cubicBezTo>
                    <a:pt x="12595" y="1894"/>
                    <a:pt x="12611" y="1848"/>
                    <a:pt x="12626" y="1802"/>
                  </a:cubicBezTo>
                  <a:cubicBezTo>
                    <a:pt x="12710" y="1572"/>
                    <a:pt x="12833" y="1327"/>
                    <a:pt x="12955" y="1113"/>
                  </a:cubicBezTo>
                  <a:close/>
                  <a:moveTo>
                    <a:pt x="2510" y="1737"/>
                  </a:moveTo>
                  <a:cubicBezTo>
                    <a:pt x="2609" y="1737"/>
                    <a:pt x="2714" y="1782"/>
                    <a:pt x="2759" y="1871"/>
                  </a:cubicBezTo>
                  <a:cubicBezTo>
                    <a:pt x="2789" y="1932"/>
                    <a:pt x="2805" y="2009"/>
                    <a:pt x="2805" y="2093"/>
                  </a:cubicBezTo>
                  <a:cubicBezTo>
                    <a:pt x="2797" y="2139"/>
                    <a:pt x="2797" y="2177"/>
                    <a:pt x="2789" y="2231"/>
                  </a:cubicBezTo>
                  <a:cubicBezTo>
                    <a:pt x="2782" y="2246"/>
                    <a:pt x="2782" y="2254"/>
                    <a:pt x="2782" y="2262"/>
                  </a:cubicBezTo>
                  <a:cubicBezTo>
                    <a:pt x="2774" y="2263"/>
                    <a:pt x="2766" y="2264"/>
                    <a:pt x="2757" y="2264"/>
                  </a:cubicBezTo>
                  <a:cubicBezTo>
                    <a:pt x="2670" y="2264"/>
                    <a:pt x="2569" y="2192"/>
                    <a:pt x="2513" y="2109"/>
                  </a:cubicBezTo>
                  <a:cubicBezTo>
                    <a:pt x="2437" y="2024"/>
                    <a:pt x="2383" y="1902"/>
                    <a:pt x="2345" y="1764"/>
                  </a:cubicBezTo>
                  <a:cubicBezTo>
                    <a:pt x="2368" y="1764"/>
                    <a:pt x="2383" y="1764"/>
                    <a:pt x="2406" y="1756"/>
                  </a:cubicBezTo>
                  <a:cubicBezTo>
                    <a:pt x="2438" y="1744"/>
                    <a:pt x="2473" y="1737"/>
                    <a:pt x="2510" y="1737"/>
                  </a:cubicBezTo>
                  <a:close/>
                  <a:moveTo>
                    <a:pt x="7489" y="1959"/>
                  </a:moveTo>
                  <a:cubicBezTo>
                    <a:pt x="7585" y="1959"/>
                    <a:pt x="7688" y="2004"/>
                    <a:pt x="7738" y="2093"/>
                  </a:cubicBezTo>
                  <a:cubicBezTo>
                    <a:pt x="7769" y="2154"/>
                    <a:pt x="7784" y="2223"/>
                    <a:pt x="7777" y="2315"/>
                  </a:cubicBezTo>
                  <a:cubicBezTo>
                    <a:pt x="7777" y="2361"/>
                    <a:pt x="7769" y="2400"/>
                    <a:pt x="7761" y="2453"/>
                  </a:cubicBezTo>
                  <a:cubicBezTo>
                    <a:pt x="7761" y="2461"/>
                    <a:pt x="7761" y="2476"/>
                    <a:pt x="7761" y="2484"/>
                  </a:cubicBezTo>
                  <a:cubicBezTo>
                    <a:pt x="7753" y="2485"/>
                    <a:pt x="7744" y="2486"/>
                    <a:pt x="7735" y="2486"/>
                  </a:cubicBezTo>
                  <a:cubicBezTo>
                    <a:pt x="7643" y="2486"/>
                    <a:pt x="7548" y="2415"/>
                    <a:pt x="7485" y="2331"/>
                  </a:cubicBezTo>
                  <a:cubicBezTo>
                    <a:pt x="7416" y="2239"/>
                    <a:pt x="7363" y="2124"/>
                    <a:pt x="7325" y="1986"/>
                  </a:cubicBezTo>
                  <a:cubicBezTo>
                    <a:pt x="7348" y="1986"/>
                    <a:pt x="7363" y="1986"/>
                    <a:pt x="7386" y="1978"/>
                  </a:cubicBezTo>
                  <a:cubicBezTo>
                    <a:pt x="7417" y="1966"/>
                    <a:pt x="7453" y="1959"/>
                    <a:pt x="7489" y="1959"/>
                  </a:cubicBezTo>
                  <a:close/>
                  <a:moveTo>
                    <a:pt x="2344" y="0"/>
                  </a:moveTo>
                  <a:cubicBezTo>
                    <a:pt x="2282" y="0"/>
                    <a:pt x="2225" y="22"/>
                    <a:pt x="2184" y="63"/>
                  </a:cubicBezTo>
                  <a:cubicBezTo>
                    <a:pt x="2107" y="124"/>
                    <a:pt x="2092" y="216"/>
                    <a:pt x="2084" y="262"/>
                  </a:cubicBezTo>
                  <a:lnTo>
                    <a:pt x="2084" y="278"/>
                  </a:lnTo>
                  <a:lnTo>
                    <a:pt x="2046" y="561"/>
                  </a:lnTo>
                  <a:cubicBezTo>
                    <a:pt x="1993" y="906"/>
                    <a:pt x="1954" y="1319"/>
                    <a:pt x="2031" y="1718"/>
                  </a:cubicBezTo>
                  <a:cubicBezTo>
                    <a:pt x="2077" y="1948"/>
                    <a:pt x="2153" y="2147"/>
                    <a:pt x="2276" y="2292"/>
                  </a:cubicBezTo>
                  <a:cubicBezTo>
                    <a:pt x="2360" y="2407"/>
                    <a:pt x="2498" y="2515"/>
                    <a:pt x="2651" y="2553"/>
                  </a:cubicBezTo>
                  <a:lnTo>
                    <a:pt x="162" y="2438"/>
                  </a:lnTo>
                  <a:cubicBezTo>
                    <a:pt x="77" y="2438"/>
                    <a:pt x="8" y="2499"/>
                    <a:pt x="8" y="2583"/>
                  </a:cubicBezTo>
                  <a:cubicBezTo>
                    <a:pt x="1" y="2668"/>
                    <a:pt x="70" y="2737"/>
                    <a:pt x="154" y="2737"/>
                  </a:cubicBezTo>
                  <a:lnTo>
                    <a:pt x="16870" y="3480"/>
                  </a:lnTo>
                  <a:cubicBezTo>
                    <a:pt x="16874" y="3480"/>
                    <a:pt x="16878" y="3480"/>
                    <a:pt x="16882" y="3480"/>
                  </a:cubicBezTo>
                  <a:cubicBezTo>
                    <a:pt x="16954" y="3480"/>
                    <a:pt x="17023" y="3414"/>
                    <a:pt x="17023" y="3334"/>
                  </a:cubicBezTo>
                  <a:cubicBezTo>
                    <a:pt x="17023" y="3258"/>
                    <a:pt x="16962" y="3181"/>
                    <a:pt x="16878" y="3181"/>
                  </a:cubicBezTo>
                  <a:lnTo>
                    <a:pt x="13338" y="3028"/>
                  </a:lnTo>
                  <a:cubicBezTo>
                    <a:pt x="13407" y="2990"/>
                    <a:pt x="13446" y="2905"/>
                    <a:pt x="13407" y="2829"/>
                  </a:cubicBezTo>
                  <a:cubicBezTo>
                    <a:pt x="13407" y="2829"/>
                    <a:pt x="13361" y="2706"/>
                    <a:pt x="13323" y="2515"/>
                  </a:cubicBezTo>
                  <a:cubicBezTo>
                    <a:pt x="13308" y="2430"/>
                    <a:pt x="13292" y="2323"/>
                    <a:pt x="13285" y="2200"/>
                  </a:cubicBezTo>
                  <a:cubicBezTo>
                    <a:pt x="13423" y="2193"/>
                    <a:pt x="13476" y="2185"/>
                    <a:pt x="13522" y="2116"/>
                  </a:cubicBezTo>
                  <a:cubicBezTo>
                    <a:pt x="13553" y="2078"/>
                    <a:pt x="13561" y="2024"/>
                    <a:pt x="13545" y="1978"/>
                  </a:cubicBezTo>
                  <a:cubicBezTo>
                    <a:pt x="13521" y="1918"/>
                    <a:pt x="13464" y="1877"/>
                    <a:pt x="13403" y="1877"/>
                  </a:cubicBezTo>
                  <a:cubicBezTo>
                    <a:pt x="13387" y="1877"/>
                    <a:pt x="13370" y="1880"/>
                    <a:pt x="13354" y="1886"/>
                  </a:cubicBezTo>
                  <a:cubicBezTo>
                    <a:pt x="13346" y="1886"/>
                    <a:pt x="13331" y="1894"/>
                    <a:pt x="13323" y="1894"/>
                  </a:cubicBezTo>
                  <a:cubicBezTo>
                    <a:pt x="13308" y="1902"/>
                    <a:pt x="13292" y="1902"/>
                    <a:pt x="13269" y="1902"/>
                  </a:cubicBezTo>
                  <a:cubicBezTo>
                    <a:pt x="13269" y="1856"/>
                    <a:pt x="13269" y="1810"/>
                    <a:pt x="13269" y="1756"/>
                  </a:cubicBezTo>
                  <a:lnTo>
                    <a:pt x="13269" y="1702"/>
                  </a:lnTo>
                  <a:cubicBezTo>
                    <a:pt x="13269" y="1419"/>
                    <a:pt x="13269" y="1159"/>
                    <a:pt x="13246" y="952"/>
                  </a:cubicBezTo>
                  <a:cubicBezTo>
                    <a:pt x="13223" y="730"/>
                    <a:pt x="13185" y="576"/>
                    <a:pt x="13185" y="569"/>
                  </a:cubicBezTo>
                  <a:lnTo>
                    <a:pt x="13178" y="569"/>
                  </a:lnTo>
                  <a:cubicBezTo>
                    <a:pt x="13178" y="523"/>
                    <a:pt x="13170" y="492"/>
                    <a:pt x="13162" y="477"/>
                  </a:cubicBezTo>
                  <a:cubicBezTo>
                    <a:pt x="13138" y="415"/>
                    <a:pt x="13078" y="378"/>
                    <a:pt x="13016" y="378"/>
                  </a:cubicBezTo>
                  <a:cubicBezTo>
                    <a:pt x="13001" y="378"/>
                    <a:pt x="12986" y="380"/>
                    <a:pt x="12971" y="385"/>
                  </a:cubicBezTo>
                  <a:cubicBezTo>
                    <a:pt x="12894" y="415"/>
                    <a:pt x="12848" y="500"/>
                    <a:pt x="12879" y="576"/>
                  </a:cubicBezTo>
                  <a:cubicBezTo>
                    <a:pt x="12879" y="576"/>
                    <a:pt x="12879" y="592"/>
                    <a:pt x="12879" y="622"/>
                  </a:cubicBezTo>
                  <a:cubicBezTo>
                    <a:pt x="12871" y="653"/>
                    <a:pt x="12848" y="714"/>
                    <a:pt x="12764" y="844"/>
                  </a:cubicBezTo>
                  <a:cubicBezTo>
                    <a:pt x="12603" y="1097"/>
                    <a:pt x="12450" y="1411"/>
                    <a:pt x="12350" y="1695"/>
                  </a:cubicBezTo>
                  <a:cubicBezTo>
                    <a:pt x="12319" y="1779"/>
                    <a:pt x="12289" y="1856"/>
                    <a:pt x="12266" y="1932"/>
                  </a:cubicBezTo>
                  <a:cubicBezTo>
                    <a:pt x="12220" y="2063"/>
                    <a:pt x="12274" y="2193"/>
                    <a:pt x="12388" y="2231"/>
                  </a:cubicBezTo>
                  <a:cubicBezTo>
                    <a:pt x="12419" y="2246"/>
                    <a:pt x="12450" y="2246"/>
                    <a:pt x="12473" y="2246"/>
                  </a:cubicBezTo>
                  <a:lnTo>
                    <a:pt x="12542" y="2246"/>
                  </a:lnTo>
                  <a:lnTo>
                    <a:pt x="12986" y="2216"/>
                  </a:lnTo>
                  <a:cubicBezTo>
                    <a:pt x="12994" y="2361"/>
                    <a:pt x="13009" y="2476"/>
                    <a:pt x="13032" y="2568"/>
                  </a:cubicBezTo>
                  <a:cubicBezTo>
                    <a:pt x="13070" y="2798"/>
                    <a:pt x="13132" y="2944"/>
                    <a:pt x="13132" y="2951"/>
                  </a:cubicBezTo>
                  <a:cubicBezTo>
                    <a:pt x="13147" y="2982"/>
                    <a:pt x="13170" y="3005"/>
                    <a:pt x="13201" y="3020"/>
                  </a:cubicBezTo>
                  <a:lnTo>
                    <a:pt x="7815" y="2783"/>
                  </a:lnTo>
                  <a:cubicBezTo>
                    <a:pt x="7846" y="2775"/>
                    <a:pt x="7884" y="2767"/>
                    <a:pt x="7914" y="2752"/>
                  </a:cubicBezTo>
                  <a:cubicBezTo>
                    <a:pt x="7930" y="2744"/>
                    <a:pt x="7937" y="2737"/>
                    <a:pt x="7953" y="2729"/>
                  </a:cubicBezTo>
                  <a:cubicBezTo>
                    <a:pt x="8037" y="2660"/>
                    <a:pt x="8052" y="2561"/>
                    <a:pt x="8060" y="2499"/>
                  </a:cubicBezTo>
                  <a:cubicBezTo>
                    <a:pt x="8075" y="2438"/>
                    <a:pt x="8075" y="2384"/>
                    <a:pt x="8083" y="2331"/>
                  </a:cubicBezTo>
                  <a:cubicBezTo>
                    <a:pt x="8083" y="2185"/>
                    <a:pt x="8060" y="2055"/>
                    <a:pt x="8006" y="1955"/>
                  </a:cubicBezTo>
                  <a:cubicBezTo>
                    <a:pt x="7907" y="1779"/>
                    <a:pt x="7715" y="1664"/>
                    <a:pt x="7516" y="1657"/>
                  </a:cubicBezTo>
                  <a:lnTo>
                    <a:pt x="7508" y="1657"/>
                  </a:lnTo>
                  <a:cubicBezTo>
                    <a:pt x="7631" y="1411"/>
                    <a:pt x="7708" y="1151"/>
                    <a:pt x="7738" y="890"/>
                  </a:cubicBezTo>
                  <a:cubicBezTo>
                    <a:pt x="7754" y="592"/>
                    <a:pt x="7654" y="362"/>
                    <a:pt x="7455" y="255"/>
                  </a:cubicBezTo>
                  <a:cubicBezTo>
                    <a:pt x="7411" y="233"/>
                    <a:pt x="7366" y="222"/>
                    <a:pt x="7324" y="222"/>
                  </a:cubicBezTo>
                  <a:cubicBezTo>
                    <a:pt x="7262" y="222"/>
                    <a:pt x="7205" y="244"/>
                    <a:pt x="7164" y="285"/>
                  </a:cubicBezTo>
                  <a:cubicBezTo>
                    <a:pt x="7087" y="346"/>
                    <a:pt x="7072" y="438"/>
                    <a:pt x="7064" y="484"/>
                  </a:cubicBezTo>
                  <a:lnTo>
                    <a:pt x="7064" y="500"/>
                  </a:lnTo>
                  <a:lnTo>
                    <a:pt x="7018" y="783"/>
                  </a:lnTo>
                  <a:cubicBezTo>
                    <a:pt x="6972" y="1128"/>
                    <a:pt x="6934" y="1542"/>
                    <a:pt x="7010" y="1940"/>
                  </a:cubicBezTo>
                  <a:cubicBezTo>
                    <a:pt x="7049" y="2170"/>
                    <a:pt x="7133" y="2369"/>
                    <a:pt x="7248" y="2515"/>
                  </a:cubicBezTo>
                  <a:cubicBezTo>
                    <a:pt x="7340" y="2629"/>
                    <a:pt x="7478" y="2737"/>
                    <a:pt x="7631" y="2775"/>
                  </a:cubicBezTo>
                  <a:lnTo>
                    <a:pt x="2843" y="2561"/>
                  </a:lnTo>
                  <a:cubicBezTo>
                    <a:pt x="2874" y="2553"/>
                    <a:pt x="2904" y="2545"/>
                    <a:pt x="2935" y="2530"/>
                  </a:cubicBezTo>
                  <a:cubicBezTo>
                    <a:pt x="2950" y="2522"/>
                    <a:pt x="2958" y="2515"/>
                    <a:pt x="2973" y="2507"/>
                  </a:cubicBezTo>
                  <a:cubicBezTo>
                    <a:pt x="3057" y="2438"/>
                    <a:pt x="3073" y="2346"/>
                    <a:pt x="3088" y="2277"/>
                  </a:cubicBezTo>
                  <a:cubicBezTo>
                    <a:pt x="3096" y="2216"/>
                    <a:pt x="3103" y="2162"/>
                    <a:pt x="3103" y="2109"/>
                  </a:cubicBezTo>
                  <a:cubicBezTo>
                    <a:pt x="3111" y="1963"/>
                    <a:pt x="3080" y="1833"/>
                    <a:pt x="3027" y="1733"/>
                  </a:cubicBezTo>
                  <a:cubicBezTo>
                    <a:pt x="2935" y="1557"/>
                    <a:pt x="2743" y="1442"/>
                    <a:pt x="2536" y="1434"/>
                  </a:cubicBezTo>
                  <a:lnTo>
                    <a:pt x="2529" y="1434"/>
                  </a:lnTo>
                  <a:cubicBezTo>
                    <a:pt x="2659" y="1189"/>
                    <a:pt x="2736" y="929"/>
                    <a:pt x="2759" y="668"/>
                  </a:cubicBezTo>
                  <a:cubicBezTo>
                    <a:pt x="2782" y="369"/>
                    <a:pt x="2674" y="140"/>
                    <a:pt x="2475" y="32"/>
                  </a:cubicBezTo>
                  <a:cubicBezTo>
                    <a:pt x="2431" y="11"/>
                    <a:pt x="2387" y="0"/>
                    <a:pt x="2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-583125" y="2751775"/>
              <a:ext cx="54225" cy="44675"/>
            </a:xfrm>
            <a:custGeom>
              <a:rect b="b" l="l" r="r" t="t"/>
              <a:pathLst>
                <a:path extrusionOk="0" h="1787" w="2169">
                  <a:moveTo>
                    <a:pt x="1258" y="1"/>
                  </a:moveTo>
                  <a:cubicBezTo>
                    <a:pt x="1252" y="1"/>
                    <a:pt x="1247" y="1"/>
                    <a:pt x="1242" y="2"/>
                  </a:cubicBezTo>
                  <a:cubicBezTo>
                    <a:pt x="1165" y="17"/>
                    <a:pt x="1104" y="93"/>
                    <a:pt x="1119" y="170"/>
                  </a:cubicBezTo>
                  <a:cubicBezTo>
                    <a:pt x="1119" y="170"/>
                    <a:pt x="1127" y="277"/>
                    <a:pt x="1096" y="423"/>
                  </a:cubicBezTo>
                  <a:cubicBezTo>
                    <a:pt x="1081" y="492"/>
                    <a:pt x="1058" y="561"/>
                    <a:pt x="1019" y="630"/>
                  </a:cubicBezTo>
                  <a:cubicBezTo>
                    <a:pt x="905" y="553"/>
                    <a:pt x="782" y="461"/>
                    <a:pt x="698" y="377"/>
                  </a:cubicBezTo>
                  <a:cubicBezTo>
                    <a:pt x="583" y="262"/>
                    <a:pt x="522" y="170"/>
                    <a:pt x="522" y="170"/>
                  </a:cubicBezTo>
                  <a:cubicBezTo>
                    <a:pt x="493" y="133"/>
                    <a:pt x="445" y="109"/>
                    <a:pt x="398" y="109"/>
                  </a:cubicBezTo>
                  <a:cubicBezTo>
                    <a:pt x="368" y="109"/>
                    <a:pt x="338" y="119"/>
                    <a:pt x="315" y="139"/>
                  </a:cubicBezTo>
                  <a:cubicBezTo>
                    <a:pt x="246" y="185"/>
                    <a:pt x="230" y="277"/>
                    <a:pt x="276" y="346"/>
                  </a:cubicBezTo>
                  <a:cubicBezTo>
                    <a:pt x="276" y="354"/>
                    <a:pt x="353" y="454"/>
                    <a:pt x="491" y="584"/>
                  </a:cubicBezTo>
                  <a:cubicBezTo>
                    <a:pt x="590" y="691"/>
                    <a:pt x="721" y="798"/>
                    <a:pt x="866" y="890"/>
                  </a:cubicBezTo>
                  <a:cubicBezTo>
                    <a:pt x="851" y="906"/>
                    <a:pt x="836" y="929"/>
                    <a:pt x="820" y="944"/>
                  </a:cubicBezTo>
                  <a:cubicBezTo>
                    <a:pt x="667" y="1120"/>
                    <a:pt x="476" y="1258"/>
                    <a:pt x="345" y="1342"/>
                  </a:cubicBezTo>
                  <a:lnTo>
                    <a:pt x="85" y="1511"/>
                  </a:lnTo>
                  <a:cubicBezTo>
                    <a:pt x="16" y="1557"/>
                    <a:pt x="1" y="1649"/>
                    <a:pt x="39" y="1718"/>
                  </a:cubicBezTo>
                  <a:cubicBezTo>
                    <a:pt x="70" y="1756"/>
                    <a:pt x="115" y="1787"/>
                    <a:pt x="161" y="1787"/>
                  </a:cubicBezTo>
                  <a:cubicBezTo>
                    <a:pt x="192" y="1787"/>
                    <a:pt x="223" y="1779"/>
                    <a:pt x="253" y="1764"/>
                  </a:cubicBezTo>
                  <a:lnTo>
                    <a:pt x="506" y="1595"/>
                  </a:lnTo>
                  <a:cubicBezTo>
                    <a:pt x="652" y="1495"/>
                    <a:pt x="866" y="1342"/>
                    <a:pt x="1042" y="1143"/>
                  </a:cubicBezTo>
                  <a:cubicBezTo>
                    <a:pt x="1073" y="1112"/>
                    <a:pt x="1096" y="1074"/>
                    <a:pt x="1127" y="1036"/>
                  </a:cubicBezTo>
                  <a:cubicBezTo>
                    <a:pt x="1311" y="1128"/>
                    <a:pt x="1517" y="1204"/>
                    <a:pt x="1694" y="1235"/>
                  </a:cubicBezTo>
                  <a:cubicBezTo>
                    <a:pt x="1862" y="1273"/>
                    <a:pt x="1992" y="1281"/>
                    <a:pt x="2008" y="1281"/>
                  </a:cubicBezTo>
                  <a:cubicBezTo>
                    <a:pt x="2012" y="1281"/>
                    <a:pt x="2016" y="1282"/>
                    <a:pt x="2021" y="1282"/>
                  </a:cubicBezTo>
                  <a:cubicBezTo>
                    <a:pt x="2099" y="1282"/>
                    <a:pt x="2161" y="1215"/>
                    <a:pt x="2161" y="1135"/>
                  </a:cubicBezTo>
                  <a:cubicBezTo>
                    <a:pt x="2169" y="1059"/>
                    <a:pt x="2100" y="982"/>
                    <a:pt x="2023" y="982"/>
                  </a:cubicBezTo>
                  <a:cubicBezTo>
                    <a:pt x="2023" y="982"/>
                    <a:pt x="1916" y="982"/>
                    <a:pt x="1755" y="944"/>
                  </a:cubicBezTo>
                  <a:cubicBezTo>
                    <a:pt x="1609" y="913"/>
                    <a:pt x="1441" y="852"/>
                    <a:pt x="1288" y="783"/>
                  </a:cubicBezTo>
                  <a:cubicBezTo>
                    <a:pt x="1334" y="683"/>
                    <a:pt x="1372" y="584"/>
                    <a:pt x="1387" y="492"/>
                  </a:cubicBezTo>
                  <a:cubicBezTo>
                    <a:pt x="1433" y="285"/>
                    <a:pt x="1418" y="147"/>
                    <a:pt x="1410" y="132"/>
                  </a:cubicBezTo>
                  <a:cubicBezTo>
                    <a:pt x="1403" y="53"/>
                    <a:pt x="1335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-453850" y="2737975"/>
              <a:ext cx="28375" cy="8875"/>
            </a:xfrm>
            <a:custGeom>
              <a:rect b="b" l="l" r="r" t="t"/>
              <a:pathLst>
                <a:path extrusionOk="0" h="355" w="1135">
                  <a:moveTo>
                    <a:pt x="636" y="1"/>
                  </a:moveTo>
                  <a:cubicBezTo>
                    <a:pt x="613" y="1"/>
                    <a:pt x="590" y="1"/>
                    <a:pt x="568" y="2"/>
                  </a:cubicBezTo>
                  <a:cubicBezTo>
                    <a:pt x="353" y="10"/>
                    <a:pt x="146" y="56"/>
                    <a:pt x="139" y="56"/>
                  </a:cubicBezTo>
                  <a:cubicBezTo>
                    <a:pt x="54" y="79"/>
                    <a:pt x="1" y="155"/>
                    <a:pt x="24" y="239"/>
                  </a:cubicBezTo>
                  <a:cubicBezTo>
                    <a:pt x="39" y="301"/>
                    <a:pt x="93" y="354"/>
                    <a:pt x="162" y="354"/>
                  </a:cubicBezTo>
                  <a:lnTo>
                    <a:pt x="200" y="354"/>
                  </a:lnTo>
                  <a:cubicBezTo>
                    <a:pt x="200" y="354"/>
                    <a:pt x="384" y="308"/>
                    <a:pt x="575" y="308"/>
                  </a:cubicBezTo>
                  <a:cubicBezTo>
                    <a:pt x="602" y="307"/>
                    <a:pt x="628" y="307"/>
                    <a:pt x="654" y="307"/>
                  </a:cubicBezTo>
                  <a:cubicBezTo>
                    <a:pt x="808" y="307"/>
                    <a:pt x="944" y="324"/>
                    <a:pt x="951" y="324"/>
                  </a:cubicBezTo>
                  <a:cubicBezTo>
                    <a:pt x="959" y="325"/>
                    <a:pt x="968" y="326"/>
                    <a:pt x="977" y="326"/>
                  </a:cubicBezTo>
                  <a:cubicBezTo>
                    <a:pt x="1044" y="326"/>
                    <a:pt x="1106" y="276"/>
                    <a:pt x="1119" y="201"/>
                  </a:cubicBezTo>
                  <a:cubicBezTo>
                    <a:pt x="1135" y="117"/>
                    <a:pt x="1073" y="40"/>
                    <a:pt x="997" y="33"/>
                  </a:cubicBezTo>
                  <a:cubicBezTo>
                    <a:pt x="990" y="26"/>
                    <a:pt x="819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-372825" y="2702200"/>
              <a:ext cx="33350" cy="35450"/>
            </a:xfrm>
            <a:custGeom>
              <a:rect b="b" l="l" r="r" t="t"/>
              <a:pathLst>
                <a:path extrusionOk="0" h="1418" w="1334">
                  <a:moveTo>
                    <a:pt x="621" y="0"/>
                  </a:moveTo>
                  <a:cubicBezTo>
                    <a:pt x="537" y="8"/>
                    <a:pt x="475" y="77"/>
                    <a:pt x="475" y="161"/>
                  </a:cubicBezTo>
                  <a:lnTo>
                    <a:pt x="506" y="560"/>
                  </a:lnTo>
                  <a:cubicBezTo>
                    <a:pt x="307" y="567"/>
                    <a:pt x="146" y="590"/>
                    <a:pt x="138" y="598"/>
                  </a:cubicBezTo>
                  <a:cubicBezTo>
                    <a:pt x="54" y="606"/>
                    <a:pt x="0" y="682"/>
                    <a:pt x="8" y="766"/>
                  </a:cubicBezTo>
                  <a:cubicBezTo>
                    <a:pt x="23" y="835"/>
                    <a:pt x="85" y="889"/>
                    <a:pt x="154" y="889"/>
                  </a:cubicBezTo>
                  <a:lnTo>
                    <a:pt x="154" y="897"/>
                  </a:lnTo>
                  <a:cubicBezTo>
                    <a:pt x="161" y="897"/>
                    <a:pt x="169" y="897"/>
                    <a:pt x="184" y="889"/>
                  </a:cubicBezTo>
                  <a:cubicBezTo>
                    <a:pt x="184" y="889"/>
                    <a:pt x="337" y="866"/>
                    <a:pt x="521" y="858"/>
                  </a:cubicBezTo>
                  <a:lnTo>
                    <a:pt x="552" y="1280"/>
                  </a:lnTo>
                  <a:cubicBezTo>
                    <a:pt x="552" y="1356"/>
                    <a:pt x="621" y="1418"/>
                    <a:pt x="690" y="1418"/>
                  </a:cubicBezTo>
                  <a:lnTo>
                    <a:pt x="713" y="1418"/>
                  </a:lnTo>
                  <a:cubicBezTo>
                    <a:pt x="789" y="1418"/>
                    <a:pt x="858" y="1341"/>
                    <a:pt x="851" y="1257"/>
                  </a:cubicBezTo>
                  <a:lnTo>
                    <a:pt x="820" y="858"/>
                  </a:lnTo>
                  <a:lnTo>
                    <a:pt x="820" y="858"/>
                  </a:lnTo>
                  <a:cubicBezTo>
                    <a:pt x="1004" y="866"/>
                    <a:pt x="1149" y="889"/>
                    <a:pt x="1149" y="889"/>
                  </a:cubicBezTo>
                  <a:cubicBezTo>
                    <a:pt x="1155" y="890"/>
                    <a:pt x="1160" y="890"/>
                    <a:pt x="1165" y="890"/>
                  </a:cubicBezTo>
                  <a:cubicBezTo>
                    <a:pt x="1243" y="890"/>
                    <a:pt x="1311" y="838"/>
                    <a:pt x="1318" y="759"/>
                  </a:cubicBezTo>
                  <a:cubicBezTo>
                    <a:pt x="1333" y="675"/>
                    <a:pt x="1272" y="598"/>
                    <a:pt x="1195" y="590"/>
                  </a:cubicBezTo>
                  <a:cubicBezTo>
                    <a:pt x="1188" y="590"/>
                    <a:pt x="1012" y="567"/>
                    <a:pt x="805" y="560"/>
                  </a:cubicBezTo>
                  <a:lnTo>
                    <a:pt x="782" y="146"/>
                  </a:lnTo>
                  <a:cubicBezTo>
                    <a:pt x="774" y="62"/>
                    <a:pt x="705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-369200" y="2744900"/>
              <a:ext cx="34700" cy="9425"/>
            </a:xfrm>
            <a:custGeom>
              <a:rect b="b" l="l" r="r" t="t"/>
              <a:pathLst>
                <a:path extrusionOk="0" h="377" w="1388">
                  <a:moveTo>
                    <a:pt x="162" y="1"/>
                  </a:moveTo>
                  <a:cubicBezTo>
                    <a:pt x="77" y="1"/>
                    <a:pt x="9" y="62"/>
                    <a:pt x="1" y="139"/>
                  </a:cubicBezTo>
                  <a:cubicBezTo>
                    <a:pt x="1" y="223"/>
                    <a:pt x="62" y="300"/>
                    <a:pt x="139" y="300"/>
                  </a:cubicBezTo>
                  <a:lnTo>
                    <a:pt x="1219" y="376"/>
                  </a:lnTo>
                  <a:lnTo>
                    <a:pt x="1227" y="376"/>
                  </a:lnTo>
                  <a:cubicBezTo>
                    <a:pt x="1231" y="377"/>
                    <a:pt x="1235" y="377"/>
                    <a:pt x="1240" y="377"/>
                  </a:cubicBezTo>
                  <a:cubicBezTo>
                    <a:pt x="1311" y="377"/>
                    <a:pt x="1373" y="318"/>
                    <a:pt x="1380" y="238"/>
                  </a:cubicBezTo>
                  <a:cubicBezTo>
                    <a:pt x="1387" y="154"/>
                    <a:pt x="1326" y="85"/>
                    <a:pt x="1242" y="77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-322650" y="2691675"/>
              <a:ext cx="266625" cy="65525"/>
            </a:xfrm>
            <a:custGeom>
              <a:rect b="b" l="l" r="r" t="t"/>
              <a:pathLst>
                <a:path extrusionOk="0" h="2621" w="10665">
                  <a:moveTo>
                    <a:pt x="1042" y="0"/>
                  </a:moveTo>
                  <a:cubicBezTo>
                    <a:pt x="927" y="0"/>
                    <a:pt x="751" y="0"/>
                    <a:pt x="636" y="146"/>
                  </a:cubicBezTo>
                  <a:cubicBezTo>
                    <a:pt x="544" y="260"/>
                    <a:pt x="537" y="398"/>
                    <a:pt x="521" y="513"/>
                  </a:cubicBezTo>
                  <a:cubicBezTo>
                    <a:pt x="521" y="536"/>
                    <a:pt x="521" y="559"/>
                    <a:pt x="521" y="582"/>
                  </a:cubicBezTo>
                  <a:lnTo>
                    <a:pt x="429" y="1616"/>
                  </a:lnTo>
                  <a:cubicBezTo>
                    <a:pt x="391" y="1509"/>
                    <a:pt x="353" y="1410"/>
                    <a:pt x="307" y="1302"/>
                  </a:cubicBezTo>
                  <a:cubicBezTo>
                    <a:pt x="284" y="1246"/>
                    <a:pt x="232" y="1214"/>
                    <a:pt x="175" y="1214"/>
                  </a:cubicBezTo>
                  <a:cubicBezTo>
                    <a:pt x="155" y="1214"/>
                    <a:pt x="135" y="1218"/>
                    <a:pt x="115" y="1226"/>
                  </a:cubicBezTo>
                  <a:cubicBezTo>
                    <a:pt x="39" y="1256"/>
                    <a:pt x="0" y="1341"/>
                    <a:pt x="31" y="1417"/>
                  </a:cubicBezTo>
                  <a:cubicBezTo>
                    <a:pt x="177" y="1770"/>
                    <a:pt x="284" y="2130"/>
                    <a:pt x="353" y="2497"/>
                  </a:cubicBezTo>
                  <a:cubicBezTo>
                    <a:pt x="368" y="2566"/>
                    <a:pt x="429" y="2620"/>
                    <a:pt x="498" y="2620"/>
                  </a:cubicBezTo>
                  <a:lnTo>
                    <a:pt x="514" y="2620"/>
                  </a:lnTo>
                  <a:cubicBezTo>
                    <a:pt x="583" y="2620"/>
                    <a:pt x="644" y="2559"/>
                    <a:pt x="652" y="2482"/>
                  </a:cubicBezTo>
                  <a:lnTo>
                    <a:pt x="820" y="613"/>
                  </a:lnTo>
                  <a:cubicBezTo>
                    <a:pt x="820" y="590"/>
                    <a:pt x="820" y="559"/>
                    <a:pt x="828" y="536"/>
                  </a:cubicBezTo>
                  <a:cubicBezTo>
                    <a:pt x="828" y="452"/>
                    <a:pt x="836" y="375"/>
                    <a:pt x="866" y="329"/>
                  </a:cubicBezTo>
                  <a:cubicBezTo>
                    <a:pt x="889" y="312"/>
                    <a:pt x="925" y="304"/>
                    <a:pt x="980" y="304"/>
                  </a:cubicBezTo>
                  <a:cubicBezTo>
                    <a:pt x="999" y="304"/>
                    <a:pt x="1019" y="305"/>
                    <a:pt x="1042" y="306"/>
                  </a:cubicBezTo>
                  <a:lnTo>
                    <a:pt x="1479" y="306"/>
                  </a:lnTo>
                  <a:cubicBezTo>
                    <a:pt x="2498" y="306"/>
                    <a:pt x="3524" y="329"/>
                    <a:pt x="4490" y="345"/>
                  </a:cubicBezTo>
                  <a:cubicBezTo>
                    <a:pt x="5018" y="352"/>
                    <a:pt x="5555" y="368"/>
                    <a:pt x="6083" y="375"/>
                  </a:cubicBezTo>
                  <a:cubicBezTo>
                    <a:pt x="7539" y="414"/>
                    <a:pt x="9033" y="444"/>
                    <a:pt x="10511" y="444"/>
                  </a:cubicBezTo>
                  <a:cubicBezTo>
                    <a:pt x="10596" y="444"/>
                    <a:pt x="10664" y="383"/>
                    <a:pt x="10664" y="299"/>
                  </a:cubicBezTo>
                  <a:cubicBezTo>
                    <a:pt x="10664" y="215"/>
                    <a:pt x="10596" y="146"/>
                    <a:pt x="10511" y="146"/>
                  </a:cubicBezTo>
                  <a:cubicBezTo>
                    <a:pt x="9040" y="146"/>
                    <a:pt x="7539" y="107"/>
                    <a:pt x="6091" y="77"/>
                  </a:cubicBezTo>
                  <a:cubicBezTo>
                    <a:pt x="5562" y="69"/>
                    <a:pt x="5026" y="54"/>
                    <a:pt x="4497" y="46"/>
                  </a:cubicBezTo>
                  <a:cubicBezTo>
                    <a:pt x="3532" y="23"/>
                    <a:pt x="2498" y="8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-261175" y="2704125"/>
              <a:ext cx="35275" cy="36200"/>
            </a:xfrm>
            <a:custGeom>
              <a:rect b="b" l="l" r="r" t="t"/>
              <a:pathLst>
                <a:path extrusionOk="0" h="1448" w="1411">
                  <a:moveTo>
                    <a:pt x="432" y="1"/>
                  </a:moveTo>
                  <a:cubicBezTo>
                    <a:pt x="387" y="1"/>
                    <a:pt x="342" y="8"/>
                    <a:pt x="299" y="23"/>
                  </a:cubicBezTo>
                  <a:cubicBezTo>
                    <a:pt x="116" y="77"/>
                    <a:pt x="1" y="260"/>
                    <a:pt x="8" y="452"/>
                  </a:cubicBezTo>
                  <a:cubicBezTo>
                    <a:pt x="16" y="536"/>
                    <a:pt x="85" y="598"/>
                    <a:pt x="169" y="598"/>
                  </a:cubicBezTo>
                  <a:cubicBezTo>
                    <a:pt x="253" y="590"/>
                    <a:pt x="315" y="521"/>
                    <a:pt x="307" y="437"/>
                  </a:cubicBezTo>
                  <a:cubicBezTo>
                    <a:pt x="307" y="383"/>
                    <a:pt x="338" y="322"/>
                    <a:pt x="391" y="314"/>
                  </a:cubicBezTo>
                  <a:cubicBezTo>
                    <a:pt x="404" y="308"/>
                    <a:pt x="418" y="305"/>
                    <a:pt x="432" y="305"/>
                  </a:cubicBezTo>
                  <a:cubicBezTo>
                    <a:pt x="471" y="305"/>
                    <a:pt x="512" y="326"/>
                    <a:pt x="529" y="360"/>
                  </a:cubicBezTo>
                  <a:cubicBezTo>
                    <a:pt x="575" y="421"/>
                    <a:pt x="552" y="521"/>
                    <a:pt x="537" y="567"/>
                  </a:cubicBezTo>
                  <a:cubicBezTo>
                    <a:pt x="506" y="659"/>
                    <a:pt x="445" y="743"/>
                    <a:pt x="384" y="812"/>
                  </a:cubicBezTo>
                  <a:lnTo>
                    <a:pt x="338" y="858"/>
                  </a:lnTo>
                  <a:cubicBezTo>
                    <a:pt x="269" y="935"/>
                    <a:pt x="200" y="1011"/>
                    <a:pt x="146" y="1103"/>
                  </a:cubicBezTo>
                  <a:cubicBezTo>
                    <a:pt x="131" y="1134"/>
                    <a:pt x="116" y="1164"/>
                    <a:pt x="100" y="1203"/>
                  </a:cubicBezTo>
                  <a:lnTo>
                    <a:pt x="93" y="1218"/>
                  </a:lnTo>
                  <a:cubicBezTo>
                    <a:pt x="54" y="1287"/>
                    <a:pt x="77" y="1348"/>
                    <a:pt x="100" y="1379"/>
                  </a:cubicBezTo>
                  <a:cubicBezTo>
                    <a:pt x="123" y="1417"/>
                    <a:pt x="169" y="1448"/>
                    <a:pt x="223" y="1448"/>
                  </a:cubicBezTo>
                  <a:lnTo>
                    <a:pt x="238" y="1448"/>
                  </a:lnTo>
                  <a:lnTo>
                    <a:pt x="1165" y="1364"/>
                  </a:lnTo>
                  <a:cubicBezTo>
                    <a:pt x="1234" y="1356"/>
                    <a:pt x="1303" y="1325"/>
                    <a:pt x="1349" y="1279"/>
                  </a:cubicBezTo>
                  <a:cubicBezTo>
                    <a:pt x="1410" y="1218"/>
                    <a:pt x="1410" y="1126"/>
                    <a:pt x="1349" y="1073"/>
                  </a:cubicBezTo>
                  <a:cubicBezTo>
                    <a:pt x="1321" y="1041"/>
                    <a:pt x="1281" y="1026"/>
                    <a:pt x="1242" y="1026"/>
                  </a:cubicBezTo>
                  <a:cubicBezTo>
                    <a:pt x="1205" y="1026"/>
                    <a:pt x="1168" y="1039"/>
                    <a:pt x="1142" y="1065"/>
                  </a:cubicBezTo>
                  <a:lnTo>
                    <a:pt x="506" y="1118"/>
                  </a:lnTo>
                  <a:cubicBezTo>
                    <a:pt x="529" y="1103"/>
                    <a:pt x="545" y="1080"/>
                    <a:pt x="560" y="1057"/>
                  </a:cubicBezTo>
                  <a:lnTo>
                    <a:pt x="606" y="1011"/>
                  </a:lnTo>
                  <a:cubicBezTo>
                    <a:pt x="690" y="919"/>
                    <a:pt x="782" y="804"/>
                    <a:pt x="820" y="659"/>
                  </a:cubicBezTo>
                  <a:cubicBezTo>
                    <a:pt x="882" y="475"/>
                    <a:pt x="866" y="306"/>
                    <a:pt x="782" y="191"/>
                  </a:cubicBezTo>
                  <a:cubicBezTo>
                    <a:pt x="707" y="70"/>
                    <a:pt x="570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-211950" y="2735725"/>
              <a:ext cx="45600" cy="11900"/>
            </a:xfrm>
            <a:custGeom>
              <a:rect b="b" l="l" r="r" t="t"/>
              <a:pathLst>
                <a:path extrusionOk="0" h="476" w="1824">
                  <a:moveTo>
                    <a:pt x="391" y="0"/>
                  </a:moveTo>
                  <a:cubicBezTo>
                    <a:pt x="330" y="0"/>
                    <a:pt x="230" y="8"/>
                    <a:pt x="154" y="46"/>
                  </a:cubicBezTo>
                  <a:cubicBezTo>
                    <a:pt x="85" y="84"/>
                    <a:pt x="54" y="130"/>
                    <a:pt x="39" y="146"/>
                  </a:cubicBezTo>
                  <a:cubicBezTo>
                    <a:pt x="0" y="222"/>
                    <a:pt x="23" y="314"/>
                    <a:pt x="100" y="352"/>
                  </a:cubicBezTo>
                  <a:cubicBezTo>
                    <a:pt x="123" y="366"/>
                    <a:pt x="148" y="373"/>
                    <a:pt x="174" y="373"/>
                  </a:cubicBezTo>
                  <a:cubicBezTo>
                    <a:pt x="218" y="373"/>
                    <a:pt x="262" y="353"/>
                    <a:pt x="292" y="314"/>
                  </a:cubicBezTo>
                  <a:cubicBezTo>
                    <a:pt x="299" y="314"/>
                    <a:pt x="330" y="299"/>
                    <a:pt x="384" y="299"/>
                  </a:cubicBezTo>
                  <a:cubicBezTo>
                    <a:pt x="537" y="306"/>
                    <a:pt x="721" y="329"/>
                    <a:pt x="889" y="345"/>
                  </a:cubicBezTo>
                  <a:cubicBezTo>
                    <a:pt x="1257" y="391"/>
                    <a:pt x="1617" y="467"/>
                    <a:pt x="1625" y="475"/>
                  </a:cubicBezTo>
                  <a:lnTo>
                    <a:pt x="1648" y="475"/>
                  </a:lnTo>
                  <a:cubicBezTo>
                    <a:pt x="1724" y="475"/>
                    <a:pt x="1785" y="429"/>
                    <a:pt x="1801" y="360"/>
                  </a:cubicBezTo>
                  <a:cubicBezTo>
                    <a:pt x="1824" y="276"/>
                    <a:pt x="1770" y="199"/>
                    <a:pt x="1686" y="176"/>
                  </a:cubicBezTo>
                  <a:cubicBezTo>
                    <a:pt x="1671" y="176"/>
                    <a:pt x="1303" y="92"/>
                    <a:pt x="927" y="54"/>
                  </a:cubicBezTo>
                  <a:lnTo>
                    <a:pt x="927" y="46"/>
                  </a:lnTo>
                  <a:cubicBezTo>
                    <a:pt x="751" y="31"/>
                    <a:pt x="560" y="8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-117350" y="2744425"/>
              <a:ext cx="44475" cy="31775"/>
            </a:xfrm>
            <a:custGeom>
              <a:rect b="b" l="l" r="r" t="t"/>
              <a:pathLst>
                <a:path extrusionOk="0" h="1271" w="1779">
                  <a:moveTo>
                    <a:pt x="583" y="303"/>
                  </a:moveTo>
                  <a:cubicBezTo>
                    <a:pt x="591" y="319"/>
                    <a:pt x="599" y="326"/>
                    <a:pt x="606" y="342"/>
                  </a:cubicBezTo>
                  <a:cubicBezTo>
                    <a:pt x="606" y="342"/>
                    <a:pt x="606" y="349"/>
                    <a:pt x="614" y="364"/>
                  </a:cubicBezTo>
                  <a:cubicBezTo>
                    <a:pt x="622" y="403"/>
                    <a:pt x="614" y="464"/>
                    <a:pt x="599" y="564"/>
                  </a:cubicBezTo>
                  <a:cubicBezTo>
                    <a:pt x="583" y="656"/>
                    <a:pt x="560" y="748"/>
                    <a:pt x="499" y="816"/>
                  </a:cubicBezTo>
                  <a:cubicBezTo>
                    <a:pt x="476" y="839"/>
                    <a:pt x="430" y="862"/>
                    <a:pt x="392" y="862"/>
                  </a:cubicBezTo>
                  <a:cubicBezTo>
                    <a:pt x="369" y="862"/>
                    <a:pt x="361" y="847"/>
                    <a:pt x="361" y="847"/>
                  </a:cubicBezTo>
                  <a:cubicBezTo>
                    <a:pt x="307" y="786"/>
                    <a:pt x="323" y="671"/>
                    <a:pt x="346" y="587"/>
                  </a:cubicBezTo>
                  <a:cubicBezTo>
                    <a:pt x="376" y="487"/>
                    <a:pt x="422" y="403"/>
                    <a:pt x="476" y="357"/>
                  </a:cubicBezTo>
                  <a:cubicBezTo>
                    <a:pt x="514" y="326"/>
                    <a:pt x="553" y="311"/>
                    <a:pt x="583" y="303"/>
                  </a:cubicBezTo>
                  <a:close/>
                  <a:moveTo>
                    <a:pt x="623" y="1"/>
                  </a:moveTo>
                  <a:cubicBezTo>
                    <a:pt x="529" y="1"/>
                    <a:pt x="405" y="28"/>
                    <a:pt x="284" y="127"/>
                  </a:cubicBezTo>
                  <a:cubicBezTo>
                    <a:pt x="177" y="219"/>
                    <a:pt x="101" y="349"/>
                    <a:pt x="55" y="510"/>
                  </a:cubicBezTo>
                  <a:cubicBezTo>
                    <a:pt x="1" y="732"/>
                    <a:pt x="24" y="908"/>
                    <a:pt x="131" y="1046"/>
                  </a:cubicBezTo>
                  <a:cubicBezTo>
                    <a:pt x="193" y="1115"/>
                    <a:pt x="284" y="1161"/>
                    <a:pt x="376" y="1161"/>
                  </a:cubicBezTo>
                  <a:lnTo>
                    <a:pt x="392" y="1161"/>
                  </a:lnTo>
                  <a:cubicBezTo>
                    <a:pt x="514" y="1161"/>
                    <a:pt x="637" y="1108"/>
                    <a:pt x="721" y="1016"/>
                  </a:cubicBezTo>
                  <a:cubicBezTo>
                    <a:pt x="767" y="970"/>
                    <a:pt x="798" y="916"/>
                    <a:pt x="828" y="855"/>
                  </a:cubicBezTo>
                  <a:cubicBezTo>
                    <a:pt x="844" y="893"/>
                    <a:pt x="867" y="924"/>
                    <a:pt x="890" y="954"/>
                  </a:cubicBezTo>
                  <a:cubicBezTo>
                    <a:pt x="928" y="1023"/>
                    <a:pt x="1005" y="1115"/>
                    <a:pt x="1097" y="1184"/>
                  </a:cubicBezTo>
                  <a:cubicBezTo>
                    <a:pt x="1181" y="1238"/>
                    <a:pt x="1280" y="1268"/>
                    <a:pt x="1388" y="1268"/>
                  </a:cubicBezTo>
                  <a:cubicBezTo>
                    <a:pt x="1415" y="1270"/>
                    <a:pt x="1442" y="1271"/>
                    <a:pt x="1466" y="1271"/>
                  </a:cubicBezTo>
                  <a:cubicBezTo>
                    <a:pt x="1568" y="1271"/>
                    <a:pt x="1634" y="1259"/>
                    <a:pt x="1640" y="1253"/>
                  </a:cubicBezTo>
                  <a:cubicBezTo>
                    <a:pt x="1725" y="1238"/>
                    <a:pt x="1778" y="1161"/>
                    <a:pt x="1755" y="1077"/>
                  </a:cubicBezTo>
                  <a:cubicBezTo>
                    <a:pt x="1742" y="1009"/>
                    <a:pt x="1680" y="959"/>
                    <a:pt x="1608" y="959"/>
                  </a:cubicBezTo>
                  <a:cubicBezTo>
                    <a:pt x="1599" y="959"/>
                    <a:pt x="1589" y="960"/>
                    <a:pt x="1579" y="962"/>
                  </a:cubicBezTo>
                  <a:cubicBezTo>
                    <a:pt x="1579" y="962"/>
                    <a:pt x="1535" y="972"/>
                    <a:pt x="1462" y="972"/>
                  </a:cubicBezTo>
                  <a:cubicBezTo>
                    <a:pt x="1444" y="972"/>
                    <a:pt x="1424" y="971"/>
                    <a:pt x="1403" y="970"/>
                  </a:cubicBezTo>
                  <a:cubicBezTo>
                    <a:pt x="1365" y="970"/>
                    <a:pt x="1311" y="962"/>
                    <a:pt x="1265" y="931"/>
                  </a:cubicBezTo>
                  <a:cubicBezTo>
                    <a:pt x="1211" y="893"/>
                    <a:pt x="1165" y="832"/>
                    <a:pt x="1135" y="786"/>
                  </a:cubicBezTo>
                  <a:cubicBezTo>
                    <a:pt x="1058" y="671"/>
                    <a:pt x="982" y="525"/>
                    <a:pt x="936" y="395"/>
                  </a:cubicBezTo>
                  <a:cubicBezTo>
                    <a:pt x="897" y="280"/>
                    <a:pt x="882" y="204"/>
                    <a:pt x="882" y="204"/>
                  </a:cubicBezTo>
                  <a:cubicBezTo>
                    <a:pt x="874" y="181"/>
                    <a:pt x="867" y="158"/>
                    <a:pt x="851" y="142"/>
                  </a:cubicBezTo>
                  <a:cubicBezTo>
                    <a:pt x="844" y="96"/>
                    <a:pt x="813" y="50"/>
                    <a:pt x="767" y="27"/>
                  </a:cubicBezTo>
                  <a:cubicBezTo>
                    <a:pt x="742" y="15"/>
                    <a:pt x="690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-271125" y="2821925"/>
              <a:ext cx="44450" cy="31825"/>
            </a:xfrm>
            <a:custGeom>
              <a:rect b="b" l="l" r="r" t="t"/>
              <a:pathLst>
                <a:path extrusionOk="0" h="1273" w="1778">
                  <a:moveTo>
                    <a:pt x="582" y="306"/>
                  </a:moveTo>
                  <a:cubicBezTo>
                    <a:pt x="590" y="314"/>
                    <a:pt x="598" y="329"/>
                    <a:pt x="605" y="337"/>
                  </a:cubicBezTo>
                  <a:cubicBezTo>
                    <a:pt x="605" y="337"/>
                    <a:pt x="613" y="344"/>
                    <a:pt x="613" y="367"/>
                  </a:cubicBezTo>
                  <a:cubicBezTo>
                    <a:pt x="621" y="398"/>
                    <a:pt x="613" y="467"/>
                    <a:pt x="598" y="566"/>
                  </a:cubicBezTo>
                  <a:cubicBezTo>
                    <a:pt x="582" y="658"/>
                    <a:pt x="560" y="750"/>
                    <a:pt x="498" y="812"/>
                  </a:cubicBezTo>
                  <a:cubicBezTo>
                    <a:pt x="475" y="842"/>
                    <a:pt x="429" y="857"/>
                    <a:pt x="399" y="857"/>
                  </a:cubicBezTo>
                  <a:cubicBezTo>
                    <a:pt x="368" y="857"/>
                    <a:pt x="368" y="850"/>
                    <a:pt x="360" y="850"/>
                  </a:cubicBezTo>
                  <a:cubicBezTo>
                    <a:pt x="322" y="796"/>
                    <a:pt x="314" y="712"/>
                    <a:pt x="353" y="589"/>
                  </a:cubicBezTo>
                  <a:cubicBezTo>
                    <a:pt x="376" y="490"/>
                    <a:pt x="422" y="405"/>
                    <a:pt x="483" y="360"/>
                  </a:cubicBezTo>
                  <a:cubicBezTo>
                    <a:pt x="521" y="329"/>
                    <a:pt x="552" y="314"/>
                    <a:pt x="582" y="306"/>
                  </a:cubicBezTo>
                  <a:close/>
                  <a:moveTo>
                    <a:pt x="615" y="1"/>
                  </a:moveTo>
                  <a:cubicBezTo>
                    <a:pt x="522" y="1"/>
                    <a:pt x="402" y="29"/>
                    <a:pt x="284" y="130"/>
                  </a:cubicBezTo>
                  <a:cubicBezTo>
                    <a:pt x="184" y="214"/>
                    <a:pt x="100" y="352"/>
                    <a:pt x="62" y="513"/>
                  </a:cubicBezTo>
                  <a:cubicBezTo>
                    <a:pt x="0" y="735"/>
                    <a:pt x="23" y="911"/>
                    <a:pt x="130" y="1041"/>
                  </a:cubicBezTo>
                  <a:cubicBezTo>
                    <a:pt x="192" y="1118"/>
                    <a:pt x="284" y="1156"/>
                    <a:pt x="383" y="1164"/>
                  </a:cubicBezTo>
                  <a:lnTo>
                    <a:pt x="391" y="1164"/>
                  </a:lnTo>
                  <a:cubicBezTo>
                    <a:pt x="514" y="1164"/>
                    <a:pt x="644" y="1110"/>
                    <a:pt x="720" y="1018"/>
                  </a:cubicBezTo>
                  <a:cubicBezTo>
                    <a:pt x="766" y="965"/>
                    <a:pt x="805" y="911"/>
                    <a:pt x="828" y="857"/>
                  </a:cubicBezTo>
                  <a:cubicBezTo>
                    <a:pt x="851" y="888"/>
                    <a:pt x="866" y="919"/>
                    <a:pt x="889" y="949"/>
                  </a:cubicBezTo>
                  <a:cubicBezTo>
                    <a:pt x="935" y="1018"/>
                    <a:pt x="1004" y="1118"/>
                    <a:pt x="1103" y="1179"/>
                  </a:cubicBezTo>
                  <a:cubicBezTo>
                    <a:pt x="1180" y="1233"/>
                    <a:pt x="1280" y="1264"/>
                    <a:pt x="1387" y="1271"/>
                  </a:cubicBezTo>
                  <a:cubicBezTo>
                    <a:pt x="1408" y="1272"/>
                    <a:pt x="1428" y="1273"/>
                    <a:pt x="1446" y="1273"/>
                  </a:cubicBezTo>
                  <a:cubicBezTo>
                    <a:pt x="1559" y="1273"/>
                    <a:pt x="1634" y="1256"/>
                    <a:pt x="1647" y="1256"/>
                  </a:cubicBezTo>
                  <a:cubicBezTo>
                    <a:pt x="1724" y="1241"/>
                    <a:pt x="1778" y="1164"/>
                    <a:pt x="1762" y="1080"/>
                  </a:cubicBezTo>
                  <a:cubicBezTo>
                    <a:pt x="1749" y="1006"/>
                    <a:pt x="1683" y="962"/>
                    <a:pt x="1616" y="962"/>
                  </a:cubicBezTo>
                  <a:cubicBezTo>
                    <a:pt x="1606" y="962"/>
                    <a:pt x="1596" y="963"/>
                    <a:pt x="1586" y="965"/>
                  </a:cubicBezTo>
                  <a:cubicBezTo>
                    <a:pt x="1586" y="965"/>
                    <a:pt x="1537" y="975"/>
                    <a:pt x="1463" y="975"/>
                  </a:cubicBezTo>
                  <a:cubicBezTo>
                    <a:pt x="1444" y="975"/>
                    <a:pt x="1424" y="974"/>
                    <a:pt x="1402" y="972"/>
                  </a:cubicBezTo>
                  <a:cubicBezTo>
                    <a:pt x="1364" y="972"/>
                    <a:pt x="1310" y="965"/>
                    <a:pt x="1264" y="934"/>
                  </a:cubicBezTo>
                  <a:cubicBezTo>
                    <a:pt x="1211" y="896"/>
                    <a:pt x="1165" y="834"/>
                    <a:pt x="1134" y="789"/>
                  </a:cubicBezTo>
                  <a:cubicBezTo>
                    <a:pt x="1057" y="666"/>
                    <a:pt x="981" y="528"/>
                    <a:pt x="935" y="390"/>
                  </a:cubicBezTo>
                  <a:cubicBezTo>
                    <a:pt x="897" y="283"/>
                    <a:pt x="881" y="206"/>
                    <a:pt x="881" y="206"/>
                  </a:cubicBezTo>
                  <a:cubicBezTo>
                    <a:pt x="874" y="183"/>
                    <a:pt x="866" y="160"/>
                    <a:pt x="851" y="145"/>
                  </a:cubicBezTo>
                  <a:cubicBezTo>
                    <a:pt x="843" y="91"/>
                    <a:pt x="812" y="53"/>
                    <a:pt x="766" y="30"/>
                  </a:cubicBezTo>
                  <a:cubicBezTo>
                    <a:pt x="740" y="17"/>
                    <a:pt x="685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-76725" y="2740750"/>
              <a:ext cx="29325" cy="34625"/>
            </a:xfrm>
            <a:custGeom>
              <a:rect b="b" l="l" r="r" t="t"/>
              <a:pathLst>
                <a:path extrusionOk="0" h="1385" w="1173">
                  <a:moveTo>
                    <a:pt x="631" y="1"/>
                  </a:moveTo>
                  <a:cubicBezTo>
                    <a:pt x="549" y="1"/>
                    <a:pt x="453" y="24"/>
                    <a:pt x="360" y="90"/>
                  </a:cubicBezTo>
                  <a:cubicBezTo>
                    <a:pt x="169" y="228"/>
                    <a:pt x="0" y="550"/>
                    <a:pt x="77" y="864"/>
                  </a:cubicBezTo>
                  <a:cubicBezTo>
                    <a:pt x="146" y="1170"/>
                    <a:pt x="437" y="1377"/>
                    <a:pt x="667" y="1385"/>
                  </a:cubicBezTo>
                  <a:lnTo>
                    <a:pt x="720" y="1385"/>
                  </a:lnTo>
                  <a:cubicBezTo>
                    <a:pt x="850" y="1385"/>
                    <a:pt x="950" y="1339"/>
                    <a:pt x="1011" y="1308"/>
                  </a:cubicBezTo>
                  <a:cubicBezTo>
                    <a:pt x="1073" y="1270"/>
                    <a:pt x="1103" y="1239"/>
                    <a:pt x="1111" y="1232"/>
                  </a:cubicBezTo>
                  <a:cubicBezTo>
                    <a:pt x="1172" y="1178"/>
                    <a:pt x="1172" y="1086"/>
                    <a:pt x="1119" y="1025"/>
                  </a:cubicBezTo>
                  <a:cubicBezTo>
                    <a:pt x="1087" y="993"/>
                    <a:pt x="1047" y="978"/>
                    <a:pt x="1008" y="978"/>
                  </a:cubicBezTo>
                  <a:cubicBezTo>
                    <a:pt x="971" y="978"/>
                    <a:pt x="934" y="991"/>
                    <a:pt x="904" y="1017"/>
                  </a:cubicBezTo>
                  <a:cubicBezTo>
                    <a:pt x="904" y="1017"/>
                    <a:pt x="889" y="1032"/>
                    <a:pt x="866" y="1040"/>
                  </a:cubicBezTo>
                  <a:cubicBezTo>
                    <a:pt x="835" y="1063"/>
                    <a:pt x="782" y="1078"/>
                    <a:pt x="705" y="1086"/>
                  </a:cubicBezTo>
                  <a:cubicBezTo>
                    <a:pt x="701" y="1086"/>
                    <a:pt x="698" y="1086"/>
                    <a:pt x="694" y="1086"/>
                  </a:cubicBezTo>
                  <a:cubicBezTo>
                    <a:pt x="586" y="1086"/>
                    <a:pt x="412" y="980"/>
                    <a:pt x="368" y="795"/>
                  </a:cubicBezTo>
                  <a:cubicBezTo>
                    <a:pt x="322" y="603"/>
                    <a:pt x="437" y="404"/>
                    <a:pt x="529" y="335"/>
                  </a:cubicBezTo>
                  <a:cubicBezTo>
                    <a:pt x="570" y="306"/>
                    <a:pt x="607" y="300"/>
                    <a:pt x="634" y="300"/>
                  </a:cubicBezTo>
                  <a:cubicBezTo>
                    <a:pt x="658" y="300"/>
                    <a:pt x="675" y="305"/>
                    <a:pt x="682" y="305"/>
                  </a:cubicBezTo>
                  <a:cubicBezTo>
                    <a:pt x="700" y="314"/>
                    <a:pt x="720" y="318"/>
                    <a:pt x="740" y="318"/>
                  </a:cubicBezTo>
                  <a:cubicBezTo>
                    <a:pt x="786" y="318"/>
                    <a:pt x="834" y="294"/>
                    <a:pt x="866" y="251"/>
                  </a:cubicBezTo>
                  <a:cubicBezTo>
                    <a:pt x="904" y="190"/>
                    <a:pt x="896" y="113"/>
                    <a:pt x="843" y="59"/>
                  </a:cubicBezTo>
                  <a:cubicBezTo>
                    <a:pt x="835" y="52"/>
                    <a:pt x="820" y="44"/>
                    <a:pt x="805" y="29"/>
                  </a:cubicBezTo>
                  <a:lnTo>
                    <a:pt x="805" y="37"/>
                  </a:lnTo>
                  <a:cubicBezTo>
                    <a:pt x="797" y="29"/>
                    <a:pt x="789" y="29"/>
                    <a:pt x="782" y="29"/>
                  </a:cubicBezTo>
                  <a:cubicBezTo>
                    <a:pt x="743" y="13"/>
                    <a:pt x="691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-317475" y="2796325"/>
              <a:ext cx="48475" cy="61800"/>
            </a:xfrm>
            <a:custGeom>
              <a:rect b="b" l="l" r="r" t="t"/>
              <a:pathLst>
                <a:path extrusionOk="0" h="2472" w="1939">
                  <a:moveTo>
                    <a:pt x="721" y="1"/>
                  </a:moveTo>
                  <a:cubicBezTo>
                    <a:pt x="597" y="1"/>
                    <a:pt x="482" y="33"/>
                    <a:pt x="399" y="96"/>
                  </a:cubicBezTo>
                  <a:cubicBezTo>
                    <a:pt x="322" y="158"/>
                    <a:pt x="276" y="219"/>
                    <a:pt x="253" y="265"/>
                  </a:cubicBezTo>
                  <a:cubicBezTo>
                    <a:pt x="230" y="311"/>
                    <a:pt x="222" y="342"/>
                    <a:pt x="222" y="357"/>
                  </a:cubicBezTo>
                  <a:cubicBezTo>
                    <a:pt x="199" y="434"/>
                    <a:pt x="253" y="510"/>
                    <a:pt x="330" y="525"/>
                  </a:cubicBezTo>
                  <a:cubicBezTo>
                    <a:pt x="343" y="530"/>
                    <a:pt x="357" y="531"/>
                    <a:pt x="370" y="531"/>
                  </a:cubicBezTo>
                  <a:cubicBezTo>
                    <a:pt x="434" y="531"/>
                    <a:pt x="495" y="489"/>
                    <a:pt x="514" y="426"/>
                  </a:cubicBezTo>
                  <a:cubicBezTo>
                    <a:pt x="514" y="418"/>
                    <a:pt x="514" y="411"/>
                    <a:pt x="521" y="403"/>
                  </a:cubicBezTo>
                  <a:cubicBezTo>
                    <a:pt x="529" y="388"/>
                    <a:pt x="544" y="365"/>
                    <a:pt x="575" y="342"/>
                  </a:cubicBezTo>
                  <a:cubicBezTo>
                    <a:pt x="603" y="322"/>
                    <a:pt x="657" y="306"/>
                    <a:pt x="725" y="306"/>
                  </a:cubicBezTo>
                  <a:cubicBezTo>
                    <a:pt x="789" y="306"/>
                    <a:pt x="865" y="320"/>
                    <a:pt x="943" y="357"/>
                  </a:cubicBezTo>
                  <a:cubicBezTo>
                    <a:pt x="989" y="380"/>
                    <a:pt x="1035" y="441"/>
                    <a:pt x="1027" y="518"/>
                  </a:cubicBezTo>
                  <a:cubicBezTo>
                    <a:pt x="1019" y="594"/>
                    <a:pt x="981" y="679"/>
                    <a:pt x="889" y="794"/>
                  </a:cubicBezTo>
                  <a:cubicBezTo>
                    <a:pt x="697" y="1039"/>
                    <a:pt x="529" y="1292"/>
                    <a:pt x="383" y="1544"/>
                  </a:cubicBezTo>
                  <a:cubicBezTo>
                    <a:pt x="307" y="1675"/>
                    <a:pt x="230" y="1813"/>
                    <a:pt x="161" y="1950"/>
                  </a:cubicBezTo>
                  <a:lnTo>
                    <a:pt x="23" y="2257"/>
                  </a:lnTo>
                  <a:cubicBezTo>
                    <a:pt x="0" y="2318"/>
                    <a:pt x="16" y="2387"/>
                    <a:pt x="69" y="2425"/>
                  </a:cubicBezTo>
                  <a:cubicBezTo>
                    <a:pt x="100" y="2456"/>
                    <a:pt x="138" y="2464"/>
                    <a:pt x="177" y="2471"/>
                  </a:cubicBezTo>
                  <a:cubicBezTo>
                    <a:pt x="199" y="2471"/>
                    <a:pt x="215" y="2471"/>
                    <a:pt x="238" y="2464"/>
                  </a:cubicBezTo>
                  <a:lnTo>
                    <a:pt x="268" y="2464"/>
                  </a:lnTo>
                  <a:lnTo>
                    <a:pt x="1793" y="2387"/>
                  </a:lnTo>
                  <a:cubicBezTo>
                    <a:pt x="1870" y="2387"/>
                    <a:pt x="1939" y="2318"/>
                    <a:pt x="1931" y="2234"/>
                  </a:cubicBezTo>
                  <a:cubicBezTo>
                    <a:pt x="1931" y="2150"/>
                    <a:pt x="1854" y="2088"/>
                    <a:pt x="1778" y="2088"/>
                  </a:cubicBezTo>
                  <a:lnTo>
                    <a:pt x="1770" y="2088"/>
                  </a:lnTo>
                  <a:lnTo>
                    <a:pt x="399" y="2157"/>
                  </a:lnTo>
                  <a:lnTo>
                    <a:pt x="399" y="2157"/>
                  </a:lnTo>
                  <a:lnTo>
                    <a:pt x="429" y="2081"/>
                  </a:lnTo>
                  <a:cubicBezTo>
                    <a:pt x="498" y="1950"/>
                    <a:pt x="567" y="1820"/>
                    <a:pt x="636" y="1690"/>
                  </a:cubicBezTo>
                  <a:cubicBezTo>
                    <a:pt x="782" y="1452"/>
                    <a:pt x="943" y="1215"/>
                    <a:pt x="1126" y="977"/>
                  </a:cubicBezTo>
                  <a:cubicBezTo>
                    <a:pt x="1211" y="878"/>
                    <a:pt x="1318" y="717"/>
                    <a:pt x="1326" y="533"/>
                  </a:cubicBezTo>
                  <a:cubicBezTo>
                    <a:pt x="1341" y="349"/>
                    <a:pt x="1241" y="173"/>
                    <a:pt x="1073" y="89"/>
                  </a:cubicBezTo>
                  <a:cubicBezTo>
                    <a:pt x="962" y="29"/>
                    <a:pt x="838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-552850" y="3313200"/>
              <a:ext cx="29125" cy="57050"/>
            </a:xfrm>
            <a:custGeom>
              <a:rect b="b" l="l" r="r" t="t"/>
              <a:pathLst>
                <a:path extrusionOk="0" h="2282" w="1165">
                  <a:moveTo>
                    <a:pt x="1001" y="1"/>
                  </a:moveTo>
                  <a:cubicBezTo>
                    <a:pt x="938" y="1"/>
                    <a:pt x="877" y="43"/>
                    <a:pt x="858" y="106"/>
                  </a:cubicBezTo>
                  <a:cubicBezTo>
                    <a:pt x="858" y="114"/>
                    <a:pt x="705" y="627"/>
                    <a:pt x="498" y="1102"/>
                  </a:cubicBezTo>
                  <a:cubicBezTo>
                    <a:pt x="299" y="1585"/>
                    <a:pt x="38" y="2052"/>
                    <a:pt x="38" y="2052"/>
                  </a:cubicBezTo>
                  <a:cubicBezTo>
                    <a:pt x="0" y="2129"/>
                    <a:pt x="23" y="2220"/>
                    <a:pt x="92" y="2259"/>
                  </a:cubicBezTo>
                  <a:cubicBezTo>
                    <a:pt x="115" y="2274"/>
                    <a:pt x="146" y="2282"/>
                    <a:pt x="169" y="2282"/>
                  </a:cubicBezTo>
                  <a:cubicBezTo>
                    <a:pt x="222" y="2282"/>
                    <a:pt x="268" y="2251"/>
                    <a:pt x="299" y="2205"/>
                  </a:cubicBezTo>
                  <a:cubicBezTo>
                    <a:pt x="314" y="2182"/>
                    <a:pt x="567" y="1723"/>
                    <a:pt x="774" y="1225"/>
                  </a:cubicBezTo>
                  <a:cubicBezTo>
                    <a:pt x="988" y="727"/>
                    <a:pt x="1134" y="213"/>
                    <a:pt x="1141" y="198"/>
                  </a:cubicBezTo>
                  <a:cubicBezTo>
                    <a:pt x="1164" y="114"/>
                    <a:pt x="1119" y="29"/>
                    <a:pt x="1042" y="6"/>
                  </a:cubicBezTo>
                  <a:cubicBezTo>
                    <a:pt x="1028" y="2"/>
                    <a:pt x="1015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-515700" y="3347975"/>
              <a:ext cx="50200" cy="27650"/>
            </a:xfrm>
            <a:custGeom>
              <a:rect b="b" l="l" r="r" t="t"/>
              <a:pathLst>
                <a:path extrusionOk="0" h="1106" w="2008">
                  <a:moveTo>
                    <a:pt x="195" y="1"/>
                  </a:moveTo>
                  <a:cubicBezTo>
                    <a:pt x="166" y="1"/>
                    <a:pt x="147" y="5"/>
                    <a:pt x="138" y="10"/>
                  </a:cubicBezTo>
                  <a:cubicBezTo>
                    <a:pt x="54" y="25"/>
                    <a:pt x="0" y="102"/>
                    <a:pt x="16" y="186"/>
                  </a:cubicBezTo>
                  <a:cubicBezTo>
                    <a:pt x="36" y="259"/>
                    <a:pt x="96" y="304"/>
                    <a:pt x="162" y="304"/>
                  </a:cubicBezTo>
                  <a:cubicBezTo>
                    <a:pt x="172" y="304"/>
                    <a:pt x="182" y="303"/>
                    <a:pt x="192" y="301"/>
                  </a:cubicBezTo>
                  <a:lnTo>
                    <a:pt x="222" y="301"/>
                  </a:lnTo>
                  <a:cubicBezTo>
                    <a:pt x="238" y="309"/>
                    <a:pt x="284" y="316"/>
                    <a:pt x="376" y="362"/>
                  </a:cubicBezTo>
                  <a:lnTo>
                    <a:pt x="1770" y="1082"/>
                  </a:lnTo>
                  <a:cubicBezTo>
                    <a:pt x="1793" y="1098"/>
                    <a:pt x="1816" y="1105"/>
                    <a:pt x="1839" y="1105"/>
                  </a:cubicBezTo>
                  <a:lnTo>
                    <a:pt x="1839" y="1098"/>
                  </a:lnTo>
                  <a:cubicBezTo>
                    <a:pt x="1892" y="1098"/>
                    <a:pt x="1938" y="1075"/>
                    <a:pt x="1969" y="1021"/>
                  </a:cubicBezTo>
                  <a:cubicBezTo>
                    <a:pt x="2007" y="944"/>
                    <a:pt x="1977" y="852"/>
                    <a:pt x="1908" y="814"/>
                  </a:cubicBezTo>
                  <a:lnTo>
                    <a:pt x="514" y="102"/>
                  </a:lnTo>
                  <a:cubicBezTo>
                    <a:pt x="414" y="48"/>
                    <a:pt x="337" y="17"/>
                    <a:pt x="276" y="10"/>
                  </a:cubicBezTo>
                  <a:cubicBezTo>
                    <a:pt x="244" y="3"/>
                    <a:pt x="217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-502675" y="3337850"/>
              <a:ext cx="19750" cy="46775"/>
            </a:xfrm>
            <a:custGeom>
              <a:rect b="b" l="l" r="r" t="t"/>
              <a:pathLst>
                <a:path extrusionOk="0" h="1871" w="790">
                  <a:moveTo>
                    <a:pt x="635" y="0"/>
                  </a:moveTo>
                  <a:cubicBezTo>
                    <a:pt x="558" y="0"/>
                    <a:pt x="490" y="52"/>
                    <a:pt x="483" y="131"/>
                  </a:cubicBezTo>
                  <a:cubicBezTo>
                    <a:pt x="475" y="139"/>
                    <a:pt x="422" y="530"/>
                    <a:pt x="307" y="913"/>
                  </a:cubicBezTo>
                  <a:cubicBezTo>
                    <a:pt x="199" y="1288"/>
                    <a:pt x="38" y="1656"/>
                    <a:pt x="38" y="1656"/>
                  </a:cubicBezTo>
                  <a:cubicBezTo>
                    <a:pt x="0" y="1732"/>
                    <a:pt x="38" y="1824"/>
                    <a:pt x="107" y="1855"/>
                  </a:cubicBezTo>
                  <a:cubicBezTo>
                    <a:pt x="130" y="1863"/>
                    <a:pt x="153" y="1870"/>
                    <a:pt x="176" y="1870"/>
                  </a:cubicBezTo>
                  <a:cubicBezTo>
                    <a:pt x="230" y="1870"/>
                    <a:pt x="284" y="1832"/>
                    <a:pt x="307" y="1778"/>
                  </a:cubicBezTo>
                  <a:cubicBezTo>
                    <a:pt x="314" y="1763"/>
                    <a:pt x="483" y="1388"/>
                    <a:pt x="598" y="989"/>
                  </a:cubicBezTo>
                  <a:cubicBezTo>
                    <a:pt x="713" y="591"/>
                    <a:pt x="774" y="193"/>
                    <a:pt x="774" y="177"/>
                  </a:cubicBezTo>
                  <a:cubicBezTo>
                    <a:pt x="789" y="93"/>
                    <a:pt x="728" y="16"/>
                    <a:pt x="651" y="1"/>
                  </a:cubicBezTo>
                  <a:cubicBezTo>
                    <a:pt x="646" y="1"/>
                    <a:pt x="64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-450400" y="3366150"/>
              <a:ext cx="34875" cy="42800"/>
            </a:xfrm>
            <a:custGeom>
              <a:rect b="b" l="l" r="r" t="t"/>
              <a:pathLst>
                <a:path extrusionOk="0" h="1712" w="1395">
                  <a:moveTo>
                    <a:pt x="165" y="0"/>
                  </a:moveTo>
                  <a:cubicBezTo>
                    <a:pt x="156" y="0"/>
                    <a:pt x="147" y="1"/>
                    <a:pt x="139" y="3"/>
                  </a:cubicBezTo>
                  <a:cubicBezTo>
                    <a:pt x="54" y="18"/>
                    <a:pt x="1" y="95"/>
                    <a:pt x="16" y="179"/>
                  </a:cubicBezTo>
                  <a:cubicBezTo>
                    <a:pt x="16" y="187"/>
                    <a:pt x="39" y="309"/>
                    <a:pt x="108" y="478"/>
                  </a:cubicBezTo>
                  <a:cubicBezTo>
                    <a:pt x="169" y="662"/>
                    <a:pt x="292" y="876"/>
                    <a:pt x="422" y="1060"/>
                  </a:cubicBezTo>
                  <a:cubicBezTo>
                    <a:pt x="560" y="1236"/>
                    <a:pt x="736" y="1412"/>
                    <a:pt x="897" y="1527"/>
                  </a:cubicBezTo>
                  <a:cubicBezTo>
                    <a:pt x="1042" y="1635"/>
                    <a:pt x="1150" y="1688"/>
                    <a:pt x="1157" y="1696"/>
                  </a:cubicBezTo>
                  <a:cubicBezTo>
                    <a:pt x="1173" y="1704"/>
                    <a:pt x="1196" y="1711"/>
                    <a:pt x="1219" y="1711"/>
                  </a:cubicBezTo>
                  <a:cubicBezTo>
                    <a:pt x="1280" y="1711"/>
                    <a:pt x="1326" y="1681"/>
                    <a:pt x="1357" y="1627"/>
                  </a:cubicBezTo>
                  <a:cubicBezTo>
                    <a:pt x="1395" y="1550"/>
                    <a:pt x="1364" y="1458"/>
                    <a:pt x="1288" y="1428"/>
                  </a:cubicBezTo>
                  <a:cubicBezTo>
                    <a:pt x="1288" y="1428"/>
                    <a:pt x="1196" y="1374"/>
                    <a:pt x="1073" y="1282"/>
                  </a:cubicBezTo>
                  <a:cubicBezTo>
                    <a:pt x="935" y="1183"/>
                    <a:pt x="782" y="1029"/>
                    <a:pt x="667" y="876"/>
                  </a:cubicBezTo>
                  <a:cubicBezTo>
                    <a:pt x="552" y="723"/>
                    <a:pt x="445" y="531"/>
                    <a:pt x="384" y="371"/>
                  </a:cubicBezTo>
                  <a:cubicBezTo>
                    <a:pt x="330" y="225"/>
                    <a:pt x="315" y="125"/>
                    <a:pt x="315" y="125"/>
                  </a:cubicBezTo>
                  <a:cubicBezTo>
                    <a:pt x="301" y="51"/>
                    <a:pt x="234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-468975" y="3372575"/>
              <a:ext cx="46750" cy="28900"/>
            </a:xfrm>
            <a:custGeom>
              <a:rect b="b" l="l" r="r" t="t"/>
              <a:pathLst>
                <a:path extrusionOk="0" h="1156" w="1870">
                  <a:moveTo>
                    <a:pt x="1707" y="0"/>
                  </a:moveTo>
                  <a:cubicBezTo>
                    <a:pt x="1643" y="0"/>
                    <a:pt x="1582" y="43"/>
                    <a:pt x="1563" y="106"/>
                  </a:cubicBezTo>
                  <a:cubicBezTo>
                    <a:pt x="1563" y="106"/>
                    <a:pt x="1533" y="198"/>
                    <a:pt x="1448" y="313"/>
                  </a:cubicBezTo>
                  <a:cubicBezTo>
                    <a:pt x="1349" y="443"/>
                    <a:pt x="1180" y="573"/>
                    <a:pt x="1004" y="650"/>
                  </a:cubicBezTo>
                  <a:cubicBezTo>
                    <a:pt x="797" y="742"/>
                    <a:pt x="575" y="788"/>
                    <a:pt x="422" y="811"/>
                  </a:cubicBezTo>
                  <a:lnTo>
                    <a:pt x="138" y="857"/>
                  </a:lnTo>
                  <a:cubicBezTo>
                    <a:pt x="54" y="864"/>
                    <a:pt x="0" y="941"/>
                    <a:pt x="8" y="1025"/>
                  </a:cubicBezTo>
                  <a:cubicBezTo>
                    <a:pt x="16" y="1102"/>
                    <a:pt x="85" y="1155"/>
                    <a:pt x="154" y="1155"/>
                  </a:cubicBezTo>
                  <a:cubicBezTo>
                    <a:pt x="161" y="1155"/>
                    <a:pt x="169" y="1148"/>
                    <a:pt x="177" y="1148"/>
                  </a:cubicBezTo>
                  <a:lnTo>
                    <a:pt x="468" y="1110"/>
                  </a:lnTo>
                  <a:cubicBezTo>
                    <a:pt x="636" y="1079"/>
                    <a:pt x="889" y="1033"/>
                    <a:pt x="1119" y="926"/>
                  </a:cubicBezTo>
                  <a:cubicBezTo>
                    <a:pt x="1349" y="826"/>
                    <a:pt x="1556" y="665"/>
                    <a:pt x="1686" y="497"/>
                  </a:cubicBezTo>
                  <a:cubicBezTo>
                    <a:pt x="1808" y="336"/>
                    <a:pt x="1847" y="206"/>
                    <a:pt x="1847" y="190"/>
                  </a:cubicBezTo>
                  <a:cubicBezTo>
                    <a:pt x="1870" y="114"/>
                    <a:pt x="1824" y="29"/>
                    <a:pt x="1747" y="6"/>
                  </a:cubicBezTo>
                  <a:cubicBezTo>
                    <a:pt x="1734" y="2"/>
                    <a:pt x="1720" y="0"/>
                    <a:pt x="1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-586950" y="3283250"/>
              <a:ext cx="53450" cy="97150"/>
            </a:xfrm>
            <a:custGeom>
              <a:rect b="b" l="l" r="r" t="t"/>
              <a:pathLst>
                <a:path extrusionOk="0" h="3886" w="2138">
                  <a:moveTo>
                    <a:pt x="1969" y="1"/>
                  </a:moveTo>
                  <a:cubicBezTo>
                    <a:pt x="1946" y="1"/>
                    <a:pt x="1923" y="6"/>
                    <a:pt x="1900" y="17"/>
                  </a:cubicBezTo>
                  <a:cubicBezTo>
                    <a:pt x="1893" y="17"/>
                    <a:pt x="1632" y="147"/>
                    <a:pt x="1341" y="438"/>
                  </a:cubicBezTo>
                  <a:cubicBezTo>
                    <a:pt x="1058" y="706"/>
                    <a:pt x="766" y="1143"/>
                    <a:pt x="498" y="1664"/>
                  </a:cubicBezTo>
                  <a:cubicBezTo>
                    <a:pt x="299" y="2040"/>
                    <a:pt x="54" y="2591"/>
                    <a:pt x="16" y="3074"/>
                  </a:cubicBezTo>
                  <a:cubicBezTo>
                    <a:pt x="0" y="3265"/>
                    <a:pt x="8" y="3449"/>
                    <a:pt x="39" y="3595"/>
                  </a:cubicBezTo>
                  <a:cubicBezTo>
                    <a:pt x="69" y="3710"/>
                    <a:pt x="92" y="3779"/>
                    <a:pt x="92" y="3786"/>
                  </a:cubicBezTo>
                  <a:cubicBezTo>
                    <a:pt x="115" y="3846"/>
                    <a:pt x="174" y="3884"/>
                    <a:pt x="234" y="3886"/>
                  </a:cubicBezTo>
                  <a:lnTo>
                    <a:pt x="234" y="3886"/>
                  </a:lnTo>
                  <a:cubicBezTo>
                    <a:pt x="255" y="3885"/>
                    <a:pt x="269" y="3878"/>
                    <a:pt x="284" y="3878"/>
                  </a:cubicBezTo>
                  <a:cubicBezTo>
                    <a:pt x="360" y="3847"/>
                    <a:pt x="399" y="3763"/>
                    <a:pt x="376" y="3687"/>
                  </a:cubicBezTo>
                  <a:cubicBezTo>
                    <a:pt x="376" y="3679"/>
                    <a:pt x="353" y="3625"/>
                    <a:pt x="330" y="3526"/>
                  </a:cubicBezTo>
                  <a:cubicBezTo>
                    <a:pt x="307" y="3411"/>
                    <a:pt x="299" y="3258"/>
                    <a:pt x="314" y="3097"/>
                  </a:cubicBezTo>
                  <a:cubicBezTo>
                    <a:pt x="337" y="2760"/>
                    <a:pt x="498" y="2300"/>
                    <a:pt x="766" y="1802"/>
                  </a:cubicBezTo>
                  <a:cubicBezTo>
                    <a:pt x="1012" y="1312"/>
                    <a:pt x="1295" y="898"/>
                    <a:pt x="1548" y="653"/>
                  </a:cubicBezTo>
                  <a:cubicBezTo>
                    <a:pt x="1801" y="400"/>
                    <a:pt x="2023" y="285"/>
                    <a:pt x="2031" y="285"/>
                  </a:cubicBezTo>
                  <a:cubicBezTo>
                    <a:pt x="2107" y="247"/>
                    <a:pt x="2138" y="155"/>
                    <a:pt x="2099" y="86"/>
                  </a:cubicBezTo>
                  <a:cubicBezTo>
                    <a:pt x="2078" y="32"/>
                    <a:pt x="2025" y="1"/>
                    <a:pt x="1969" y="1"/>
                  </a:cubicBezTo>
                  <a:close/>
                  <a:moveTo>
                    <a:pt x="234" y="3886"/>
                  </a:moveTo>
                  <a:cubicBezTo>
                    <a:pt x="233" y="3886"/>
                    <a:pt x="231" y="3886"/>
                    <a:pt x="230" y="3886"/>
                  </a:cubicBezTo>
                  <a:lnTo>
                    <a:pt x="238" y="3886"/>
                  </a:lnTo>
                  <a:cubicBezTo>
                    <a:pt x="236" y="3886"/>
                    <a:pt x="235" y="3886"/>
                    <a:pt x="234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-432575" y="3355600"/>
              <a:ext cx="39650" cy="90300"/>
            </a:xfrm>
            <a:custGeom>
              <a:rect b="b" l="l" r="r" t="t"/>
              <a:pathLst>
                <a:path extrusionOk="0" h="3612" w="1586">
                  <a:moveTo>
                    <a:pt x="1365" y="1"/>
                  </a:moveTo>
                  <a:cubicBezTo>
                    <a:pt x="1355" y="1"/>
                    <a:pt x="1344" y="2"/>
                    <a:pt x="1333" y="4"/>
                  </a:cubicBezTo>
                  <a:cubicBezTo>
                    <a:pt x="1249" y="19"/>
                    <a:pt x="1203" y="95"/>
                    <a:pt x="1218" y="180"/>
                  </a:cubicBezTo>
                  <a:cubicBezTo>
                    <a:pt x="1218" y="180"/>
                    <a:pt x="1264" y="402"/>
                    <a:pt x="1272" y="739"/>
                  </a:cubicBezTo>
                  <a:cubicBezTo>
                    <a:pt x="1287" y="1130"/>
                    <a:pt x="1226" y="1582"/>
                    <a:pt x="1111" y="1965"/>
                  </a:cubicBezTo>
                  <a:cubicBezTo>
                    <a:pt x="973" y="2409"/>
                    <a:pt x="766" y="2807"/>
                    <a:pt x="536" y="3037"/>
                  </a:cubicBezTo>
                  <a:cubicBezTo>
                    <a:pt x="429" y="3152"/>
                    <a:pt x="314" y="3221"/>
                    <a:pt x="245" y="3267"/>
                  </a:cubicBezTo>
                  <a:cubicBezTo>
                    <a:pt x="169" y="3305"/>
                    <a:pt x="123" y="3321"/>
                    <a:pt x="123" y="3321"/>
                  </a:cubicBezTo>
                  <a:cubicBezTo>
                    <a:pt x="46" y="3344"/>
                    <a:pt x="0" y="3428"/>
                    <a:pt x="23" y="3505"/>
                  </a:cubicBezTo>
                  <a:cubicBezTo>
                    <a:pt x="38" y="3565"/>
                    <a:pt x="98" y="3611"/>
                    <a:pt x="167" y="3612"/>
                  </a:cubicBezTo>
                  <a:lnTo>
                    <a:pt x="167" y="3612"/>
                  </a:lnTo>
                  <a:cubicBezTo>
                    <a:pt x="180" y="3612"/>
                    <a:pt x="193" y="3611"/>
                    <a:pt x="207" y="3604"/>
                  </a:cubicBezTo>
                  <a:cubicBezTo>
                    <a:pt x="215" y="3604"/>
                    <a:pt x="284" y="3581"/>
                    <a:pt x="383" y="3528"/>
                  </a:cubicBezTo>
                  <a:cubicBezTo>
                    <a:pt x="475" y="3482"/>
                    <a:pt x="621" y="3390"/>
                    <a:pt x="751" y="3244"/>
                  </a:cubicBezTo>
                  <a:cubicBezTo>
                    <a:pt x="1011" y="2984"/>
                    <a:pt x="1249" y="2547"/>
                    <a:pt x="1394" y="2057"/>
                  </a:cubicBezTo>
                  <a:cubicBezTo>
                    <a:pt x="1525" y="1635"/>
                    <a:pt x="1586" y="1153"/>
                    <a:pt x="1571" y="731"/>
                  </a:cubicBezTo>
                  <a:cubicBezTo>
                    <a:pt x="1563" y="371"/>
                    <a:pt x="1509" y="126"/>
                    <a:pt x="1509" y="118"/>
                  </a:cubicBezTo>
                  <a:cubicBezTo>
                    <a:pt x="1496" y="45"/>
                    <a:pt x="1436" y="1"/>
                    <a:pt x="1365" y="1"/>
                  </a:cubicBezTo>
                  <a:close/>
                  <a:moveTo>
                    <a:pt x="167" y="3612"/>
                  </a:moveTo>
                  <a:lnTo>
                    <a:pt x="167" y="3612"/>
                  </a:lnTo>
                  <a:cubicBezTo>
                    <a:pt x="165" y="3612"/>
                    <a:pt x="163" y="3612"/>
                    <a:pt x="161" y="3612"/>
                  </a:cubicBezTo>
                  <a:lnTo>
                    <a:pt x="169" y="3612"/>
                  </a:lnTo>
                  <a:cubicBezTo>
                    <a:pt x="168" y="3612"/>
                    <a:pt x="167" y="3612"/>
                    <a:pt x="167" y="3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-383550" y="3354250"/>
              <a:ext cx="31625" cy="38600"/>
            </a:xfrm>
            <a:custGeom>
              <a:rect b="b" l="l" r="r" t="t"/>
              <a:pathLst>
                <a:path extrusionOk="0" h="1544" w="1265">
                  <a:moveTo>
                    <a:pt x="680" y="1"/>
                  </a:moveTo>
                  <a:cubicBezTo>
                    <a:pt x="521" y="1"/>
                    <a:pt x="369" y="104"/>
                    <a:pt x="307" y="264"/>
                  </a:cubicBezTo>
                  <a:cubicBezTo>
                    <a:pt x="276" y="341"/>
                    <a:pt x="314" y="425"/>
                    <a:pt x="391" y="456"/>
                  </a:cubicBezTo>
                  <a:cubicBezTo>
                    <a:pt x="409" y="463"/>
                    <a:pt x="427" y="466"/>
                    <a:pt x="445" y="466"/>
                  </a:cubicBezTo>
                  <a:cubicBezTo>
                    <a:pt x="504" y="466"/>
                    <a:pt x="559" y="430"/>
                    <a:pt x="583" y="372"/>
                  </a:cubicBezTo>
                  <a:cubicBezTo>
                    <a:pt x="596" y="330"/>
                    <a:pt x="641" y="302"/>
                    <a:pt x="683" y="302"/>
                  </a:cubicBezTo>
                  <a:cubicBezTo>
                    <a:pt x="688" y="302"/>
                    <a:pt x="693" y="302"/>
                    <a:pt x="697" y="303"/>
                  </a:cubicBezTo>
                  <a:cubicBezTo>
                    <a:pt x="743" y="310"/>
                    <a:pt x="789" y="349"/>
                    <a:pt x="797" y="395"/>
                  </a:cubicBezTo>
                  <a:cubicBezTo>
                    <a:pt x="812" y="464"/>
                    <a:pt x="743" y="540"/>
                    <a:pt x="720" y="578"/>
                  </a:cubicBezTo>
                  <a:cubicBezTo>
                    <a:pt x="659" y="640"/>
                    <a:pt x="567" y="686"/>
                    <a:pt x="483" y="724"/>
                  </a:cubicBezTo>
                  <a:lnTo>
                    <a:pt x="429" y="747"/>
                  </a:lnTo>
                  <a:cubicBezTo>
                    <a:pt x="337" y="785"/>
                    <a:pt x="245" y="831"/>
                    <a:pt x="161" y="885"/>
                  </a:cubicBezTo>
                  <a:cubicBezTo>
                    <a:pt x="131" y="908"/>
                    <a:pt x="108" y="923"/>
                    <a:pt x="77" y="946"/>
                  </a:cubicBezTo>
                  <a:cubicBezTo>
                    <a:pt x="77" y="954"/>
                    <a:pt x="69" y="954"/>
                    <a:pt x="69" y="962"/>
                  </a:cubicBezTo>
                  <a:cubicBezTo>
                    <a:pt x="8" y="1007"/>
                    <a:pt x="0" y="1069"/>
                    <a:pt x="8" y="1107"/>
                  </a:cubicBezTo>
                  <a:cubicBezTo>
                    <a:pt x="16" y="1161"/>
                    <a:pt x="54" y="1214"/>
                    <a:pt x="108" y="1230"/>
                  </a:cubicBezTo>
                  <a:lnTo>
                    <a:pt x="950" y="1528"/>
                  </a:lnTo>
                  <a:cubicBezTo>
                    <a:pt x="981" y="1544"/>
                    <a:pt x="1012" y="1544"/>
                    <a:pt x="1042" y="1544"/>
                  </a:cubicBezTo>
                  <a:cubicBezTo>
                    <a:pt x="1080" y="1544"/>
                    <a:pt x="1111" y="1544"/>
                    <a:pt x="1142" y="1528"/>
                  </a:cubicBezTo>
                  <a:cubicBezTo>
                    <a:pt x="1226" y="1505"/>
                    <a:pt x="1264" y="1421"/>
                    <a:pt x="1241" y="1337"/>
                  </a:cubicBezTo>
                  <a:cubicBezTo>
                    <a:pt x="1217" y="1275"/>
                    <a:pt x="1157" y="1238"/>
                    <a:pt x="1095" y="1238"/>
                  </a:cubicBezTo>
                  <a:cubicBezTo>
                    <a:pt x="1080" y="1238"/>
                    <a:pt x="1065" y="1241"/>
                    <a:pt x="1050" y="1245"/>
                  </a:cubicBezTo>
                  <a:lnTo>
                    <a:pt x="491" y="1053"/>
                  </a:lnTo>
                  <a:cubicBezTo>
                    <a:pt x="506" y="1038"/>
                    <a:pt x="529" y="1030"/>
                    <a:pt x="544" y="1023"/>
                  </a:cubicBezTo>
                  <a:lnTo>
                    <a:pt x="605" y="1000"/>
                  </a:lnTo>
                  <a:cubicBezTo>
                    <a:pt x="720" y="946"/>
                    <a:pt x="843" y="885"/>
                    <a:pt x="943" y="778"/>
                  </a:cubicBezTo>
                  <a:cubicBezTo>
                    <a:pt x="1065" y="640"/>
                    <a:pt x="1119" y="487"/>
                    <a:pt x="1096" y="349"/>
                  </a:cubicBezTo>
                  <a:cubicBezTo>
                    <a:pt x="1065" y="165"/>
                    <a:pt x="912" y="27"/>
                    <a:pt x="728" y="4"/>
                  </a:cubicBezTo>
                  <a:cubicBezTo>
                    <a:pt x="712" y="2"/>
                    <a:pt x="696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-345050" y="2233200"/>
              <a:ext cx="315450" cy="309300"/>
            </a:xfrm>
            <a:custGeom>
              <a:rect b="b" l="l" r="r" t="t"/>
              <a:pathLst>
                <a:path extrusionOk="0" h="12372" w="12618">
                  <a:moveTo>
                    <a:pt x="4581" y="1"/>
                  </a:moveTo>
                  <a:cubicBezTo>
                    <a:pt x="4568" y="1"/>
                    <a:pt x="4555" y="3"/>
                    <a:pt x="4543" y="6"/>
                  </a:cubicBezTo>
                  <a:cubicBezTo>
                    <a:pt x="4535" y="14"/>
                    <a:pt x="4390" y="52"/>
                    <a:pt x="4137" y="160"/>
                  </a:cubicBezTo>
                  <a:cubicBezTo>
                    <a:pt x="3762" y="313"/>
                    <a:pt x="3417" y="497"/>
                    <a:pt x="3080" y="719"/>
                  </a:cubicBezTo>
                  <a:cubicBezTo>
                    <a:pt x="2567" y="1048"/>
                    <a:pt x="2092" y="1454"/>
                    <a:pt x="1678" y="1929"/>
                  </a:cubicBezTo>
                  <a:cubicBezTo>
                    <a:pt x="1157" y="2527"/>
                    <a:pt x="736" y="3239"/>
                    <a:pt x="460" y="4005"/>
                  </a:cubicBezTo>
                  <a:cubicBezTo>
                    <a:pt x="123" y="4940"/>
                    <a:pt x="0" y="5913"/>
                    <a:pt x="100" y="6817"/>
                  </a:cubicBezTo>
                  <a:cubicBezTo>
                    <a:pt x="184" y="7744"/>
                    <a:pt x="644" y="8709"/>
                    <a:pt x="1456" y="9674"/>
                  </a:cubicBezTo>
                  <a:cubicBezTo>
                    <a:pt x="2191" y="10555"/>
                    <a:pt x="3110" y="11276"/>
                    <a:pt x="4122" y="11743"/>
                  </a:cubicBezTo>
                  <a:cubicBezTo>
                    <a:pt x="4987" y="12149"/>
                    <a:pt x="5945" y="12371"/>
                    <a:pt x="6872" y="12371"/>
                  </a:cubicBezTo>
                  <a:cubicBezTo>
                    <a:pt x="7102" y="12371"/>
                    <a:pt x="7332" y="12356"/>
                    <a:pt x="7554" y="12325"/>
                  </a:cubicBezTo>
                  <a:cubicBezTo>
                    <a:pt x="8059" y="12272"/>
                    <a:pt x="8588" y="12157"/>
                    <a:pt x="9270" y="11957"/>
                  </a:cubicBezTo>
                  <a:lnTo>
                    <a:pt x="9385" y="11927"/>
                  </a:lnTo>
                  <a:cubicBezTo>
                    <a:pt x="9898" y="11774"/>
                    <a:pt x="10427" y="11613"/>
                    <a:pt x="10902" y="11352"/>
                  </a:cubicBezTo>
                  <a:cubicBezTo>
                    <a:pt x="11407" y="11069"/>
                    <a:pt x="11836" y="10624"/>
                    <a:pt x="12112" y="10088"/>
                  </a:cubicBezTo>
                  <a:cubicBezTo>
                    <a:pt x="12350" y="9644"/>
                    <a:pt x="12510" y="9115"/>
                    <a:pt x="12602" y="8472"/>
                  </a:cubicBezTo>
                  <a:cubicBezTo>
                    <a:pt x="12610" y="8441"/>
                    <a:pt x="12610" y="8410"/>
                    <a:pt x="12618" y="8380"/>
                  </a:cubicBezTo>
                  <a:cubicBezTo>
                    <a:pt x="12518" y="8349"/>
                    <a:pt x="12419" y="8311"/>
                    <a:pt x="12327" y="8280"/>
                  </a:cubicBezTo>
                  <a:lnTo>
                    <a:pt x="12327" y="8273"/>
                  </a:lnTo>
                  <a:cubicBezTo>
                    <a:pt x="12327" y="8326"/>
                    <a:pt x="12319" y="8380"/>
                    <a:pt x="12311" y="8426"/>
                  </a:cubicBezTo>
                  <a:cubicBezTo>
                    <a:pt x="12219" y="9039"/>
                    <a:pt x="12074" y="9537"/>
                    <a:pt x="11852" y="9950"/>
                  </a:cubicBezTo>
                  <a:cubicBezTo>
                    <a:pt x="11606" y="10433"/>
                    <a:pt x="11216" y="10831"/>
                    <a:pt x="10756" y="11084"/>
                  </a:cubicBezTo>
                  <a:cubicBezTo>
                    <a:pt x="10312" y="11337"/>
                    <a:pt x="9798" y="11490"/>
                    <a:pt x="9301" y="11636"/>
                  </a:cubicBezTo>
                  <a:lnTo>
                    <a:pt x="9186" y="11674"/>
                  </a:lnTo>
                  <a:cubicBezTo>
                    <a:pt x="8519" y="11866"/>
                    <a:pt x="8006" y="11973"/>
                    <a:pt x="7523" y="12026"/>
                  </a:cubicBezTo>
                  <a:cubicBezTo>
                    <a:pt x="7307" y="12052"/>
                    <a:pt x="7087" y="12065"/>
                    <a:pt x="6866" y="12065"/>
                  </a:cubicBezTo>
                  <a:cubicBezTo>
                    <a:pt x="5984" y="12065"/>
                    <a:pt x="5079" y="11861"/>
                    <a:pt x="4252" y="11475"/>
                  </a:cubicBezTo>
                  <a:cubicBezTo>
                    <a:pt x="3279" y="11015"/>
                    <a:pt x="2390" y="10333"/>
                    <a:pt x="1686" y="9483"/>
                  </a:cubicBezTo>
                  <a:cubicBezTo>
                    <a:pt x="912" y="8564"/>
                    <a:pt x="483" y="7652"/>
                    <a:pt x="398" y="6786"/>
                  </a:cubicBezTo>
                  <a:cubicBezTo>
                    <a:pt x="307" y="5928"/>
                    <a:pt x="421" y="5001"/>
                    <a:pt x="743" y="4105"/>
                  </a:cubicBezTo>
                  <a:cubicBezTo>
                    <a:pt x="1011" y="3377"/>
                    <a:pt x="1410" y="2695"/>
                    <a:pt x="1900" y="2128"/>
                  </a:cubicBezTo>
                  <a:cubicBezTo>
                    <a:pt x="2298" y="1669"/>
                    <a:pt x="2750" y="1278"/>
                    <a:pt x="3241" y="964"/>
                  </a:cubicBezTo>
                  <a:cubicBezTo>
                    <a:pt x="3570" y="757"/>
                    <a:pt x="3900" y="581"/>
                    <a:pt x="4252" y="435"/>
                  </a:cubicBezTo>
                  <a:cubicBezTo>
                    <a:pt x="4497" y="336"/>
                    <a:pt x="4627" y="297"/>
                    <a:pt x="4627" y="297"/>
                  </a:cubicBezTo>
                  <a:cubicBezTo>
                    <a:pt x="4650" y="290"/>
                    <a:pt x="4666" y="274"/>
                    <a:pt x="4681" y="267"/>
                  </a:cubicBezTo>
                  <a:cubicBezTo>
                    <a:pt x="4658" y="183"/>
                    <a:pt x="4643" y="91"/>
                    <a:pt x="4620" y="6"/>
                  </a:cubicBezTo>
                  <a:cubicBezTo>
                    <a:pt x="4608" y="3"/>
                    <a:pt x="4595" y="1"/>
                    <a:pt x="4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-250825" y="2891275"/>
              <a:ext cx="42725" cy="55325"/>
            </a:xfrm>
            <a:custGeom>
              <a:rect b="b" l="l" r="r" t="t"/>
              <a:pathLst>
                <a:path extrusionOk="0" h="2213" w="1709">
                  <a:moveTo>
                    <a:pt x="1591" y="0"/>
                  </a:moveTo>
                  <a:cubicBezTo>
                    <a:pt x="1563" y="0"/>
                    <a:pt x="1534" y="12"/>
                    <a:pt x="1517" y="37"/>
                  </a:cubicBezTo>
                  <a:cubicBezTo>
                    <a:pt x="1510" y="45"/>
                    <a:pt x="1111" y="527"/>
                    <a:pt x="743" y="1025"/>
                  </a:cubicBezTo>
                  <a:cubicBezTo>
                    <a:pt x="376" y="1523"/>
                    <a:pt x="39" y="2052"/>
                    <a:pt x="31" y="2052"/>
                  </a:cubicBezTo>
                  <a:cubicBezTo>
                    <a:pt x="0" y="2098"/>
                    <a:pt x="16" y="2167"/>
                    <a:pt x="62" y="2197"/>
                  </a:cubicBezTo>
                  <a:cubicBezTo>
                    <a:pt x="77" y="2205"/>
                    <a:pt x="100" y="2213"/>
                    <a:pt x="115" y="2213"/>
                  </a:cubicBezTo>
                  <a:cubicBezTo>
                    <a:pt x="154" y="2213"/>
                    <a:pt x="184" y="2190"/>
                    <a:pt x="199" y="2159"/>
                  </a:cubicBezTo>
                  <a:cubicBezTo>
                    <a:pt x="207" y="2159"/>
                    <a:pt x="544" y="1638"/>
                    <a:pt x="912" y="1140"/>
                  </a:cubicBezTo>
                  <a:cubicBezTo>
                    <a:pt x="1272" y="650"/>
                    <a:pt x="1670" y="167"/>
                    <a:pt x="1670" y="167"/>
                  </a:cubicBezTo>
                  <a:cubicBezTo>
                    <a:pt x="1709" y="121"/>
                    <a:pt x="1701" y="60"/>
                    <a:pt x="1655" y="22"/>
                  </a:cubicBezTo>
                  <a:cubicBezTo>
                    <a:pt x="1638" y="8"/>
                    <a:pt x="1614" y="0"/>
                    <a:pt x="1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-213300" y="2893525"/>
              <a:ext cx="10000" cy="63425"/>
            </a:xfrm>
            <a:custGeom>
              <a:rect b="b" l="l" r="r" t="t"/>
              <a:pathLst>
                <a:path extrusionOk="0" h="2537" w="400">
                  <a:moveTo>
                    <a:pt x="108" y="1"/>
                  </a:moveTo>
                  <a:cubicBezTo>
                    <a:pt x="54" y="1"/>
                    <a:pt x="9" y="47"/>
                    <a:pt x="9" y="100"/>
                  </a:cubicBezTo>
                  <a:cubicBezTo>
                    <a:pt x="9" y="108"/>
                    <a:pt x="1" y="146"/>
                    <a:pt x="16" y="215"/>
                  </a:cubicBezTo>
                  <a:cubicBezTo>
                    <a:pt x="24" y="292"/>
                    <a:pt x="47" y="384"/>
                    <a:pt x="93" y="491"/>
                  </a:cubicBezTo>
                  <a:lnTo>
                    <a:pt x="108" y="537"/>
                  </a:lnTo>
                  <a:cubicBezTo>
                    <a:pt x="139" y="629"/>
                    <a:pt x="169" y="728"/>
                    <a:pt x="185" y="836"/>
                  </a:cubicBezTo>
                  <a:cubicBezTo>
                    <a:pt x="200" y="974"/>
                    <a:pt x="185" y="1119"/>
                    <a:pt x="169" y="1249"/>
                  </a:cubicBezTo>
                  <a:lnTo>
                    <a:pt x="54" y="2422"/>
                  </a:lnTo>
                  <a:cubicBezTo>
                    <a:pt x="47" y="2483"/>
                    <a:pt x="85" y="2529"/>
                    <a:pt x="146" y="2536"/>
                  </a:cubicBezTo>
                  <a:lnTo>
                    <a:pt x="154" y="2536"/>
                  </a:lnTo>
                  <a:cubicBezTo>
                    <a:pt x="208" y="2536"/>
                    <a:pt x="246" y="2498"/>
                    <a:pt x="254" y="2444"/>
                  </a:cubicBezTo>
                  <a:lnTo>
                    <a:pt x="376" y="1272"/>
                  </a:lnTo>
                  <a:cubicBezTo>
                    <a:pt x="384" y="1127"/>
                    <a:pt x="399" y="966"/>
                    <a:pt x="384" y="813"/>
                  </a:cubicBezTo>
                  <a:cubicBezTo>
                    <a:pt x="369" y="682"/>
                    <a:pt x="330" y="568"/>
                    <a:pt x="300" y="468"/>
                  </a:cubicBezTo>
                  <a:lnTo>
                    <a:pt x="284" y="430"/>
                  </a:lnTo>
                  <a:cubicBezTo>
                    <a:pt x="238" y="299"/>
                    <a:pt x="223" y="230"/>
                    <a:pt x="215" y="185"/>
                  </a:cubicBezTo>
                  <a:cubicBezTo>
                    <a:pt x="208" y="131"/>
                    <a:pt x="208" y="100"/>
                    <a:pt x="208" y="100"/>
                  </a:cubicBezTo>
                  <a:cubicBezTo>
                    <a:pt x="208" y="47"/>
                    <a:pt x="162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-236850" y="2920850"/>
              <a:ext cx="30275" cy="16950"/>
            </a:xfrm>
            <a:custGeom>
              <a:rect b="b" l="l" r="r" t="t"/>
              <a:pathLst>
                <a:path extrusionOk="0" h="678" w="1211">
                  <a:moveTo>
                    <a:pt x="120" y="0"/>
                  </a:moveTo>
                  <a:cubicBezTo>
                    <a:pt x="82" y="0"/>
                    <a:pt x="47" y="19"/>
                    <a:pt x="31" y="57"/>
                  </a:cubicBezTo>
                  <a:cubicBezTo>
                    <a:pt x="1" y="110"/>
                    <a:pt x="24" y="172"/>
                    <a:pt x="77" y="195"/>
                  </a:cubicBezTo>
                  <a:lnTo>
                    <a:pt x="1050" y="662"/>
                  </a:lnTo>
                  <a:cubicBezTo>
                    <a:pt x="1058" y="670"/>
                    <a:pt x="1073" y="677"/>
                    <a:pt x="1088" y="677"/>
                  </a:cubicBezTo>
                  <a:cubicBezTo>
                    <a:pt x="1127" y="677"/>
                    <a:pt x="1165" y="654"/>
                    <a:pt x="1180" y="616"/>
                  </a:cubicBezTo>
                  <a:cubicBezTo>
                    <a:pt x="1211" y="570"/>
                    <a:pt x="1188" y="509"/>
                    <a:pt x="1134" y="486"/>
                  </a:cubicBezTo>
                  <a:lnTo>
                    <a:pt x="169" y="11"/>
                  </a:lnTo>
                  <a:cubicBezTo>
                    <a:pt x="153" y="4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-189550" y="2930050"/>
              <a:ext cx="40250" cy="20200"/>
            </a:xfrm>
            <a:custGeom>
              <a:rect b="b" l="l" r="r" t="t"/>
              <a:pathLst>
                <a:path extrusionOk="0" h="808" w="1610">
                  <a:moveTo>
                    <a:pt x="120" y="0"/>
                  </a:moveTo>
                  <a:cubicBezTo>
                    <a:pt x="82" y="0"/>
                    <a:pt x="48" y="19"/>
                    <a:pt x="31" y="57"/>
                  </a:cubicBezTo>
                  <a:cubicBezTo>
                    <a:pt x="1" y="102"/>
                    <a:pt x="16" y="164"/>
                    <a:pt x="70" y="194"/>
                  </a:cubicBezTo>
                  <a:cubicBezTo>
                    <a:pt x="85" y="194"/>
                    <a:pt x="407" y="378"/>
                    <a:pt x="759" y="531"/>
                  </a:cubicBezTo>
                  <a:cubicBezTo>
                    <a:pt x="920" y="608"/>
                    <a:pt x="1096" y="677"/>
                    <a:pt x="1250" y="738"/>
                  </a:cubicBezTo>
                  <a:lnTo>
                    <a:pt x="1410" y="800"/>
                  </a:lnTo>
                  <a:cubicBezTo>
                    <a:pt x="1433" y="800"/>
                    <a:pt x="1449" y="807"/>
                    <a:pt x="1472" y="807"/>
                  </a:cubicBezTo>
                  <a:cubicBezTo>
                    <a:pt x="1518" y="807"/>
                    <a:pt x="1556" y="792"/>
                    <a:pt x="1579" y="754"/>
                  </a:cubicBezTo>
                  <a:cubicBezTo>
                    <a:pt x="1610" y="715"/>
                    <a:pt x="1610" y="662"/>
                    <a:pt x="1587" y="623"/>
                  </a:cubicBezTo>
                  <a:cubicBezTo>
                    <a:pt x="1570" y="595"/>
                    <a:pt x="1536" y="579"/>
                    <a:pt x="1504" y="579"/>
                  </a:cubicBezTo>
                  <a:cubicBezTo>
                    <a:pt x="1493" y="579"/>
                    <a:pt x="1482" y="581"/>
                    <a:pt x="1472" y="585"/>
                  </a:cubicBezTo>
                  <a:cubicBezTo>
                    <a:pt x="1464" y="585"/>
                    <a:pt x="1456" y="593"/>
                    <a:pt x="1449" y="593"/>
                  </a:cubicBezTo>
                  <a:lnTo>
                    <a:pt x="1326" y="547"/>
                  </a:lnTo>
                  <a:cubicBezTo>
                    <a:pt x="1173" y="493"/>
                    <a:pt x="997" y="417"/>
                    <a:pt x="844" y="348"/>
                  </a:cubicBezTo>
                  <a:cubicBezTo>
                    <a:pt x="499" y="194"/>
                    <a:pt x="169" y="18"/>
                    <a:pt x="169" y="11"/>
                  </a:cubicBezTo>
                  <a:cubicBezTo>
                    <a:pt x="153" y="4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-178050" y="2922725"/>
              <a:ext cx="15525" cy="37850"/>
            </a:xfrm>
            <a:custGeom>
              <a:rect b="b" l="l" r="r" t="t"/>
              <a:pathLst>
                <a:path extrusionOk="0" h="1514" w="621">
                  <a:moveTo>
                    <a:pt x="509" y="1"/>
                  </a:moveTo>
                  <a:cubicBezTo>
                    <a:pt x="466" y="1"/>
                    <a:pt x="427" y="29"/>
                    <a:pt x="414" y="74"/>
                  </a:cubicBezTo>
                  <a:lnTo>
                    <a:pt x="16" y="1384"/>
                  </a:lnTo>
                  <a:cubicBezTo>
                    <a:pt x="0" y="1437"/>
                    <a:pt x="31" y="1491"/>
                    <a:pt x="85" y="1506"/>
                  </a:cubicBezTo>
                  <a:cubicBezTo>
                    <a:pt x="100" y="1514"/>
                    <a:pt x="108" y="1514"/>
                    <a:pt x="115" y="1514"/>
                  </a:cubicBezTo>
                  <a:cubicBezTo>
                    <a:pt x="161" y="1514"/>
                    <a:pt x="200" y="1483"/>
                    <a:pt x="215" y="1437"/>
                  </a:cubicBezTo>
                  <a:lnTo>
                    <a:pt x="606" y="135"/>
                  </a:lnTo>
                  <a:cubicBezTo>
                    <a:pt x="621" y="81"/>
                    <a:pt x="590" y="20"/>
                    <a:pt x="537" y="5"/>
                  </a:cubicBezTo>
                  <a:cubicBezTo>
                    <a:pt x="527" y="2"/>
                    <a:pt x="518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-149700" y="2931800"/>
              <a:ext cx="26250" cy="56950"/>
            </a:xfrm>
            <a:custGeom>
              <a:rect b="b" l="l" r="r" t="t"/>
              <a:pathLst>
                <a:path extrusionOk="0" h="2278" w="1050">
                  <a:moveTo>
                    <a:pt x="947" y="1"/>
                  </a:moveTo>
                  <a:cubicBezTo>
                    <a:pt x="943" y="1"/>
                    <a:pt x="939" y="1"/>
                    <a:pt x="935" y="2"/>
                  </a:cubicBezTo>
                  <a:cubicBezTo>
                    <a:pt x="874" y="2"/>
                    <a:pt x="835" y="55"/>
                    <a:pt x="835" y="109"/>
                  </a:cubicBezTo>
                  <a:cubicBezTo>
                    <a:pt x="835" y="109"/>
                    <a:pt x="851" y="239"/>
                    <a:pt x="805" y="431"/>
                  </a:cubicBezTo>
                  <a:cubicBezTo>
                    <a:pt x="766" y="599"/>
                    <a:pt x="674" y="822"/>
                    <a:pt x="529" y="1120"/>
                  </a:cubicBezTo>
                  <a:lnTo>
                    <a:pt x="23" y="2132"/>
                  </a:lnTo>
                  <a:cubicBezTo>
                    <a:pt x="0" y="2185"/>
                    <a:pt x="23" y="2246"/>
                    <a:pt x="69" y="2269"/>
                  </a:cubicBezTo>
                  <a:cubicBezTo>
                    <a:pt x="85" y="2277"/>
                    <a:pt x="100" y="2277"/>
                    <a:pt x="115" y="2277"/>
                  </a:cubicBezTo>
                  <a:cubicBezTo>
                    <a:pt x="154" y="2277"/>
                    <a:pt x="192" y="2254"/>
                    <a:pt x="207" y="2224"/>
                  </a:cubicBezTo>
                  <a:lnTo>
                    <a:pt x="705" y="1212"/>
                  </a:lnTo>
                  <a:cubicBezTo>
                    <a:pt x="866" y="898"/>
                    <a:pt x="966" y="661"/>
                    <a:pt x="1004" y="469"/>
                  </a:cubicBezTo>
                  <a:cubicBezTo>
                    <a:pt x="1050" y="255"/>
                    <a:pt x="1042" y="101"/>
                    <a:pt x="1042" y="94"/>
                  </a:cubicBezTo>
                  <a:cubicBezTo>
                    <a:pt x="1035" y="38"/>
                    <a:pt x="990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-135150" y="2933525"/>
              <a:ext cx="33350" cy="33200"/>
            </a:xfrm>
            <a:custGeom>
              <a:rect b="b" l="l" r="r" t="t"/>
              <a:pathLst>
                <a:path extrusionOk="0" h="1328" w="1334">
                  <a:moveTo>
                    <a:pt x="437" y="1"/>
                  </a:moveTo>
                  <a:cubicBezTo>
                    <a:pt x="384" y="1"/>
                    <a:pt x="345" y="38"/>
                    <a:pt x="338" y="94"/>
                  </a:cubicBezTo>
                  <a:cubicBezTo>
                    <a:pt x="330" y="147"/>
                    <a:pt x="376" y="193"/>
                    <a:pt x="430" y="201"/>
                  </a:cubicBezTo>
                  <a:cubicBezTo>
                    <a:pt x="430" y="201"/>
                    <a:pt x="468" y="209"/>
                    <a:pt x="521" y="216"/>
                  </a:cubicBezTo>
                  <a:cubicBezTo>
                    <a:pt x="575" y="232"/>
                    <a:pt x="659" y="262"/>
                    <a:pt x="744" y="316"/>
                  </a:cubicBezTo>
                  <a:cubicBezTo>
                    <a:pt x="820" y="362"/>
                    <a:pt x="920" y="438"/>
                    <a:pt x="996" y="561"/>
                  </a:cubicBezTo>
                  <a:cubicBezTo>
                    <a:pt x="1088" y="699"/>
                    <a:pt x="1127" y="814"/>
                    <a:pt x="1111" y="913"/>
                  </a:cubicBezTo>
                  <a:cubicBezTo>
                    <a:pt x="1111" y="952"/>
                    <a:pt x="1081" y="998"/>
                    <a:pt x="1027" y="1028"/>
                  </a:cubicBezTo>
                  <a:cubicBezTo>
                    <a:pt x="973" y="1059"/>
                    <a:pt x="905" y="1082"/>
                    <a:pt x="851" y="1097"/>
                  </a:cubicBezTo>
                  <a:cubicBezTo>
                    <a:pt x="779" y="1118"/>
                    <a:pt x="701" y="1128"/>
                    <a:pt x="620" y="1128"/>
                  </a:cubicBezTo>
                  <a:cubicBezTo>
                    <a:pt x="580" y="1128"/>
                    <a:pt x="539" y="1125"/>
                    <a:pt x="498" y="1120"/>
                  </a:cubicBezTo>
                  <a:cubicBezTo>
                    <a:pt x="384" y="1113"/>
                    <a:pt x="299" y="1082"/>
                    <a:pt x="253" y="1067"/>
                  </a:cubicBezTo>
                  <a:cubicBezTo>
                    <a:pt x="200" y="1044"/>
                    <a:pt x="161" y="1028"/>
                    <a:pt x="161" y="1028"/>
                  </a:cubicBezTo>
                  <a:cubicBezTo>
                    <a:pt x="148" y="1021"/>
                    <a:pt x="132" y="1018"/>
                    <a:pt x="117" y="1018"/>
                  </a:cubicBezTo>
                  <a:cubicBezTo>
                    <a:pt x="81" y="1018"/>
                    <a:pt x="45" y="1037"/>
                    <a:pt x="24" y="1074"/>
                  </a:cubicBezTo>
                  <a:cubicBezTo>
                    <a:pt x="1" y="1120"/>
                    <a:pt x="24" y="1182"/>
                    <a:pt x="69" y="1212"/>
                  </a:cubicBezTo>
                  <a:cubicBezTo>
                    <a:pt x="69" y="1212"/>
                    <a:pt x="108" y="1228"/>
                    <a:pt x="177" y="1258"/>
                  </a:cubicBezTo>
                  <a:cubicBezTo>
                    <a:pt x="246" y="1281"/>
                    <a:pt x="345" y="1312"/>
                    <a:pt x="476" y="1319"/>
                  </a:cubicBezTo>
                  <a:cubicBezTo>
                    <a:pt x="521" y="1327"/>
                    <a:pt x="560" y="1327"/>
                    <a:pt x="606" y="1327"/>
                  </a:cubicBezTo>
                  <a:cubicBezTo>
                    <a:pt x="705" y="1327"/>
                    <a:pt x="813" y="1319"/>
                    <a:pt x="905" y="1296"/>
                  </a:cubicBezTo>
                  <a:cubicBezTo>
                    <a:pt x="973" y="1274"/>
                    <a:pt x="1058" y="1251"/>
                    <a:pt x="1142" y="1197"/>
                  </a:cubicBezTo>
                  <a:cubicBezTo>
                    <a:pt x="1234" y="1136"/>
                    <a:pt x="1303" y="1044"/>
                    <a:pt x="1318" y="936"/>
                  </a:cubicBezTo>
                  <a:cubicBezTo>
                    <a:pt x="1334" y="783"/>
                    <a:pt x="1280" y="630"/>
                    <a:pt x="1165" y="446"/>
                  </a:cubicBezTo>
                  <a:cubicBezTo>
                    <a:pt x="1065" y="293"/>
                    <a:pt x="943" y="201"/>
                    <a:pt x="851" y="147"/>
                  </a:cubicBezTo>
                  <a:cubicBezTo>
                    <a:pt x="744" y="71"/>
                    <a:pt x="636" y="40"/>
                    <a:pt x="567" y="25"/>
                  </a:cubicBezTo>
                  <a:cubicBezTo>
                    <a:pt x="498" y="2"/>
                    <a:pt x="453" y="2"/>
                    <a:pt x="453" y="2"/>
                  </a:cubicBezTo>
                  <a:cubicBezTo>
                    <a:pt x="447" y="1"/>
                    <a:pt x="442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149125" y="2959400"/>
              <a:ext cx="43675" cy="36425"/>
            </a:xfrm>
            <a:custGeom>
              <a:rect b="b" l="l" r="r" t="t"/>
              <a:pathLst>
                <a:path extrusionOk="0" h="1457" w="1747">
                  <a:moveTo>
                    <a:pt x="743" y="0"/>
                  </a:moveTo>
                  <a:cubicBezTo>
                    <a:pt x="689" y="0"/>
                    <a:pt x="643" y="36"/>
                    <a:pt x="636" y="85"/>
                  </a:cubicBezTo>
                  <a:cubicBezTo>
                    <a:pt x="628" y="139"/>
                    <a:pt x="659" y="193"/>
                    <a:pt x="720" y="200"/>
                  </a:cubicBezTo>
                  <a:cubicBezTo>
                    <a:pt x="720" y="208"/>
                    <a:pt x="766" y="216"/>
                    <a:pt x="835" y="231"/>
                  </a:cubicBezTo>
                  <a:cubicBezTo>
                    <a:pt x="904" y="254"/>
                    <a:pt x="1019" y="284"/>
                    <a:pt x="1134" y="346"/>
                  </a:cubicBezTo>
                  <a:cubicBezTo>
                    <a:pt x="1234" y="399"/>
                    <a:pt x="1364" y="491"/>
                    <a:pt x="1433" y="637"/>
                  </a:cubicBezTo>
                  <a:cubicBezTo>
                    <a:pt x="1494" y="744"/>
                    <a:pt x="1525" y="928"/>
                    <a:pt x="1433" y="1066"/>
                  </a:cubicBezTo>
                  <a:cubicBezTo>
                    <a:pt x="1341" y="1211"/>
                    <a:pt x="1142" y="1242"/>
                    <a:pt x="1027" y="1250"/>
                  </a:cubicBezTo>
                  <a:cubicBezTo>
                    <a:pt x="1004" y="1251"/>
                    <a:pt x="982" y="1252"/>
                    <a:pt x="959" y="1252"/>
                  </a:cubicBezTo>
                  <a:cubicBezTo>
                    <a:pt x="841" y="1252"/>
                    <a:pt x="717" y="1235"/>
                    <a:pt x="583" y="1196"/>
                  </a:cubicBezTo>
                  <a:cubicBezTo>
                    <a:pt x="475" y="1173"/>
                    <a:pt x="376" y="1135"/>
                    <a:pt x="276" y="1081"/>
                  </a:cubicBezTo>
                  <a:cubicBezTo>
                    <a:pt x="207" y="1051"/>
                    <a:pt x="176" y="1028"/>
                    <a:pt x="169" y="1028"/>
                  </a:cubicBezTo>
                  <a:cubicBezTo>
                    <a:pt x="153" y="1017"/>
                    <a:pt x="134" y="1012"/>
                    <a:pt x="116" y="1012"/>
                  </a:cubicBezTo>
                  <a:cubicBezTo>
                    <a:pt x="83" y="1012"/>
                    <a:pt x="51" y="1029"/>
                    <a:pt x="31" y="1058"/>
                  </a:cubicBezTo>
                  <a:cubicBezTo>
                    <a:pt x="0" y="1104"/>
                    <a:pt x="16" y="1165"/>
                    <a:pt x="62" y="1196"/>
                  </a:cubicBezTo>
                  <a:cubicBezTo>
                    <a:pt x="62" y="1196"/>
                    <a:pt x="108" y="1227"/>
                    <a:pt x="184" y="1265"/>
                  </a:cubicBezTo>
                  <a:cubicBezTo>
                    <a:pt x="291" y="1319"/>
                    <a:pt x="406" y="1365"/>
                    <a:pt x="529" y="1395"/>
                  </a:cubicBezTo>
                  <a:cubicBezTo>
                    <a:pt x="682" y="1434"/>
                    <a:pt x="828" y="1457"/>
                    <a:pt x="966" y="1457"/>
                  </a:cubicBezTo>
                  <a:cubicBezTo>
                    <a:pt x="989" y="1457"/>
                    <a:pt x="1012" y="1457"/>
                    <a:pt x="1035" y="1449"/>
                  </a:cubicBezTo>
                  <a:cubicBezTo>
                    <a:pt x="1188" y="1441"/>
                    <a:pt x="1456" y="1395"/>
                    <a:pt x="1601" y="1181"/>
                  </a:cubicBezTo>
                  <a:cubicBezTo>
                    <a:pt x="1747" y="966"/>
                    <a:pt x="1701" y="706"/>
                    <a:pt x="1617" y="545"/>
                  </a:cubicBezTo>
                  <a:cubicBezTo>
                    <a:pt x="1540" y="392"/>
                    <a:pt x="1410" y="261"/>
                    <a:pt x="1234" y="162"/>
                  </a:cubicBezTo>
                  <a:cubicBezTo>
                    <a:pt x="1088" y="93"/>
                    <a:pt x="958" y="55"/>
                    <a:pt x="889" y="39"/>
                  </a:cubicBezTo>
                  <a:cubicBezTo>
                    <a:pt x="805" y="16"/>
                    <a:pt x="759" y="1"/>
                    <a:pt x="759" y="1"/>
                  </a:cubicBezTo>
                  <a:cubicBezTo>
                    <a:pt x="753" y="0"/>
                    <a:pt x="748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-81900" y="2971825"/>
              <a:ext cx="20500" cy="11550"/>
            </a:xfrm>
            <a:custGeom>
              <a:rect b="b" l="l" r="r" t="t"/>
              <a:pathLst>
                <a:path extrusionOk="0" h="462" w="820">
                  <a:moveTo>
                    <a:pt x="112" y="1"/>
                  </a:moveTo>
                  <a:cubicBezTo>
                    <a:pt x="74" y="1"/>
                    <a:pt x="40" y="24"/>
                    <a:pt x="23" y="63"/>
                  </a:cubicBezTo>
                  <a:cubicBezTo>
                    <a:pt x="0" y="117"/>
                    <a:pt x="23" y="178"/>
                    <a:pt x="77" y="201"/>
                  </a:cubicBezTo>
                  <a:lnTo>
                    <a:pt x="667" y="454"/>
                  </a:lnTo>
                  <a:cubicBezTo>
                    <a:pt x="682" y="462"/>
                    <a:pt x="697" y="462"/>
                    <a:pt x="705" y="462"/>
                  </a:cubicBezTo>
                  <a:cubicBezTo>
                    <a:pt x="751" y="462"/>
                    <a:pt x="782" y="439"/>
                    <a:pt x="805" y="400"/>
                  </a:cubicBezTo>
                  <a:cubicBezTo>
                    <a:pt x="820" y="354"/>
                    <a:pt x="797" y="293"/>
                    <a:pt x="751" y="270"/>
                  </a:cubicBezTo>
                  <a:lnTo>
                    <a:pt x="153" y="10"/>
                  </a:lnTo>
                  <a:cubicBezTo>
                    <a:pt x="139" y="4"/>
                    <a:pt x="125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-87650" y="2985175"/>
              <a:ext cx="24925" cy="13325"/>
            </a:xfrm>
            <a:custGeom>
              <a:rect b="b" l="l" r="r" t="t"/>
              <a:pathLst>
                <a:path extrusionOk="0" h="533" w="997">
                  <a:moveTo>
                    <a:pt x="118" y="0"/>
                  </a:moveTo>
                  <a:cubicBezTo>
                    <a:pt x="72" y="0"/>
                    <a:pt x="28" y="29"/>
                    <a:pt x="16" y="73"/>
                  </a:cubicBezTo>
                  <a:cubicBezTo>
                    <a:pt x="0" y="127"/>
                    <a:pt x="31" y="180"/>
                    <a:pt x="85" y="203"/>
                  </a:cubicBezTo>
                  <a:cubicBezTo>
                    <a:pt x="85" y="203"/>
                    <a:pt x="284" y="265"/>
                    <a:pt x="468" y="341"/>
                  </a:cubicBezTo>
                  <a:cubicBezTo>
                    <a:pt x="652" y="418"/>
                    <a:pt x="835" y="518"/>
                    <a:pt x="835" y="525"/>
                  </a:cubicBezTo>
                  <a:cubicBezTo>
                    <a:pt x="851" y="533"/>
                    <a:pt x="866" y="533"/>
                    <a:pt x="881" y="533"/>
                  </a:cubicBezTo>
                  <a:cubicBezTo>
                    <a:pt x="920" y="533"/>
                    <a:pt x="950" y="518"/>
                    <a:pt x="973" y="487"/>
                  </a:cubicBezTo>
                  <a:cubicBezTo>
                    <a:pt x="996" y="433"/>
                    <a:pt x="981" y="372"/>
                    <a:pt x="935" y="349"/>
                  </a:cubicBezTo>
                  <a:cubicBezTo>
                    <a:pt x="927" y="341"/>
                    <a:pt x="744" y="242"/>
                    <a:pt x="544" y="157"/>
                  </a:cubicBezTo>
                  <a:cubicBezTo>
                    <a:pt x="353" y="73"/>
                    <a:pt x="154" y="12"/>
                    <a:pt x="146" y="4"/>
                  </a:cubicBezTo>
                  <a:cubicBezTo>
                    <a:pt x="137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-57975" y="2976075"/>
              <a:ext cx="41400" cy="52875"/>
            </a:xfrm>
            <a:custGeom>
              <a:rect b="b" l="l" r="r" t="t"/>
              <a:pathLst>
                <a:path extrusionOk="0" h="2115" w="1656">
                  <a:moveTo>
                    <a:pt x="1069" y="0"/>
                  </a:moveTo>
                  <a:cubicBezTo>
                    <a:pt x="1060" y="0"/>
                    <a:pt x="1052" y="0"/>
                    <a:pt x="1043" y="1"/>
                  </a:cubicBezTo>
                  <a:cubicBezTo>
                    <a:pt x="851" y="8"/>
                    <a:pt x="637" y="115"/>
                    <a:pt x="468" y="292"/>
                  </a:cubicBezTo>
                  <a:cubicBezTo>
                    <a:pt x="330" y="445"/>
                    <a:pt x="208" y="644"/>
                    <a:pt x="108" y="889"/>
                  </a:cubicBezTo>
                  <a:cubicBezTo>
                    <a:pt x="1" y="1134"/>
                    <a:pt x="9" y="1410"/>
                    <a:pt x="108" y="1617"/>
                  </a:cubicBezTo>
                  <a:cubicBezTo>
                    <a:pt x="200" y="1824"/>
                    <a:pt x="376" y="1985"/>
                    <a:pt x="575" y="2061"/>
                  </a:cubicBezTo>
                  <a:cubicBezTo>
                    <a:pt x="690" y="2100"/>
                    <a:pt x="798" y="2115"/>
                    <a:pt x="882" y="2115"/>
                  </a:cubicBezTo>
                  <a:lnTo>
                    <a:pt x="890" y="2115"/>
                  </a:lnTo>
                  <a:cubicBezTo>
                    <a:pt x="943" y="2115"/>
                    <a:pt x="989" y="2115"/>
                    <a:pt x="1035" y="2107"/>
                  </a:cubicBezTo>
                  <a:cubicBezTo>
                    <a:pt x="1142" y="2084"/>
                    <a:pt x="1204" y="2061"/>
                    <a:pt x="1204" y="2054"/>
                  </a:cubicBezTo>
                  <a:cubicBezTo>
                    <a:pt x="1257" y="2031"/>
                    <a:pt x="1280" y="1977"/>
                    <a:pt x="1257" y="1923"/>
                  </a:cubicBezTo>
                  <a:cubicBezTo>
                    <a:pt x="1240" y="1884"/>
                    <a:pt x="1202" y="1861"/>
                    <a:pt x="1165" y="1861"/>
                  </a:cubicBezTo>
                  <a:cubicBezTo>
                    <a:pt x="1152" y="1861"/>
                    <a:pt x="1139" y="1864"/>
                    <a:pt x="1127" y="1870"/>
                  </a:cubicBezTo>
                  <a:cubicBezTo>
                    <a:pt x="1127" y="1870"/>
                    <a:pt x="1081" y="1893"/>
                    <a:pt x="997" y="1908"/>
                  </a:cubicBezTo>
                  <a:cubicBezTo>
                    <a:pt x="967" y="1911"/>
                    <a:pt x="932" y="1914"/>
                    <a:pt x="894" y="1914"/>
                  </a:cubicBezTo>
                  <a:cubicBezTo>
                    <a:pt x="823" y="1914"/>
                    <a:pt x="738" y="1904"/>
                    <a:pt x="644" y="1870"/>
                  </a:cubicBezTo>
                  <a:cubicBezTo>
                    <a:pt x="499" y="1816"/>
                    <a:pt x="361" y="1686"/>
                    <a:pt x="292" y="1533"/>
                  </a:cubicBezTo>
                  <a:cubicBezTo>
                    <a:pt x="215" y="1372"/>
                    <a:pt x="215" y="1157"/>
                    <a:pt x="292" y="966"/>
                  </a:cubicBezTo>
                  <a:cubicBezTo>
                    <a:pt x="384" y="744"/>
                    <a:pt x="491" y="567"/>
                    <a:pt x="614" y="430"/>
                  </a:cubicBezTo>
                  <a:cubicBezTo>
                    <a:pt x="744" y="292"/>
                    <a:pt x="905" y="207"/>
                    <a:pt x="1050" y="207"/>
                  </a:cubicBezTo>
                  <a:cubicBezTo>
                    <a:pt x="1059" y="207"/>
                    <a:pt x="1067" y="207"/>
                    <a:pt x="1075" y="207"/>
                  </a:cubicBezTo>
                  <a:cubicBezTo>
                    <a:pt x="1237" y="207"/>
                    <a:pt x="1343" y="277"/>
                    <a:pt x="1372" y="292"/>
                  </a:cubicBezTo>
                  <a:cubicBezTo>
                    <a:pt x="1426" y="338"/>
                    <a:pt x="1449" y="376"/>
                    <a:pt x="1456" y="376"/>
                  </a:cubicBezTo>
                  <a:cubicBezTo>
                    <a:pt x="1472" y="411"/>
                    <a:pt x="1503" y="430"/>
                    <a:pt x="1536" y="430"/>
                  </a:cubicBezTo>
                  <a:cubicBezTo>
                    <a:pt x="1553" y="430"/>
                    <a:pt x="1571" y="425"/>
                    <a:pt x="1587" y="414"/>
                  </a:cubicBezTo>
                  <a:cubicBezTo>
                    <a:pt x="1640" y="391"/>
                    <a:pt x="1656" y="330"/>
                    <a:pt x="1633" y="276"/>
                  </a:cubicBezTo>
                  <a:cubicBezTo>
                    <a:pt x="1625" y="269"/>
                    <a:pt x="1587" y="207"/>
                    <a:pt x="1495" y="131"/>
                  </a:cubicBezTo>
                  <a:cubicBezTo>
                    <a:pt x="1443" y="94"/>
                    <a:pt x="1292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-10650" y="2971250"/>
              <a:ext cx="24525" cy="30325"/>
            </a:xfrm>
            <a:custGeom>
              <a:rect b="b" l="l" r="r" t="t"/>
              <a:pathLst>
                <a:path extrusionOk="0" h="1213" w="981">
                  <a:moveTo>
                    <a:pt x="523" y="0"/>
                  </a:moveTo>
                  <a:cubicBezTo>
                    <a:pt x="402" y="0"/>
                    <a:pt x="280" y="88"/>
                    <a:pt x="230" y="209"/>
                  </a:cubicBezTo>
                  <a:cubicBezTo>
                    <a:pt x="215" y="262"/>
                    <a:pt x="238" y="324"/>
                    <a:pt x="291" y="339"/>
                  </a:cubicBezTo>
                  <a:cubicBezTo>
                    <a:pt x="304" y="344"/>
                    <a:pt x="316" y="347"/>
                    <a:pt x="329" y="347"/>
                  </a:cubicBezTo>
                  <a:cubicBezTo>
                    <a:pt x="371" y="347"/>
                    <a:pt x="410" y="319"/>
                    <a:pt x="421" y="278"/>
                  </a:cubicBezTo>
                  <a:cubicBezTo>
                    <a:pt x="435" y="243"/>
                    <a:pt x="481" y="208"/>
                    <a:pt x="518" y="208"/>
                  </a:cubicBezTo>
                  <a:cubicBezTo>
                    <a:pt x="522" y="208"/>
                    <a:pt x="525" y="208"/>
                    <a:pt x="529" y="209"/>
                  </a:cubicBezTo>
                  <a:cubicBezTo>
                    <a:pt x="582" y="217"/>
                    <a:pt x="628" y="255"/>
                    <a:pt x="636" y="301"/>
                  </a:cubicBezTo>
                  <a:cubicBezTo>
                    <a:pt x="644" y="362"/>
                    <a:pt x="590" y="431"/>
                    <a:pt x="567" y="462"/>
                  </a:cubicBezTo>
                  <a:cubicBezTo>
                    <a:pt x="513" y="515"/>
                    <a:pt x="444" y="561"/>
                    <a:pt x="376" y="592"/>
                  </a:cubicBezTo>
                  <a:lnTo>
                    <a:pt x="330" y="607"/>
                  </a:lnTo>
                  <a:cubicBezTo>
                    <a:pt x="261" y="646"/>
                    <a:pt x="184" y="676"/>
                    <a:pt x="115" y="722"/>
                  </a:cubicBezTo>
                  <a:cubicBezTo>
                    <a:pt x="92" y="737"/>
                    <a:pt x="77" y="753"/>
                    <a:pt x="54" y="776"/>
                  </a:cubicBezTo>
                  <a:cubicBezTo>
                    <a:pt x="54" y="776"/>
                    <a:pt x="46" y="776"/>
                    <a:pt x="46" y="783"/>
                  </a:cubicBezTo>
                  <a:cubicBezTo>
                    <a:pt x="0" y="822"/>
                    <a:pt x="0" y="860"/>
                    <a:pt x="0" y="883"/>
                  </a:cubicBezTo>
                  <a:cubicBezTo>
                    <a:pt x="8" y="921"/>
                    <a:pt x="38" y="952"/>
                    <a:pt x="77" y="967"/>
                  </a:cubicBezTo>
                  <a:lnTo>
                    <a:pt x="759" y="1197"/>
                  </a:lnTo>
                  <a:cubicBezTo>
                    <a:pt x="782" y="1205"/>
                    <a:pt x="805" y="1212"/>
                    <a:pt x="828" y="1212"/>
                  </a:cubicBezTo>
                  <a:cubicBezTo>
                    <a:pt x="851" y="1212"/>
                    <a:pt x="873" y="1205"/>
                    <a:pt x="896" y="1197"/>
                  </a:cubicBezTo>
                  <a:cubicBezTo>
                    <a:pt x="950" y="1174"/>
                    <a:pt x="981" y="1120"/>
                    <a:pt x="965" y="1067"/>
                  </a:cubicBezTo>
                  <a:cubicBezTo>
                    <a:pt x="948" y="1026"/>
                    <a:pt x="907" y="998"/>
                    <a:pt x="869" y="998"/>
                  </a:cubicBezTo>
                  <a:cubicBezTo>
                    <a:pt x="857" y="998"/>
                    <a:pt x="846" y="1000"/>
                    <a:pt x="835" y="1006"/>
                  </a:cubicBezTo>
                  <a:lnTo>
                    <a:pt x="820" y="1006"/>
                  </a:lnTo>
                  <a:lnTo>
                    <a:pt x="322" y="837"/>
                  </a:lnTo>
                  <a:cubicBezTo>
                    <a:pt x="353" y="822"/>
                    <a:pt x="383" y="806"/>
                    <a:pt x="414" y="799"/>
                  </a:cubicBezTo>
                  <a:lnTo>
                    <a:pt x="460" y="776"/>
                  </a:lnTo>
                  <a:cubicBezTo>
                    <a:pt x="544" y="730"/>
                    <a:pt x="644" y="684"/>
                    <a:pt x="720" y="592"/>
                  </a:cubicBezTo>
                  <a:cubicBezTo>
                    <a:pt x="812" y="492"/>
                    <a:pt x="851" y="370"/>
                    <a:pt x="835" y="262"/>
                  </a:cubicBezTo>
                  <a:cubicBezTo>
                    <a:pt x="812" y="125"/>
                    <a:pt x="690" y="17"/>
                    <a:pt x="552" y="2"/>
                  </a:cubicBezTo>
                  <a:cubicBezTo>
                    <a:pt x="542" y="1"/>
                    <a:pt x="533" y="0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-94550" y="2929675"/>
              <a:ext cx="24550" cy="30150"/>
            </a:xfrm>
            <a:custGeom>
              <a:rect b="b" l="l" r="r" t="t"/>
              <a:pathLst>
                <a:path extrusionOk="0" h="1206" w="982">
                  <a:moveTo>
                    <a:pt x="528" y="1"/>
                  </a:moveTo>
                  <a:cubicBezTo>
                    <a:pt x="401" y="1"/>
                    <a:pt x="280" y="82"/>
                    <a:pt x="238" y="209"/>
                  </a:cubicBezTo>
                  <a:cubicBezTo>
                    <a:pt x="215" y="263"/>
                    <a:pt x="246" y="317"/>
                    <a:pt x="292" y="340"/>
                  </a:cubicBezTo>
                  <a:cubicBezTo>
                    <a:pt x="303" y="343"/>
                    <a:pt x="314" y="344"/>
                    <a:pt x="325" y="344"/>
                  </a:cubicBezTo>
                  <a:cubicBezTo>
                    <a:pt x="368" y="344"/>
                    <a:pt x="410" y="321"/>
                    <a:pt x="422" y="278"/>
                  </a:cubicBezTo>
                  <a:cubicBezTo>
                    <a:pt x="443" y="237"/>
                    <a:pt x="482" y="208"/>
                    <a:pt x="523" y="208"/>
                  </a:cubicBezTo>
                  <a:cubicBezTo>
                    <a:pt x="527" y="208"/>
                    <a:pt x="532" y="209"/>
                    <a:pt x="537" y="209"/>
                  </a:cubicBezTo>
                  <a:cubicBezTo>
                    <a:pt x="583" y="209"/>
                    <a:pt x="629" y="248"/>
                    <a:pt x="637" y="294"/>
                  </a:cubicBezTo>
                  <a:cubicBezTo>
                    <a:pt x="652" y="363"/>
                    <a:pt x="598" y="432"/>
                    <a:pt x="568" y="462"/>
                  </a:cubicBezTo>
                  <a:cubicBezTo>
                    <a:pt x="522" y="516"/>
                    <a:pt x="445" y="554"/>
                    <a:pt x="376" y="585"/>
                  </a:cubicBezTo>
                  <a:lnTo>
                    <a:pt x="330" y="608"/>
                  </a:lnTo>
                  <a:cubicBezTo>
                    <a:pt x="261" y="638"/>
                    <a:pt x="192" y="677"/>
                    <a:pt x="123" y="723"/>
                  </a:cubicBezTo>
                  <a:cubicBezTo>
                    <a:pt x="100" y="738"/>
                    <a:pt x="77" y="753"/>
                    <a:pt x="54" y="769"/>
                  </a:cubicBezTo>
                  <a:cubicBezTo>
                    <a:pt x="54" y="776"/>
                    <a:pt x="54" y="776"/>
                    <a:pt x="47" y="776"/>
                  </a:cubicBezTo>
                  <a:cubicBezTo>
                    <a:pt x="8" y="815"/>
                    <a:pt x="1" y="853"/>
                    <a:pt x="8" y="884"/>
                  </a:cubicBezTo>
                  <a:cubicBezTo>
                    <a:pt x="16" y="922"/>
                    <a:pt x="39" y="953"/>
                    <a:pt x="77" y="968"/>
                  </a:cubicBezTo>
                  <a:lnTo>
                    <a:pt x="759" y="1198"/>
                  </a:lnTo>
                  <a:cubicBezTo>
                    <a:pt x="782" y="1205"/>
                    <a:pt x="805" y="1205"/>
                    <a:pt x="828" y="1205"/>
                  </a:cubicBezTo>
                  <a:cubicBezTo>
                    <a:pt x="851" y="1205"/>
                    <a:pt x="882" y="1205"/>
                    <a:pt x="905" y="1198"/>
                  </a:cubicBezTo>
                  <a:cubicBezTo>
                    <a:pt x="958" y="1175"/>
                    <a:pt x="981" y="1121"/>
                    <a:pt x="966" y="1067"/>
                  </a:cubicBezTo>
                  <a:cubicBezTo>
                    <a:pt x="948" y="1026"/>
                    <a:pt x="912" y="998"/>
                    <a:pt x="872" y="998"/>
                  </a:cubicBezTo>
                  <a:cubicBezTo>
                    <a:pt x="860" y="998"/>
                    <a:pt x="848" y="1001"/>
                    <a:pt x="836" y="1006"/>
                  </a:cubicBezTo>
                  <a:lnTo>
                    <a:pt x="820" y="1006"/>
                  </a:lnTo>
                  <a:lnTo>
                    <a:pt x="330" y="838"/>
                  </a:lnTo>
                  <a:cubicBezTo>
                    <a:pt x="353" y="822"/>
                    <a:pt x="384" y="807"/>
                    <a:pt x="414" y="792"/>
                  </a:cubicBezTo>
                  <a:lnTo>
                    <a:pt x="468" y="769"/>
                  </a:lnTo>
                  <a:cubicBezTo>
                    <a:pt x="552" y="730"/>
                    <a:pt x="652" y="677"/>
                    <a:pt x="721" y="592"/>
                  </a:cubicBezTo>
                  <a:cubicBezTo>
                    <a:pt x="820" y="485"/>
                    <a:pt x="859" y="370"/>
                    <a:pt x="836" y="263"/>
                  </a:cubicBezTo>
                  <a:cubicBezTo>
                    <a:pt x="813" y="125"/>
                    <a:pt x="698" y="18"/>
                    <a:pt x="560" y="3"/>
                  </a:cubicBezTo>
                  <a:cubicBezTo>
                    <a:pt x="549" y="1"/>
                    <a:pt x="538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-831525" y="3217900"/>
              <a:ext cx="12850" cy="65975"/>
            </a:xfrm>
            <a:custGeom>
              <a:rect b="b" l="l" r="r" t="t"/>
              <a:pathLst>
                <a:path extrusionOk="0" h="2639" w="514">
                  <a:moveTo>
                    <a:pt x="165" y="1"/>
                  </a:moveTo>
                  <a:cubicBezTo>
                    <a:pt x="156" y="1"/>
                    <a:pt x="147" y="2"/>
                    <a:pt x="138" y="3"/>
                  </a:cubicBezTo>
                  <a:cubicBezTo>
                    <a:pt x="54" y="19"/>
                    <a:pt x="0" y="95"/>
                    <a:pt x="16" y="180"/>
                  </a:cubicBezTo>
                  <a:cubicBezTo>
                    <a:pt x="16" y="187"/>
                    <a:pt x="123" y="754"/>
                    <a:pt x="169" y="1329"/>
                  </a:cubicBezTo>
                  <a:cubicBezTo>
                    <a:pt x="215" y="1896"/>
                    <a:pt x="192" y="2478"/>
                    <a:pt x="192" y="2478"/>
                  </a:cubicBezTo>
                  <a:cubicBezTo>
                    <a:pt x="192" y="2562"/>
                    <a:pt x="261" y="2631"/>
                    <a:pt x="337" y="2639"/>
                  </a:cubicBezTo>
                  <a:lnTo>
                    <a:pt x="345" y="2639"/>
                  </a:lnTo>
                  <a:cubicBezTo>
                    <a:pt x="429" y="2639"/>
                    <a:pt x="491" y="2570"/>
                    <a:pt x="498" y="2493"/>
                  </a:cubicBezTo>
                  <a:cubicBezTo>
                    <a:pt x="498" y="2462"/>
                    <a:pt x="514" y="1888"/>
                    <a:pt x="468" y="1306"/>
                  </a:cubicBezTo>
                  <a:cubicBezTo>
                    <a:pt x="422" y="716"/>
                    <a:pt x="314" y="149"/>
                    <a:pt x="314" y="126"/>
                  </a:cubicBezTo>
                  <a:cubicBezTo>
                    <a:pt x="301" y="51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-798400" y="3241900"/>
              <a:ext cx="58250" cy="9225"/>
            </a:xfrm>
            <a:custGeom>
              <a:rect b="b" l="l" r="r" t="t"/>
              <a:pathLst>
                <a:path extrusionOk="0" h="369" w="2330">
                  <a:moveTo>
                    <a:pt x="476" y="1"/>
                  </a:moveTo>
                  <a:cubicBezTo>
                    <a:pt x="361" y="1"/>
                    <a:pt x="269" y="9"/>
                    <a:pt x="200" y="32"/>
                  </a:cubicBezTo>
                  <a:cubicBezTo>
                    <a:pt x="131" y="62"/>
                    <a:pt x="85" y="93"/>
                    <a:pt x="77" y="101"/>
                  </a:cubicBezTo>
                  <a:cubicBezTo>
                    <a:pt x="8" y="154"/>
                    <a:pt x="1" y="246"/>
                    <a:pt x="54" y="315"/>
                  </a:cubicBezTo>
                  <a:cubicBezTo>
                    <a:pt x="77" y="346"/>
                    <a:pt x="123" y="369"/>
                    <a:pt x="169" y="369"/>
                  </a:cubicBezTo>
                  <a:cubicBezTo>
                    <a:pt x="200" y="369"/>
                    <a:pt x="230" y="353"/>
                    <a:pt x="261" y="330"/>
                  </a:cubicBezTo>
                  <a:cubicBezTo>
                    <a:pt x="261" y="330"/>
                    <a:pt x="269" y="323"/>
                    <a:pt x="292" y="315"/>
                  </a:cubicBezTo>
                  <a:cubicBezTo>
                    <a:pt x="307" y="315"/>
                    <a:pt x="361" y="300"/>
                    <a:pt x="476" y="300"/>
                  </a:cubicBezTo>
                  <a:lnTo>
                    <a:pt x="2184" y="307"/>
                  </a:lnTo>
                  <a:cubicBezTo>
                    <a:pt x="2268" y="307"/>
                    <a:pt x="2330" y="238"/>
                    <a:pt x="2330" y="154"/>
                  </a:cubicBezTo>
                  <a:cubicBezTo>
                    <a:pt x="2330" y="78"/>
                    <a:pt x="2268" y="9"/>
                    <a:pt x="2184" y="9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-779625" y="3221450"/>
              <a:ext cx="16500" cy="51125"/>
            </a:xfrm>
            <a:custGeom>
              <a:rect b="b" l="l" r="r" t="t"/>
              <a:pathLst>
                <a:path extrusionOk="0" h="2045" w="660">
                  <a:moveTo>
                    <a:pt x="163" y="0"/>
                  </a:moveTo>
                  <a:cubicBezTo>
                    <a:pt x="148" y="0"/>
                    <a:pt x="132" y="2"/>
                    <a:pt x="115" y="7"/>
                  </a:cubicBezTo>
                  <a:cubicBezTo>
                    <a:pt x="39" y="38"/>
                    <a:pt x="0" y="122"/>
                    <a:pt x="23" y="198"/>
                  </a:cubicBezTo>
                  <a:cubicBezTo>
                    <a:pt x="23" y="206"/>
                    <a:pt x="169" y="620"/>
                    <a:pt x="246" y="1041"/>
                  </a:cubicBezTo>
                  <a:cubicBezTo>
                    <a:pt x="330" y="1462"/>
                    <a:pt x="353" y="1899"/>
                    <a:pt x="353" y="1907"/>
                  </a:cubicBezTo>
                  <a:cubicBezTo>
                    <a:pt x="361" y="1983"/>
                    <a:pt x="429" y="2045"/>
                    <a:pt x="506" y="2045"/>
                  </a:cubicBezTo>
                  <a:lnTo>
                    <a:pt x="514" y="2045"/>
                  </a:lnTo>
                  <a:cubicBezTo>
                    <a:pt x="598" y="2037"/>
                    <a:pt x="659" y="1968"/>
                    <a:pt x="659" y="1884"/>
                  </a:cubicBezTo>
                  <a:cubicBezTo>
                    <a:pt x="652" y="1868"/>
                    <a:pt x="629" y="1424"/>
                    <a:pt x="544" y="987"/>
                  </a:cubicBezTo>
                  <a:cubicBezTo>
                    <a:pt x="452" y="543"/>
                    <a:pt x="315" y="122"/>
                    <a:pt x="307" y="106"/>
                  </a:cubicBezTo>
                  <a:cubicBezTo>
                    <a:pt x="288" y="38"/>
                    <a:pt x="230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-726200" y="3228650"/>
              <a:ext cx="51350" cy="28425"/>
            </a:xfrm>
            <a:custGeom>
              <a:rect b="b" l="l" r="r" t="t"/>
              <a:pathLst>
                <a:path extrusionOk="0" h="1137" w="2054">
                  <a:moveTo>
                    <a:pt x="171" y="0"/>
                  </a:moveTo>
                  <a:cubicBezTo>
                    <a:pt x="139" y="0"/>
                    <a:pt x="106" y="11"/>
                    <a:pt x="77" y="33"/>
                  </a:cubicBezTo>
                  <a:cubicBezTo>
                    <a:pt x="16" y="79"/>
                    <a:pt x="1" y="179"/>
                    <a:pt x="54" y="240"/>
                  </a:cubicBezTo>
                  <a:cubicBezTo>
                    <a:pt x="62" y="247"/>
                    <a:pt x="139" y="347"/>
                    <a:pt x="284" y="477"/>
                  </a:cubicBezTo>
                  <a:cubicBezTo>
                    <a:pt x="445" y="631"/>
                    <a:pt x="660" y="776"/>
                    <a:pt x="882" y="883"/>
                  </a:cubicBezTo>
                  <a:cubicBezTo>
                    <a:pt x="1104" y="991"/>
                    <a:pt x="1357" y="1067"/>
                    <a:pt x="1571" y="1105"/>
                  </a:cubicBezTo>
                  <a:cubicBezTo>
                    <a:pt x="1748" y="1136"/>
                    <a:pt x="1878" y="1136"/>
                    <a:pt x="1901" y="1136"/>
                  </a:cubicBezTo>
                  <a:cubicBezTo>
                    <a:pt x="1985" y="1128"/>
                    <a:pt x="2054" y="1067"/>
                    <a:pt x="2054" y="983"/>
                  </a:cubicBezTo>
                  <a:cubicBezTo>
                    <a:pt x="2046" y="899"/>
                    <a:pt x="1985" y="830"/>
                    <a:pt x="1901" y="830"/>
                  </a:cubicBezTo>
                  <a:cubicBezTo>
                    <a:pt x="1893" y="830"/>
                    <a:pt x="1786" y="830"/>
                    <a:pt x="1617" y="807"/>
                  </a:cubicBezTo>
                  <a:cubicBezTo>
                    <a:pt x="1433" y="776"/>
                    <a:pt x="1204" y="707"/>
                    <a:pt x="1012" y="615"/>
                  </a:cubicBezTo>
                  <a:cubicBezTo>
                    <a:pt x="821" y="523"/>
                    <a:pt x="629" y="385"/>
                    <a:pt x="491" y="255"/>
                  </a:cubicBezTo>
                  <a:cubicBezTo>
                    <a:pt x="361" y="148"/>
                    <a:pt x="292" y="56"/>
                    <a:pt x="292" y="56"/>
                  </a:cubicBezTo>
                  <a:cubicBezTo>
                    <a:pt x="261" y="20"/>
                    <a:pt x="217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-730600" y="3224800"/>
              <a:ext cx="35650" cy="47600"/>
            </a:xfrm>
            <a:custGeom>
              <a:rect b="b" l="l" r="r" t="t"/>
              <a:pathLst>
                <a:path extrusionOk="0" h="1904" w="1426">
                  <a:moveTo>
                    <a:pt x="1247" y="0"/>
                  </a:moveTo>
                  <a:cubicBezTo>
                    <a:pt x="1238" y="0"/>
                    <a:pt x="1228" y="1"/>
                    <a:pt x="1219" y="3"/>
                  </a:cubicBezTo>
                  <a:cubicBezTo>
                    <a:pt x="1142" y="18"/>
                    <a:pt x="1089" y="103"/>
                    <a:pt x="1104" y="179"/>
                  </a:cubicBezTo>
                  <a:cubicBezTo>
                    <a:pt x="1104" y="179"/>
                    <a:pt x="1119" y="287"/>
                    <a:pt x="1089" y="447"/>
                  </a:cubicBezTo>
                  <a:cubicBezTo>
                    <a:pt x="1066" y="624"/>
                    <a:pt x="958" y="830"/>
                    <a:pt x="828" y="999"/>
                  </a:cubicBezTo>
                  <a:cubicBezTo>
                    <a:pt x="675" y="1191"/>
                    <a:pt x="476" y="1344"/>
                    <a:pt x="345" y="1443"/>
                  </a:cubicBezTo>
                  <a:lnTo>
                    <a:pt x="85" y="1627"/>
                  </a:lnTo>
                  <a:cubicBezTo>
                    <a:pt x="16" y="1673"/>
                    <a:pt x="1" y="1765"/>
                    <a:pt x="47" y="1834"/>
                  </a:cubicBezTo>
                  <a:cubicBezTo>
                    <a:pt x="77" y="1880"/>
                    <a:pt x="123" y="1903"/>
                    <a:pt x="169" y="1903"/>
                  </a:cubicBezTo>
                  <a:cubicBezTo>
                    <a:pt x="200" y="1903"/>
                    <a:pt x="230" y="1895"/>
                    <a:pt x="261" y="1872"/>
                  </a:cubicBezTo>
                  <a:lnTo>
                    <a:pt x="522" y="1689"/>
                  </a:lnTo>
                  <a:cubicBezTo>
                    <a:pt x="667" y="1574"/>
                    <a:pt x="882" y="1405"/>
                    <a:pt x="1058" y="1191"/>
                  </a:cubicBezTo>
                  <a:cubicBezTo>
                    <a:pt x="1226" y="984"/>
                    <a:pt x="1349" y="723"/>
                    <a:pt x="1387" y="493"/>
                  </a:cubicBezTo>
                  <a:cubicBezTo>
                    <a:pt x="1426" y="287"/>
                    <a:pt x="1395" y="141"/>
                    <a:pt x="1395" y="126"/>
                  </a:cubicBezTo>
                  <a:cubicBezTo>
                    <a:pt x="1381" y="51"/>
                    <a:pt x="1320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-868500" y="3193800"/>
              <a:ext cx="23400" cy="116125"/>
            </a:xfrm>
            <a:custGeom>
              <a:rect b="b" l="l" r="r" t="t"/>
              <a:pathLst>
                <a:path extrusionOk="0" h="4645" w="936">
                  <a:moveTo>
                    <a:pt x="660" y="0"/>
                  </a:moveTo>
                  <a:cubicBezTo>
                    <a:pt x="614" y="0"/>
                    <a:pt x="569" y="22"/>
                    <a:pt x="537" y="63"/>
                  </a:cubicBezTo>
                  <a:cubicBezTo>
                    <a:pt x="529" y="71"/>
                    <a:pt x="346" y="316"/>
                    <a:pt x="208" y="745"/>
                  </a:cubicBezTo>
                  <a:cubicBezTo>
                    <a:pt x="77" y="1144"/>
                    <a:pt x="1" y="1718"/>
                    <a:pt x="8" y="2346"/>
                  </a:cubicBezTo>
                  <a:cubicBezTo>
                    <a:pt x="1" y="3005"/>
                    <a:pt x="85" y="3580"/>
                    <a:pt x="238" y="3955"/>
                  </a:cubicBezTo>
                  <a:cubicBezTo>
                    <a:pt x="323" y="4147"/>
                    <a:pt x="422" y="4323"/>
                    <a:pt x="522" y="4445"/>
                  </a:cubicBezTo>
                  <a:cubicBezTo>
                    <a:pt x="606" y="4545"/>
                    <a:pt x="667" y="4599"/>
                    <a:pt x="667" y="4606"/>
                  </a:cubicBezTo>
                  <a:cubicBezTo>
                    <a:pt x="698" y="4629"/>
                    <a:pt x="736" y="4645"/>
                    <a:pt x="775" y="4645"/>
                  </a:cubicBezTo>
                  <a:lnTo>
                    <a:pt x="767" y="4637"/>
                  </a:lnTo>
                  <a:cubicBezTo>
                    <a:pt x="813" y="4637"/>
                    <a:pt x="851" y="4622"/>
                    <a:pt x="882" y="4591"/>
                  </a:cubicBezTo>
                  <a:cubicBezTo>
                    <a:pt x="935" y="4530"/>
                    <a:pt x="935" y="4438"/>
                    <a:pt x="874" y="4384"/>
                  </a:cubicBezTo>
                  <a:cubicBezTo>
                    <a:pt x="874" y="4384"/>
                    <a:pt x="820" y="4338"/>
                    <a:pt x="752" y="4246"/>
                  </a:cubicBezTo>
                  <a:cubicBezTo>
                    <a:pt x="667" y="4154"/>
                    <a:pt x="583" y="4001"/>
                    <a:pt x="514" y="3840"/>
                  </a:cubicBezTo>
                  <a:cubicBezTo>
                    <a:pt x="376" y="3495"/>
                    <a:pt x="300" y="2967"/>
                    <a:pt x="307" y="2346"/>
                  </a:cubicBezTo>
                  <a:cubicBezTo>
                    <a:pt x="300" y="1756"/>
                    <a:pt x="368" y="1205"/>
                    <a:pt x="491" y="837"/>
                  </a:cubicBezTo>
                  <a:cubicBezTo>
                    <a:pt x="614" y="462"/>
                    <a:pt x="775" y="247"/>
                    <a:pt x="782" y="240"/>
                  </a:cubicBezTo>
                  <a:cubicBezTo>
                    <a:pt x="828" y="171"/>
                    <a:pt x="813" y="79"/>
                    <a:pt x="752" y="33"/>
                  </a:cubicBezTo>
                  <a:cubicBezTo>
                    <a:pt x="723" y="11"/>
                    <a:pt x="692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-685025" y="3194350"/>
              <a:ext cx="31075" cy="102925"/>
            </a:xfrm>
            <a:custGeom>
              <a:rect b="b" l="l" r="r" t="t"/>
              <a:pathLst>
                <a:path extrusionOk="0" h="4117" w="1243">
                  <a:moveTo>
                    <a:pt x="164" y="1"/>
                  </a:moveTo>
                  <a:cubicBezTo>
                    <a:pt x="132" y="1"/>
                    <a:pt x="99" y="11"/>
                    <a:pt x="70" y="34"/>
                  </a:cubicBezTo>
                  <a:cubicBezTo>
                    <a:pt x="9" y="87"/>
                    <a:pt x="1" y="179"/>
                    <a:pt x="47" y="248"/>
                  </a:cubicBezTo>
                  <a:cubicBezTo>
                    <a:pt x="55" y="248"/>
                    <a:pt x="208" y="440"/>
                    <a:pt x="384" y="761"/>
                  </a:cubicBezTo>
                  <a:cubicBezTo>
                    <a:pt x="599" y="1137"/>
                    <a:pt x="759" y="1604"/>
                    <a:pt x="836" y="2041"/>
                  </a:cubicBezTo>
                  <a:cubicBezTo>
                    <a:pt x="936" y="2539"/>
                    <a:pt x="928" y="3029"/>
                    <a:pt x="821" y="3366"/>
                  </a:cubicBezTo>
                  <a:cubicBezTo>
                    <a:pt x="767" y="3535"/>
                    <a:pt x="698" y="3665"/>
                    <a:pt x="644" y="3742"/>
                  </a:cubicBezTo>
                  <a:cubicBezTo>
                    <a:pt x="591" y="3818"/>
                    <a:pt x="553" y="3856"/>
                    <a:pt x="553" y="3856"/>
                  </a:cubicBezTo>
                  <a:cubicBezTo>
                    <a:pt x="491" y="3910"/>
                    <a:pt x="491" y="4010"/>
                    <a:pt x="553" y="4071"/>
                  </a:cubicBezTo>
                  <a:cubicBezTo>
                    <a:pt x="576" y="4102"/>
                    <a:pt x="621" y="4117"/>
                    <a:pt x="660" y="4117"/>
                  </a:cubicBezTo>
                  <a:lnTo>
                    <a:pt x="660" y="4109"/>
                  </a:lnTo>
                  <a:cubicBezTo>
                    <a:pt x="690" y="4109"/>
                    <a:pt x="729" y="4094"/>
                    <a:pt x="759" y="4071"/>
                  </a:cubicBezTo>
                  <a:cubicBezTo>
                    <a:pt x="767" y="4063"/>
                    <a:pt x="821" y="4010"/>
                    <a:pt x="890" y="3910"/>
                  </a:cubicBezTo>
                  <a:cubicBezTo>
                    <a:pt x="959" y="3818"/>
                    <a:pt x="1051" y="3657"/>
                    <a:pt x="1104" y="3450"/>
                  </a:cubicBezTo>
                  <a:cubicBezTo>
                    <a:pt x="1227" y="3075"/>
                    <a:pt x="1242" y="2539"/>
                    <a:pt x="1135" y="1987"/>
                  </a:cubicBezTo>
                  <a:cubicBezTo>
                    <a:pt x="1051" y="1520"/>
                    <a:pt x="874" y="1022"/>
                    <a:pt x="644" y="616"/>
                  </a:cubicBezTo>
                  <a:cubicBezTo>
                    <a:pt x="453" y="271"/>
                    <a:pt x="292" y="64"/>
                    <a:pt x="284" y="57"/>
                  </a:cubicBezTo>
                  <a:cubicBezTo>
                    <a:pt x="253" y="21"/>
                    <a:pt x="209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-658575" y="3176275"/>
              <a:ext cx="37750" cy="37700"/>
            </a:xfrm>
            <a:custGeom>
              <a:rect b="b" l="l" r="r" t="t"/>
              <a:pathLst>
                <a:path extrusionOk="0" h="1508" w="1510">
                  <a:moveTo>
                    <a:pt x="453" y="1"/>
                  </a:moveTo>
                  <a:cubicBezTo>
                    <a:pt x="401" y="1"/>
                    <a:pt x="349" y="10"/>
                    <a:pt x="299" y="29"/>
                  </a:cubicBezTo>
                  <a:cubicBezTo>
                    <a:pt x="123" y="98"/>
                    <a:pt x="0" y="289"/>
                    <a:pt x="23" y="489"/>
                  </a:cubicBezTo>
                  <a:cubicBezTo>
                    <a:pt x="30" y="561"/>
                    <a:pt x="99" y="619"/>
                    <a:pt x="177" y="619"/>
                  </a:cubicBezTo>
                  <a:cubicBezTo>
                    <a:pt x="182" y="619"/>
                    <a:pt x="187" y="619"/>
                    <a:pt x="192" y="619"/>
                  </a:cubicBezTo>
                  <a:cubicBezTo>
                    <a:pt x="268" y="611"/>
                    <a:pt x="330" y="534"/>
                    <a:pt x="322" y="458"/>
                  </a:cubicBezTo>
                  <a:cubicBezTo>
                    <a:pt x="314" y="397"/>
                    <a:pt x="353" y="335"/>
                    <a:pt x="406" y="312"/>
                  </a:cubicBezTo>
                  <a:cubicBezTo>
                    <a:pt x="421" y="306"/>
                    <a:pt x="436" y="303"/>
                    <a:pt x="452" y="303"/>
                  </a:cubicBezTo>
                  <a:cubicBezTo>
                    <a:pt x="494" y="303"/>
                    <a:pt x="537" y="325"/>
                    <a:pt x="559" y="358"/>
                  </a:cubicBezTo>
                  <a:cubicBezTo>
                    <a:pt x="613" y="427"/>
                    <a:pt x="590" y="534"/>
                    <a:pt x="582" y="580"/>
                  </a:cubicBezTo>
                  <a:cubicBezTo>
                    <a:pt x="552" y="680"/>
                    <a:pt x="490" y="772"/>
                    <a:pt x="429" y="849"/>
                  </a:cubicBezTo>
                  <a:lnTo>
                    <a:pt x="383" y="902"/>
                  </a:lnTo>
                  <a:cubicBezTo>
                    <a:pt x="314" y="986"/>
                    <a:pt x="245" y="1071"/>
                    <a:pt x="192" y="1170"/>
                  </a:cubicBezTo>
                  <a:cubicBezTo>
                    <a:pt x="176" y="1201"/>
                    <a:pt x="161" y="1232"/>
                    <a:pt x="146" y="1270"/>
                  </a:cubicBezTo>
                  <a:cubicBezTo>
                    <a:pt x="146" y="1270"/>
                    <a:pt x="146" y="1278"/>
                    <a:pt x="146" y="1285"/>
                  </a:cubicBezTo>
                  <a:cubicBezTo>
                    <a:pt x="107" y="1362"/>
                    <a:pt x="130" y="1415"/>
                    <a:pt x="153" y="1446"/>
                  </a:cubicBezTo>
                  <a:cubicBezTo>
                    <a:pt x="184" y="1484"/>
                    <a:pt x="230" y="1507"/>
                    <a:pt x="284" y="1507"/>
                  </a:cubicBezTo>
                  <a:lnTo>
                    <a:pt x="299" y="1507"/>
                  </a:lnTo>
                  <a:lnTo>
                    <a:pt x="1264" y="1377"/>
                  </a:lnTo>
                  <a:cubicBezTo>
                    <a:pt x="1333" y="1370"/>
                    <a:pt x="1402" y="1331"/>
                    <a:pt x="1448" y="1285"/>
                  </a:cubicBezTo>
                  <a:cubicBezTo>
                    <a:pt x="1509" y="1224"/>
                    <a:pt x="1502" y="1132"/>
                    <a:pt x="1440" y="1071"/>
                  </a:cubicBezTo>
                  <a:cubicBezTo>
                    <a:pt x="1411" y="1045"/>
                    <a:pt x="1372" y="1031"/>
                    <a:pt x="1334" y="1031"/>
                  </a:cubicBezTo>
                  <a:cubicBezTo>
                    <a:pt x="1294" y="1031"/>
                    <a:pt x="1254" y="1047"/>
                    <a:pt x="1226" y="1078"/>
                  </a:cubicBezTo>
                  <a:lnTo>
                    <a:pt x="552" y="1170"/>
                  </a:lnTo>
                  <a:cubicBezTo>
                    <a:pt x="575" y="1147"/>
                    <a:pt x="598" y="1117"/>
                    <a:pt x="613" y="1094"/>
                  </a:cubicBezTo>
                  <a:lnTo>
                    <a:pt x="659" y="1032"/>
                  </a:lnTo>
                  <a:cubicBezTo>
                    <a:pt x="743" y="933"/>
                    <a:pt x="828" y="810"/>
                    <a:pt x="866" y="657"/>
                  </a:cubicBezTo>
                  <a:cubicBezTo>
                    <a:pt x="919" y="473"/>
                    <a:pt x="896" y="297"/>
                    <a:pt x="805" y="182"/>
                  </a:cubicBezTo>
                  <a:cubicBezTo>
                    <a:pt x="721" y="65"/>
                    <a:pt x="589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-922125" y="2922125"/>
              <a:ext cx="43900" cy="46125"/>
            </a:xfrm>
            <a:custGeom>
              <a:rect b="b" l="l" r="r" t="t"/>
              <a:pathLst>
                <a:path extrusionOk="0" h="1845" w="1756">
                  <a:moveTo>
                    <a:pt x="686" y="1"/>
                  </a:moveTo>
                  <a:cubicBezTo>
                    <a:pt x="590" y="1"/>
                    <a:pt x="492" y="12"/>
                    <a:pt x="391" y="36"/>
                  </a:cubicBezTo>
                  <a:cubicBezTo>
                    <a:pt x="284" y="59"/>
                    <a:pt x="215" y="82"/>
                    <a:pt x="215" y="90"/>
                  </a:cubicBezTo>
                  <a:cubicBezTo>
                    <a:pt x="139" y="121"/>
                    <a:pt x="100" y="205"/>
                    <a:pt x="131" y="282"/>
                  </a:cubicBezTo>
                  <a:cubicBezTo>
                    <a:pt x="160" y="340"/>
                    <a:pt x="217" y="376"/>
                    <a:pt x="276" y="376"/>
                  </a:cubicBezTo>
                  <a:cubicBezTo>
                    <a:pt x="294" y="376"/>
                    <a:pt x="312" y="373"/>
                    <a:pt x="330" y="366"/>
                  </a:cubicBezTo>
                  <a:cubicBezTo>
                    <a:pt x="330" y="358"/>
                    <a:pt x="376" y="343"/>
                    <a:pt x="460" y="328"/>
                  </a:cubicBezTo>
                  <a:cubicBezTo>
                    <a:pt x="530" y="309"/>
                    <a:pt x="602" y="299"/>
                    <a:pt x="674" y="299"/>
                  </a:cubicBezTo>
                  <a:cubicBezTo>
                    <a:pt x="721" y="299"/>
                    <a:pt x="767" y="303"/>
                    <a:pt x="813" y="312"/>
                  </a:cubicBezTo>
                  <a:cubicBezTo>
                    <a:pt x="981" y="335"/>
                    <a:pt x="1135" y="412"/>
                    <a:pt x="1242" y="534"/>
                  </a:cubicBezTo>
                  <a:cubicBezTo>
                    <a:pt x="1372" y="672"/>
                    <a:pt x="1441" y="856"/>
                    <a:pt x="1418" y="1032"/>
                  </a:cubicBezTo>
                  <a:cubicBezTo>
                    <a:pt x="1403" y="1201"/>
                    <a:pt x="1288" y="1377"/>
                    <a:pt x="1135" y="1469"/>
                  </a:cubicBezTo>
                  <a:cubicBezTo>
                    <a:pt x="1046" y="1522"/>
                    <a:pt x="950" y="1542"/>
                    <a:pt x="861" y="1542"/>
                  </a:cubicBezTo>
                  <a:cubicBezTo>
                    <a:pt x="796" y="1542"/>
                    <a:pt x="734" y="1531"/>
                    <a:pt x="683" y="1515"/>
                  </a:cubicBezTo>
                  <a:cubicBezTo>
                    <a:pt x="506" y="1461"/>
                    <a:pt x="422" y="1362"/>
                    <a:pt x="361" y="1285"/>
                  </a:cubicBezTo>
                  <a:cubicBezTo>
                    <a:pt x="319" y="1244"/>
                    <a:pt x="271" y="1183"/>
                    <a:pt x="195" y="1183"/>
                  </a:cubicBezTo>
                  <a:cubicBezTo>
                    <a:pt x="187" y="1183"/>
                    <a:pt x="178" y="1184"/>
                    <a:pt x="169" y="1186"/>
                  </a:cubicBezTo>
                  <a:cubicBezTo>
                    <a:pt x="123" y="1186"/>
                    <a:pt x="70" y="1224"/>
                    <a:pt x="47" y="1270"/>
                  </a:cubicBezTo>
                  <a:cubicBezTo>
                    <a:pt x="1" y="1339"/>
                    <a:pt x="31" y="1431"/>
                    <a:pt x="100" y="1469"/>
                  </a:cubicBezTo>
                  <a:cubicBezTo>
                    <a:pt x="116" y="1477"/>
                    <a:pt x="123" y="1484"/>
                    <a:pt x="131" y="1484"/>
                  </a:cubicBezTo>
                  <a:cubicBezTo>
                    <a:pt x="200" y="1569"/>
                    <a:pt x="345" y="1730"/>
                    <a:pt x="598" y="1806"/>
                  </a:cubicBezTo>
                  <a:cubicBezTo>
                    <a:pt x="683" y="1829"/>
                    <a:pt x="767" y="1844"/>
                    <a:pt x="851" y="1844"/>
                  </a:cubicBezTo>
                  <a:lnTo>
                    <a:pt x="859" y="1844"/>
                  </a:lnTo>
                  <a:cubicBezTo>
                    <a:pt x="1012" y="1844"/>
                    <a:pt x="1165" y="1798"/>
                    <a:pt x="1288" y="1722"/>
                  </a:cubicBezTo>
                  <a:cubicBezTo>
                    <a:pt x="1525" y="1584"/>
                    <a:pt x="1694" y="1331"/>
                    <a:pt x="1724" y="1063"/>
                  </a:cubicBezTo>
                  <a:cubicBezTo>
                    <a:pt x="1755" y="803"/>
                    <a:pt x="1655" y="527"/>
                    <a:pt x="1464" y="328"/>
                  </a:cubicBezTo>
                  <a:cubicBezTo>
                    <a:pt x="1311" y="159"/>
                    <a:pt x="1089" y="44"/>
                    <a:pt x="859" y="13"/>
                  </a:cubicBezTo>
                  <a:cubicBezTo>
                    <a:pt x="801" y="5"/>
                    <a:pt x="74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-921550" y="2899825"/>
              <a:ext cx="9225" cy="31275"/>
            </a:xfrm>
            <a:custGeom>
              <a:rect b="b" l="l" r="r" t="t"/>
              <a:pathLst>
                <a:path extrusionOk="0" h="1251" w="369">
                  <a:moveTo>
                    <a:pt x="159" y="1"/>
                  </a:moveTo>
                  <a:cubicBezTo>
                    <a:pt x="155" y="1"/>
                    <a:pt x="151" y="1"/>
                    <a:pt x="146" y="1"/>
                  </a:cubicBezTo>
                  <a:cubicBezTo>
                    <a:pt x="62" y="9"/>
                    <a:pt x="1" y="78"/>
                    <a:pt x="8" y="162"/>
                  </a:cubicBezTo>
                  <a:lnTo>
                    <a:pt x="62" y="1105"/>
                  </a:lnTo>
                  <a:cubicBezTo>
                    <a:pt x="70" y="1189"/>
                    <a:pt x="131" y="1250"/>
                    <a:pt x="215" y="1250"/>
                  </a:cubicBezTo>
                  <a:lnTo>
                    <a:pt x="223" y="1250"/>
                  </a:lnTo>
                  <a:cubicBezTo>
                    <a:pt x="299" y="1243"/>
                    <a:pt x="368" y="1174"/>
                    <a:pt x="361" y="1089"/>
                  </a:cubicBezTo>
                  <a:lnTo>
                    <a:pt x="307" y="139"/>
                  </a:lnTo>
                  <a:cubicBezTo>
                    <a:pt x="300" y="67"/>
                    <a:pt x="23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-921725" y="2892700"/>
              <a:ext cx="42925" cy="11375"/>
            </a:xfrm>
            <a:custGeom>
              <a:rect b="b" l="l" r="r" t="t"/>
              <a:pathLst>
                <a:path extrusionOk="0" h="455" w="1717">
                  <a:moveTo>
                    <a:pt x="1566" y="1"/>
                  </a:moveTo>
                  <a:cubicBezTo>
                    <a:pt x="1557" y="1"/>
                    <a:pt x="1549" y="1"/>
                    <a:pt x="1540" y="3"/>
                  </a:cubicBezTo>
                  <a:lnTo>
                    <a:pt x="146" y="156"/>
                  </a:lnTo>
                  <a:cubicBezTo>
                    <a:pt x="61" y="172"/>
                    <a:pt x="0" y="240"/>
                    <a:pt x="15" y="325"/>
                  </a:cubicBezTo>
                  <a:cubicBezTo>
                    <a:pt x="23" y="401"/>
                    <a:pt x="84" y="455"/>
                    <a:pt x="161" y="455"/>
                  </a:cubicBezTo>
                  <a:lnTo>
                    <a:pt x="176" y="455"/>
                  </a:lnTo>
                  <a:lnTo>
                    <a:pt x="1578" y="302"/>
                  </a:lnTo>
                  <a:cubicBezTo>
                    <a:pt x="1662" y="294"/>
                    <a:pt x="1716" y="218"/>
                    <a:pt x="1708" y="133"/>
                  </a:cubicBezTo>
                  <a:cubicBezTo>
                    <a:pt x="1702" y="58"/>
                    <a:pt x="163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-868100" y="2925100"/>
              <a:ext cx="30850" cy="39500"/>
            </a:xfrm>
            <a:custGeom>
              <a:rect b="b" l="l" r="r" t="t"/>
              <a:pathLst>
                <a:path extrusionOk="0" h="1580" w="1234">
                  <a:moveTo>
                    <a:pt x="154" y="1"/>
                  </a:moveTo>
                  <a:cubicBezTo>
                    <a:pt x="149" y="1"/>
                    <a:pt x="143" y="1"/>
                    <a:pt x="138" y="2"/>
                  </a:cubicBezTo>
                  <a:cubicBezTo>
                    <a:pt x="54" y="17"/>
                    <a:pt x="0" y="86"/>
                    <a:pt x="8" y="170"/>
                  </a:cubicBezTo>
                  <a:cubicBezTo>
                    <a:pt x="8" y="178"/>
                    <a:pt x="23" y="285"/>
                    <a:pt x="77" y="438"/>
                  </a:cubicBezTo>
                  <a:cubicBezTo>
                    <a:pt x="130" y="615"/>
                    <a:pt x="230" y="806"/>
                    <a:pt x="345" y="975"/>
                  </a:cubicBezTo>
                  <a:cubicBezTo>
                    <a:pt x="467" y="1143"/>
                    <a:pt x="613" y="1304"/>
                    <a:pt x="759" y="1411"/>
                  </a:cubicBezTo>
                  <a:cubicBezTo>
                    <a:pt x="889" y="1511"/>
                    <a:pt x="988" y="1565"/>
                    <a:pt x="996" y="1565"/>
                  </a:cubicBezTo>
                  <a:cubicBezTo>
                    <a:pt x="1019" y="1572"/>
                    <a:pt x="1042" y="1580"/>
                    <a:pt x="1065" y="1580"/>
                  </a:cubicBezTo>
                  <a:cubicBezTo>
                    <a:pt x="1119" y="1580"/>
                    <a:pt x="1172" y="1549"/>
                    <a:pt x="1195" y="1496"/>
                  </a:cubicBezTo>
                  <a:cubicBezTo>
                    <a:pt x="1233" y="1427"/>
                    <a:pt x="1203" y="1335"/>
                    <a:pt x="1134" y="1296"/>
                  </a:cubicBezTo>
                  <a:cubicBezTo>
                    <a:pt x="1134" y="1296"/>
                    <a:pt x="1050" y="1250"/>
                    <a:pt x="942" y="1166"/>
                  </a:cubicBezTo>
                  <a:cubicBezTo>
                    <a:pt x="820" y="1082"/>
                    <a:pt x="690" y="944"/>
                    <a:pt x="590" y="806"/>
                  </a:cubicBezTo>
                  <a:cubicBezTo>
                    <a:pt x="490" y="661"/>
                    <a:pt x="406" y="492"/>
                    <a:pt x="360" y="346"/>
                  </a:cubicBezTo>
                  <a:cubicBezTo>
                    <a:pt x="322" y="224"/>
                    <a:pt x="307" y="132"/>
                    <a:pt x="307" y="132"/>
                  </a:cubicBezTo>
                  <a:cubicBezTo>
                    <a:pt x="292" y="53"/>
                    <a:pt x="23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-869075" y="2921800"/>
              <a:ext cx="28750" cy="53725"/>
            </a:xfrm>
            <a:custGeom>
              <a:rect b="b" l="l" r="r" t="t"/>
              <a:pathLst>
                <a:path extrusionOk="0" h="2149" w="1150">
                  <a:moveTo>
                    <a:pt x="990" y="1"/>
                  </a:moveTo>
                  <a:cubicBezTo>
                    <a:pt x="923" y="1"/>
                    <a:pt x="857" y="45"/>
                    <a:pt x="843" y="118"/>
                  </a:cubicBezTo>
                  <a:cubicBezTo>
                    <a:pt x="836" y="118"/>
                    <a:pt x="721" y="601"/>
                    <a:pt x="522" y="1045"/>
                  </a:cubicBezTo>
                  <a:cubicBezTo>
                    <a:pt x="330" y="1497"/>
                    <a:pt x="54" y="1911"/>
                    <a:pt x="54" y="1911"/>
                  </a:cubicBezTo>
                  <a:cubicBezTo>
                    <a:pt x="1" y="1980"/>
                    <a:pt x="24" y="2072"/>
                    <a:pt x="93" y="2118"/>
                  </a:cubicBezTo>
                  <a:cubicBezTo>
                    <a:pt x="116" y="2133"/>
                    <a:pt x="146" y="2149"/>
                    <a:pt x="177" y="2149"/>
                  </a:cubicBezTo>
                  <a:cubicBezTo>
                    <a:pt x="223" y="2149"/>
                    <a:pt x="269" y="2126"/>
                    <a:pt x="300" y="2080"/>
                  </a:cubicBezTo>
                  <a:cubicBezTo>
                    <a:pt x="315" y="2064"/>
                    <a:pt x="591" y="1643"/>
                    <a:pt x="798" y="1168"/>
                  </a:cubicBezTo>
                  <a:cubicBezTo>
                    <a:pt x="1004" y="701"/>
                    <a:pt x="1127" y="210"/>
                    <a:pt x="1135" y="187"/>
                  </a:cubicBezTo>
                  <a:cubicBezTo>
                    <a:pt x="1150" y="103"/>
                    <a:pt x="1104" y="26"/>
                    <a:pt x="1020" y="3"/>
                  </a:cubicBezTo>
                  <a:cubicBezTo>
                    <a:pt x="1010" y="2"/>
                    <a:pt x="1000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-932275" y="2973325"/>
              <a:ext cx="131800" cy="16175"/>
            </a:xfrm>
            <a:custGeom>
              <a:rect b="b" l="l" r="r" t="t"/>
              <a:pathLst>
                <a:path extrusionOk="0" h="647" w="5272">
                  <a:moveTo>
                    <a:pt x="5113" y="1"/>
                  </a:moveTo>
                  <a:cubicBezTo>
                    <a:pt x="5105" y="1"/>
                    <a:pt x="5096" y="2"/>
                    <a:pt x="5088" y="3"/>
                  </a:cubicBezTo>
                  <a:cubicBezTo>
                    <a:pt x="5080" y="3"/>
                    <a:pt x="4773" y="49"/>
                    <a:pt x="4321" y="103"/>
                  </a:cubicBezTo>
                  <a:cubicBezTo>
                    <a:pt x="3869" y="156"/>
                    <a:pt x="3249" y="202"/>
                    <a:pt x="2628" y="241"/>
                  </a:cubicBezTo>
                  <a:cubicBezTo>
                    <a:pt x="2115" y="264"/>
                    <a:pt x="1594" y="287"/>
                    <a:pt x="1173" y="302"/>
                  </a:cubicBezTo>
                  <a:lnTo>
                    <a:pt x="146" y="348"/>
                  </a:lnTo>
                  <a:cubicBezTo>
                    <a:pt x="62" y="348"/>
                    <a:pt x="1" y="417"/>
                    <a:pt x="1" y="501"/>
                  </a:cubicBezTo>
                  <a:cubicBezTo>
                    <a:pt x="8" y="585"/>
                    <a:pt x="70" y="647"/>
                    <a:pt x="154" y="647"/>
                  </a:cubicBezTo>
                  <a:lnTo>
                    <a:pt x="162" y="647"/>
                  </a:lnTo>
                  <a:lnTo>
                    <a:pt x="1188" y="608"/>
                  </a:lnTo>
                  <a:cubicBezTo>
                    <a:pt x="1609" y="585"/>
                    <a:pt x="2130" y="570"/>
                    <a:pt x="2644" y="540"/>
                  </a:cubicBezTo>
                  <a:cubicBezTo>
                    <a:pt x="3272" y="501"/>
                    <a:pt x="3900" y="455"/>
                    <a:pt x="4352" y="402"/>
                  </a:cubicBezTo>
                  <a:cubicBezTo>
                    <a:pt x="4819" y="348"/>
                    <a:pt x="5126" y="302"/>
                    <a:pt x="5134" y="302"/>
                  </a:cubicBezTo>
                  <a:cubicBezTo>
                    <a:pt x="5210" y="287"/>
                    <a:pt x="5271" y="210"/>
                    <a:pt x="5256" y="126"/>
                  </a:cubicBezTo>
                  <a:cubicBezTo>
                    <a:pt x="5242" y="57"/>
                    <a:pt x="5186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-893200" y="3012425"/>
              <a:ext cx="30475" cy="29375"/>
            </a:xfrm>
            <a:custGeom>
              <a:rect b="b" l="l" r="r" t="t"/>
              <a:pathLst>
                <a:path extrusionOk="0" h="1175" w="1219">
                  <a:moveTo>
                    <a:pt x="173" y="0"/>
                  </a:moveTo>
                  <a:cubicBezTo>
                    <a:pt x="156" y="0"/>
                    <a:pt x="139" y="3"/>
                    <a:pt x="123" y="10"/>
                  </a:cubicBezTo>
                  <a:cubicBezTo>
                    <a:pt x="39" y="40"/>
                    <a:pt x="1" y="125"/>
                    <a:pt x="31" y="201"/>
                  </a:cubicBezTo>
                  <a:lnTo>
                    <a:pt x="100" y="408"/>
                  </a:lnTo>
                  <a:cubicBezTo>
                    <a:pt x="154" y="523"/>
                    <a:pt x="223" y="699"/>
                    <a:pt x="353" y="845"/>
                  </a:cubicBezTo>
                  <a:cubicBezTo>
                    <a:pt x="475" y="998"/>
                    <a:pt x="652" y="1113"/>
                    <a:pt x="813" y="1151"/>
                  </a:cubicBezTo>
                  <a:cubicBezTo>
                    <a:pt x="882" y="1167"/>
                    <a:pt x="943" y="1174"/>
                    <a:pt x="989" y="1174"/>
                  </a:cubicBezTo>
                  <a:cubicBezTo>
                    <a:pt x="1042" y="1174"/>
                    <a:pt x="1081" y="1167"/>
                    <a:pt x="1088" y="1159"/>
                  </a:cubicBezTo>
                  <a:cubicBezTo>
                    <a:pt x="1165" y="1144"/>
                    <a:pt x="1219" y="1067"/>
                    <a:pt x="1203" y="983"/>
                  </a:cubicBezTo>
                  <a:cubicBezTo>
                    <a:pt x="1190" y="915"/>
                    <a:pt x="1122" y="865"/>
                    <a:pt x="1054" y="865"/>
                  </a:cubicBezTo>
                  <a:cubicBezTo>
                    <a:pt x="1045" y="865"/>
                    <a:pt x="1036" y="866"/>
                    <a:pt x="1027" y="868"/>
                  </a:cubicBezTo>
                  <a:cubicBezTo>
                    <a:pt x="1027" y="868"/>
                    <a:pt x="1017" y="869"/>
                    <a:pt x="1000" y="869"/>
                  </a:cubicBezTo>
                  <a:cubicBezTo>
                    <a:pt x="974" y="869"/>
                    <a:pt x="932" y="866"/>
                    <a:pt x="882" y="852"/>
                  </a:cubicBezTo>
                  <a:cubicBezTo>
                    <a:pt x="797" y="837"/>
                    <a:pt x="675" y="768"/>
                    <a:pt x="583" y="653"/>
                  </a:cubicBezTo>
                  <a:cubicBezTo>
                    <a:pt x="483" y="538"/>
                    <a:pt x="422" y="393"/>
                    <a:pt x="384" y="301"/>
                  </a:cubicBezTo>
                  <a:lnTo>
                    <a:pt x="315" y="102"/>
                  </a:lnTo>
                  <a:cubicBezTo>
                    <a:pt x="291" y="41"/>
                    <a:pt x="23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-905650" y="3012275"/>
              <a:ext cx="55000" cy="104775"/>
            </a:xfrm>
            <a:custGeom>
              <a:rect b="b" l="l" r="r" t="t"/>
              <a:pathLst>
                <a:path extrusionOk="0" h="4191" w="2200">
                  <a:moveTo>
                    <a:pt x="1441" y="1732"/>
                  </a:moveTo>
                  <a:lnTo>
                    <a:pt x="1441" y="1739"/>
                  </a:lnTo>
                  <a:lnTo>
                    <a:pt x="1257" y="2643"/>
                  </a:lnTo>
                  <a:cubicBezTo>
                    <a:pt x="1242" y="2705"/>
                    <a:pt x="1226" y="2774"/>
                    <a:pt x="1211" y="2835"/>
                  </a:cubicBezTo>
                  <a:cubicBezTo>
                    <a:pt x="1180" y="3004"/>
                    <a:pt x="1142" y="3180"/>
                    <a:pt x="1096" y="3348"/>
                  </a:cubicBezTo>
                  <a:cubicBezTo>
                    <a:pt x="1058" y="3479"/>
                    <a:pt x="1019" y="3586"/>
                    <a:pt x="973" y="3678"/>
                  </a:cubicBezTo>
                  <a:cubicBezTo>
                    <a:pt x="920" y="3785"/>
                    <a:pt x="866" y="3854"/>
                    <a:pt x="797" y="3877"/>
                  </a:cubicBezTo>
                  <a:cubicBezTo>
                    <a:pt x="773" y="3888"/>
                    <a:pt x="747" y="3893"/>
                    <a:pt x="719" y="3893"/>
                  </a:cubicBezTo>
                  <a:cubicBezTo>
                    <a:pt x="670" y="3893"/>
                    <a:pt x="617" y="3876"/>
                    <a:pt x="567" y="3846"/>
                  </a:cubicBezTo>
                  <a:cubicBezTo>
                    <a:pt x="499" y="3800"/>
                    <a:pt x="437" y="3724"/>
                    <a:pt x="399" y="3632"/>
                  </a:cubicBezTo>
                  <a:cubicBezTo>
                    <a:pt x="315" y="3402"/>
                    <a:pt x="345" y="3164"/>
                    <a:pt x="391" y="3004"/>
                  </a:cubicBezTo>
                  <a:cubicBezTo>
                    <a:pt x="529" y="2575"/>
                    <a:pt x="836" y="2253"/>
                    <a:pt x="1088" y="2023"/>
                  </a:cubicBezTo>
                  <a:cubicBezTo>
                    <a:pt x="1203" y="1923"/>
                    <a:pt x="1318" y="1824"/>
                    <a:pt x="1441" y="1732"/>
                  </a:cubicBezTo>
                  <a:close/>
                  <a:moveTo>
                    <a:pt x="1854" y="0"/>
                  </a:moveTo>
                  <a:cubicBezTo>
                    <a:pt x="1770" y="0"/>
                    <a:pt x="1709" y="62"/>
                    <a:pt x="1709" y="146"/>
                  </a:cubicBezTo>
                  <a:cubicBezTo>
                    <a:pt x="1709" y="146"/>
                    <a:pt x="1701" y="269"/>
                    <a:pt x="1678" y="475"/>
                  </a:cubicBezTo>
                  <a:cubicBezTo>
                    <a:pt x="1655" y="675"/>
                    <a:pt x="1602" y="943"/>
                    <a:pt x="1525" y="1303"/>
                  </a:cubicBezTo>
                  <a:cubicBezTo>
                    <a:pt x="1303" y="1456"/>
                    <a:pt x="1088" y="1617"/>
                    <a:pt x="889" y="1801"/>
                  </a:cubicBezTo>
                  <a:cubicBezTo>
                    <a:pt x="606" y="2054"/>
                    <a:pt x="261" y="2414"/>
                    <a:pt x="108" y="2919"/>
                  </a:cubicBezTo>
                  <a:cubicBezTo>
                    <a:pt x="47" y="3126"/>
                    <a:pt x="1" y="3433"/>
                    <a:pt x="123" y="3739"/>
                  </a:cubicBezTo>
                  <a:cubicBezTo>
                    <a:pt x="161" y="3854"/>
                    <a:pt x="253" y="4007"/>
                    <a:pt x="414" y="4099"/>
                  </a:cubicBezTo>
                  <a:cubicBezTo>
                    <a:pt x="506" y="4160"/>
                    <a:pt x="613" y="4191"/>
                    <a:pt x="721" y="4191"/>
                  </a:cubicBezTo>
                  <a:cubicBezTo>
                    <a:pt x="790" y="4191"/>
                    <a:pt x="851" y="4183"/>
                    <a:pt x="912" y="4153"/>
                  </a:cubicBezTo>
                  <a:cubicBezTo>
                    <a:pt x="1050" y="4099"/>
                    <a:pt x="1157" y="3992"/>
                    <a:pt x="1242" y="3808"/>
                  </a:cubicBezTo>
                  <a:cubicBezTo>
                    <a:pt x="1295" y="3701"/>
                    <a:pt x="1341" y="3578"/>
                    <a:pt x="1387" y="3433"/>
                  </a:cubicBezTo>
                  <a:cubicBezTo>
                    <a:pt x="1441" y="3249"/>
                    <a:pt x="1471" y="3072"/>
                    <a:pt x="1510" y="2896"/>
                  </a:cubicBezTo>
                  <a:cubicBezTo>
                    <a:pt x="1525" y="2827"/>
                    <a:pt x="1533" y="2766"/>
                    <a:pt x="1548" y="2705"/>
                  </a:cubicBezTo>
                  <a:lnTo>
                    <a:pt x="1793" y="1487"/>
                  </a:lnTo>
                  <a:lnTo>
                    <a:pt x="1801" y="1487"/>
                  </a:lnTo>
                  <a:cubicBezTo>
                    <a:pt x="1985" y="1372"/>
                    <a:pt x="2092" y="1310"/>
                    <a:pt x="2092" y="1310"/>
                  </a:cubicBezTo>
                  <a:cubicBezTo>
                    <a:pt x="2169" y="1272"/>
                    <a:pt x="2199" y="1188"/>
                    <a:pt x="2161" y="1111"/>
                  </a:cubicBezTo>
                  <a:cubicBezTo>
                    <a:pt x="2135" y="1059"/>
                    <a:pt x="2084" y="1032"/>
                    <a:pt x="2030" y="1032"/>
                  </a:cubicBezTo>
                  <a:cubicBezTo>
                    <a:pt x="2004" y="1032"/>
                    <a:pt x="1979" y="1038"/>
                    <a:pt x="1954" y="1050"/>
                  </a:cubicBezTo>
                  <a:cubicBezTo>
                    <a:pt x="1954" y="1050"/>
                    <a:pt x="1923" y="1065"/>
                    <a:pt x="1877" y="1088"/>
                  </a:cubicBezTo>
                  <a:cubicBezTo>
                    <a:pt x="1923" y="858"/>
                    <a:pt x="1954" y="667"/>
                    <a:pt x="1977" y="514"/>
                  </a:cubicBezTo>
                  <a:cubicBezTo>
                    <a:pt x="2000" y="292"/>
                    <a:pt x="2008" y="154"/>
                    <a:pt x="2008" y="146"/>
                  </a:cubicBezTo>
                  <a:cubicBezTo>
                    <a:pt x="2008" y="69"/>
                    <a:pt x="1939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-770825" y="2963800"/>
              <a:ext cx="32975" cy="11150"/>
            </a:xfrm>
            <a:custGeom>
              <a:rect b="b" l="l" r="r" t="t"/>
              <a:pathLst>
                <a:path extrusionOk="0" h="446" w="1319">
                  <a:moveTo>
                    <a:pt x="1106" y="1"/>
                  </a:moveTo>
                  <a:cubicBezTo>
                    <a:pt x="1009" y="1"/>
                    <a:pt x="825" y="5"/>
                    <a:pt x="644" y="32"/>
                  </a:cubicBezTo>
                  <a:cubicBezTo>
                    <a:pt x="384" y="70"/>
                    <a:pt x="131" y="147"/>
                    <a:pt x="123" y="154"/>
                  </a:cubicBezTo>
                  <a:cubicBezTo>
                    <a:pt x="47" y="177"/>
                    <a:pt x="1" y="262"/>
                    <a:pt x="31" y="338"/>
                  </a:cubicBezTo>
                  <a:cubicBezTo>
                    <a:pt x="47" y="407"/>
                    <a:pt x="108" y="446"/>
                    <a:pt x="169" y="446"/>
                  </a:cubicBezTo>
                  <a:cubicBezTo>
                    <a:pt x="185" y="446"/>
                    <a:pt x="200" y="446"/>
                    <a:pt x="215" y="438"/>
                  </a:cubicBezTo>
                  <a:cubicBezTo>
                    <a:pt x="223" y="438"/>
                    <a:pt x="453" y="361"/>
                    <a:pt x="683" y="331"/>
                  </a:cubicBezTo>
                  <a:cubicBezTo>
                    <a:pt x="852" y="303"/>
                    <a:pt x="1022" y="299"/>
                    <a:pt x="1105" y="299"/>
                  </a:cubicBezTo>
                  <a:cubicBezTo>
                    <a:pt x="1138" y="299"/>
                    <a:pt x="1158" y="300"/>
                    <a:pt x="1158" y="300"/>
                  </a:cubicBezTo>
                  <a:lnTo>
                    <a:pt x="1165" y="300"/>
                  </a:lnTo>
                  <a:cubicBezTo>
                    <a:pt x="1250" y="300"/>
                    <a:pt x="1311" y="239"/>
                    <a:pt x="1319" y="154"/>
                  </a:cubicBezTo>
                  <a:cubicBezTo>
                    <a:pt x="1319" y="70"/>
                    <a:pt x="1250" y="1"/>
                    <a:pt x="1173" y="1"/>
                  </a:cubicBezTo>
                  <a:cubicBezTo>
                    <a:pt x="1169" y="1"/>
                    <a:pt x="1144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-762975" y="2947550"/>
              <a:ext cx="9225" cy="44650"/>
            </a:xfrm>
            <a:custGeom>
              <a:rect b="b" l="l" r="r" t="t"/>
              <a:pathLst>
                <a:path extrusionOk="0" h="1786" w="369">
                  <a:moveTo>
                    <a:pt x="177" y="0"/>
                  </a:moveTo>
                  <a:cubicBezTo>
                    <a:pt x="93" y="0"/>
                    <a:pt x="24" y="61"/>
                    <a:pt x="24" y="146"/>
                  </a:cubicBezTo>
                  <a:cubicBezTo>
                    <a:pt x="16" y="161"/>
                    <a:pt x="1" y="521"/>
                    <a:pt x="9" y="896"/>
                  </a:cubicBezTo>
                  <a:cubicBezTo>
                    <a:pt x="16" y="1272"/>
                    <a:pt x="55" y="1639"/>
                    <a:pt x="62" y="1655"/>
                  </a:cubicBezTo>
                  <a:cubicBezTo>
                    <a:pt x="70" y="1731"/>
                    <a:pt x="131" y="1785"/>
                    <a:pt x="208" y="1785"/>
                  </a:cubicBezTo>
                  <a:lnTo>
                    <a:pt x="223" y="1785"/>
                  </a:lnTo>
                  <a:cubicBezTo>
                    <a:pt x="307" y="1777"/>
                    <a:pt x="369" y="1701"/>
                    <a:pt x="353" y="1616"/>
                  </a:cubicBezTo>
                  <a:cubicBezTo>
                    <a:pt x="353" y="1616"/>
                    <a:pt x="315" y="1249"/>
                    <a:pt x="307" y="889"/>
                  </a:cubicBezTo>
                  <a:cubicBezTo>
                    <a:pt x="300" y="529"/>
                    <a:pt x="323" y="161"/>
                    <a:pt x="323" y="161"/>
                  </a:cubicBezTo>
                  <a:cubicBezTo>
                    <a:pt x="323" y="77"/>
                    <a:pt x="261" y="8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-692100" y="2911925"/>
              <a:ext cx="61875" cy="33350"/>
            </a:xfrm>
            <a:custGeom>
              <a:rect b="b" l="l" r="r" t="t"/>
              <a:pathLst>
                <a:path extrusionOk="0" h="1334" w="2475">
                  <a:moveTo>
                    <a:pt x="759" y="322"/>
                  </a:moveTo>
                  <a:cubicBezTo>
                    <a:pt x="774" y="429"/>
                    <a:pt x="805" y="536"/>
                    <a:pt x="851" y="636"/>
                  </a:cubicBezTo>
                  <a:cubicBezTo>
                    <a:pt x="859" y="713"/>
                    <a:pt x="843" y="782"/>
                    <a:pt x="820" y="843"/>
                  </a:cubicBezTo>
                  <a:cubicBezTo>
                    <a:pt x="782" y="919"/>
                    <a:pt x="713" y="988"/>
                    <a:pt x="629" y="1019"/>
                  </a:cubicBezTo>
                  <a:cubicBezTo>
                    <a:pt x="612" y="1026"/>
                    <a:pt x="593" y="1030"/>
                    <a:pt x="574" y="1030"/>
                  </a:cubicBezTo>
                  <a:cubicBezTo>
                    <a:pt x="531" y="1030"/>
                    <a:pt x="487" y="1012"/>
                    <a:pt x="460" y="981"/>
                  </a:cubicBezTo>
                  <a:cubicBezTo>
                    <a:pt x="345" y="835"/>
                    <a:pt x="399" y="613"/>
                    <a:pt x="521" y="475"/>
                  </a:cubicBezTo>
                  <a:cubicBezTo>
                    <a:pt x="583" y="406"/>
                    <a:pt x="667" y="345"/>
                    <a:pt x="759" y="322"/>
                  </a:cubicBezTo>
                  <a:close/>
                  <a:moveTo>
                    <a:pt x="912" y="0"/>
                  </a:moveTo>
                  <a:cubicBezTo>
                    <a:pt x="843" y="0"/>
                    <a:pt x="759" y="8"/>
                    <a:pt x="675" y="31"/>
                  </a:cubicBezTo>
                  <a:cubicBezTo>
                    <a:pt x="529" y="77"/>
                    <a:pt x="391" y="161"/>
                    <a:pt x="292" y="276"/>
                  </a:cubicBezTo>
                  <a:cubicBezTo>
                    <a:pt x="92" y="498"/>
                    <a:pt x="0" y="889"/>
                    <a:pt x="223" y="1172"/>
                  </a:cubicBezTo>
                  <a:cubicBezTo>
                    <a:pt x="307" y="1272"/>
                    <a:pt x="437" y="1333"/>
                    <a:pt x="567" y="1333"/>
                  </a:cubicBezTo>
                  <a:cubicBezTo>
                    <a:pt x="629" y="1333"/>
                    <a:pt x="682" y="1318"/>
                    <a:pt x="744" y="1295"/>
                  </a:cubicBezTo>
                  <a:cubicBezTo>
                    <a:pt x="897" y="1234"/>
                    <a:pt x="1027" y="1119"/>
                    <a:pt x="1096" y="958"/>
                  </a:cubicBezTo>
                  <a:cubicBezTo>
                    <a:pt x="1157" y="1019"/>
                    <a:pt x="1234" y="1065"/>
                    <a:pt x="1311" y="1111"/>
                  </a:cubicBezTo>
                  <a:cubicBezTo>
                    <a:pt x="1437" y="1171"/>
                    <a:pt x="1575" y="1200"/>
                    <a:pt x="1715" y="1200"/>
                  </a:cubicBezTo>
                  <a:cubicBezTo>
                    <a:pt x="1966" y="1200"/>
                    <a:pt x="2219" y="1107"/>
                    <a:pt x="2406" y="935"/>
                  </a:cubicBezTo>
                  <a:cubicBezTo>
                    <a:pt x="2467" y="873"/>
                    <a:pt x="2475" y="782"/>
                    <a:pt x="2414" y="720"/>
                  </a:cubicBezTo>
                  <a:cubicBezTo>
                    <a:pt x="2386" y="689"/>
                    <a:pt x="2348" y="673"/>
                    <a:pt x="2309" y="673"/>
                  </a:cubicBezTo>
                  <a:cubicBezTo>
                    <a:pt x="2273" y="673"/>
                    <a:pt x="2236" y="687"/>
                    <a:pt x="2207" y="713"/>
                  </a:cubicBezTo>
                  <a:cubicBezTo>
                    <a:pt x="2073" y="837"/>
                    <a:pt x="1894" y="903"/>
                    <a:pt x="1720" y="903"/>
                  </a:cubicBezTo>
                  <a:cubicBezTo>
                    <a:pt x="1625" y="903"/>
                    <a:pt x="1532" y="883"/>
                    <a:pt x="1448" y="843"/>
                  </a:cubicBezTo>
                  <a:cubicBezTo>
                    <a:pt x="1318" y="782"/>
                    <a:pt x="1219" y="674"/>
                    <a:pt x="1150" y="559"/>
                  </a:cubicBezTo>
                  <a:cubicBezTo>
                    <a:pt x="1142" y="498"/>
                    <a:pt x="1134" y="437"/>
                    <a:pt x="1119" y="375"/>
                  </a:cubicBezTo>
                  <a:cubicBezTo>
                    <a:pt x="1196" y="345"/>
                    <a:pt x="1234" y="261"/>
                    <a:pt x="1203" y="184"/>
                  </a:cubicBezTo>
                  <a:cubicBezTo>
                    <a:pt x="1165" y="77"/>
                    <a:pt x="1058" y="8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-654175" y="2863650"/>
              <a:ext cx="52300" cy="37000"/>
            </a:xfrm>
            <a:custGeom>
              <a:rect b="b" l="l" r="r" t="t"/>
              <a:pathLst>
                <a:path extrusionOk="0" h="1480" w="2092">
                  <a:moveTo>
                    <a:pt x="629" y="0"/>
                  </a:moveTo>
                  <a:cubicBezTo>
                    <a:pt x="624" y="0"/>
                    <a:pt x="619" y="0"/>
                    <a:pt x="613" y="1"/>
                  </a:cubicBezTo>
                  <a:cubicBezTo>
                    <a:pt x="498" y="8"/>
                    <a:pt x="414" y="69"/>
                    <a:pt x="345" y="123"/>
                  </a:cubicBezTo>
                  <a:cubicBezTo>
                    <a:pt x="337" y="123"/>
                    <a:pt x="330" y="131"/>
                    <a:pt x="330" y="131"/>
                  </a:cubicBezTo>
                  <a:cubicBezTo>
                    <a:pt x="184" y="246"/>
                    <a:pt x="77" y="407"/>
                    <a:pt x="23" y="583"/>
                  </a:cubicBezTo>
                  <a:cubicBezTo>
                    <a:pt x="0" y="667"/>
                    <a:pt x="54" y="744"/>
                    <a:pt x="131" y="767"/>
                  </a:cubicBezTo>
                  <a:cubicBezTo>
                    <a:pt x="144" y="771"/>
                    <a:pt x="158" y="773"/>
                    <a:pt x="171" y="773"/>
                  </a:cubicBezTo>
                  <a:cubicBezTo>
                    <a:pt x="235" y="773"/>
                    <a:pt x="296" y="730"/>
                    <a:pt x="314" y="667"/>
                  </a:cubicBezTo>
                  <a:cubicBezTo>
                    <a:pt x="345" y="552"/>
                    <a:pt x="422" y="445"/>
                    <a:pt x="514" y="368"/>
                  </a:cubicBezTo>
                  <a:cubicBezTo>
                    <a:pt x="552" y="338"/>
                    <a:pt x="590" y="315"/>
                    <a:pt x="621" y="299"/>
                  </a:cubicBezTo>
                  <a:cubicBezTo>
                    <a:pt x="629" y="307"/>
                    <a:pt x="636" y="322"/>
                    <a:pt x="644" y="345"/>
                  </a:cubicBezTo>
                  <a:cubicBezTo>
                    <a:pt x="736" y="575"/>
                    <a:pt x="675" y="859"/>
                    <a:pt x="506" y="1058"/>
                  </a:cubicBezTo>
                  <a:cubicBezTo>
                    <a:pt x="468" y="1104"/>
                    <a:pt x="422" y="1150"/>
                    <a:pt x="360" y="1180"/>
                  </a:cubicBezTo>
                  <a:lnTo>
                    <a:pt x="337" y="1203"/>
                  </a:lnTo>
                  <a:cubicBezTo>
                    <a:pt x="291" y="1226"/>
                    <a:pt x="268" y="1280"/>
                    <a:pt x="268" y="1334"/>
                  </a:cubicBezTo>
                  <a:cubicBezTo>
                    <a:pt x="268" y="1372"/>
                    <a:pt x="291" y="1410"/>
                    <a:pt x="322" y="1441"/>
                  </a:cubicBezTo>
                  <a:cubicBezTo>
                    <a:pt x="360" y="1471"/>
                    <a:pt x="399" y="1479"/>
                    <a:pt x="422" y="1479"/>
                  </a:cubicBezTo>
                  <a:lnTo>
                    <a:pt x="422" y="1471"/>
                  </a:lnTo>
                  <a:lnTo>
                    <a:pt x="452" y="1471"/>
                  </a:lnTo>
                  <a:lnTo>
                    <a:pt x="644" y="1456"/>
                  </a:lnTo>
                  <a:cubicBezTo>
                    <a:pt x="1081" y="1418"/>
                    <a:pt x="1525" y="1357"/>
                    <a:pt x="1954" y="1272"/>
                  </a:cubicBezTo>
                  <a:cubicBezTo>
                    <a:pt x="2038" y="1257"/>
                    <a:pt x="2092" y="1180"/>
                    <a:pt x="2076" y="1096"/>
                  </a:cubicBezTo>
                  <a:cubicBezTo>
                    <a:pt x="2063" y="1028"/>
                    <a:pt x="1995" y="979"/>
                    <a:pt x="1927" y="979"/>
                  </a:cubicBezTo>
                  <a:cubicBezTo>
                    <a:pt x="1918" y="979"/>
                    <a:pt x="1909" y="979"/>
                    <a:pt x="1900" y="981"/>
                  </a:cubicBezTo>
                  <a:cubicBezTo>
                    <a:pt x="1540" y="1050"/>
                    <a:pt x="1180" y="1104"/>
                    <a:pt x="812" y="1142"/>
                  </a:cubicBezTo>
                  <a:cubicBezTo>
                    <a:pt x="989" y="874"/>
                    <a:pt x="1035" y="529"/>
                    <a:pt x="927" y="230"/>
                  </a:cubicBezTo>
                  <a:cubicBezTo>
                    <a:pt x="868" y="90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-702825" y="2947900"/>
              <a:ext cx="131800" cy="23225"/>
            </a:xfrm>
            <a:custGeom>
              <a:rect b="b" l="l" r="r" t="t"/>
              <a:pathLst>
                <a:path extrusionOk="0" h="929" w="5272">
                  <a:moveTo>
                    <a:pt x="5116" y="1"/>
                  </a:moveTo>
                  <a:cubicBezTo>
                    <a:pt x="5111" y="1"/>
                    <a:pt x="5107" y="1"/>
                    <a:pt x="5103" y="1"/>
                  </a:cubicBezTo>
                  <a:cubicBezTo>
                    <a:pt x="5087" y="1"/>
                    <a:pt x="3839" y="116"/>
                    <a:pt x="2613" y="269"/>
                  </a:cubicBezTo>
                  <a:cubicBezTo>
                    <a:pt x="1387" y="423"/>
                    <a:pt x="146" y="622"/>
                    <a:pt x="138" y="630"/>
                  </a:cubicBezTo>
                  <a:cubicBezTo>
                    <a:pt x="54" y="637"/>
                    <a:pt x="0" y="714"/>
                    <a:pt x="8" y="798"/>
                  </a:cubicBezTo>
                  <a:cubicBezTo>
                    <a:pt x="23" y="875"/>
                    <a:pt x="85" y="928"/>
                    <a:pt x="161" y="928"/>
                  </a:cubicBezTo>
                  <a:cubicBezTo>
                    <a:pt x="169" y="928"/>
                    <a:pt x="177" y="921"/>
                    <a:pt x="184" y="921"/>
                  </a:cubicBezTo>
                  <a:cubicBezTo>
                    <a:pt x="192" y="921"/>
                    <a:pt x="1425" y="721"/>
                    <a:pt x="2651" y="568"/>
                  </a:cubicBezTo>
                  <a:cubicBezTo>
                    <a:pt x="3869" y="415"/>
                    <a:pt x="5110" y="300"/>
                    <a:pt x="5126" y="300"/>
                  </a:cubicBezTo>
                  <a:cubicBezTo>
                    <a:pt x="5210" y="292"/>
                    <a:pt x="5271" y="216"/>
                    <a:pt x="5264" y="139"/>
                  </a:cubicBezTo>
                  <a:cubicBezTo>
                    <a:pt x="5256" y="60"/>
                    <a:pt x="5188" y="1"/>
                    <a:pt x="5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-659550" y="2993175"/>
              <a:ext cx="35475" cy="50525"/>
            </a:xfrm>
            <a:custGeom>
              <a:rect b="b" l="l" r="r" t="t"/>
              <a:pathLst>
                <a:path extrusionOk="0" h="2021" w="1419">
                  <a:moveTo>
                    <a:pt x="164" y="0"/>
                  </a:moveTo>
                  <a:cubicBezTo>
                    <a:pt x="151" y="0"/>
                    <a:pt x="137" y="2"/>
                    <a:pt x="123" y="6"/>
                  </a:cubicBezTo>
                  <a:cubicBezTo>
                    <a:pt x="39" y="37"/>
                    <a:pt x="1" y="121"/>
                    <a:pt x="24" y="198"/>
                  </a:cubicBezTo>
                  <a:cubicBezTo>
                    <a:pt x="77" y="381"/>
                    <a:pt x="116" y="581"/>
                    <a:pt x="146" y="772"/>
                  </a:cubicBezTo>
                  <a:lnTo>
                    <a:pt x="169" y="872"/>
                  </a:lnTo>
                  <a:cubicBezTo>
                    <a:pt x="177" y="918"/>
                    <a:pt x="200" y="956"/>
                    <a:pt x="246" y="971"/>
                  </a:cubicBezTo>
                  <a:cubicBezTo>
                    <a:pt x="268" y="985"/>
                    <a:pt x="293" y="993"/>
                    <a:pt x="318" y="993"/>
                  </a:cubicBezTo>
                  <a:cubicBezTo>
                    <a:pt x="335" y="993"/>
                    <a:pt x="353" y="989"/>
                    <a:pt x="369" y="979"/>
                  </a:cubicBezTo>
                  <a:cubicBezTo>
                    <a:pt x="434" y="953"/>
                    <a:pt x="504" y="941"/>
                    <a:pt x="574" y="941"/>
                  </a:cubicBezTo>
                  <a:cubicBezTo>
                    <a:pt x="668" y="941"/>
                    <a:pt x="763" y="962"/>
                    <a:pt x="851" y="1002"/>
                  </a:cubicBezTo>
                  <a:cubicBezTo>
                    <a:pt x="974" y="1063"/>
                    <a:pt x="1119" y="1193"/>
                    <a:pt x="1119" y="1347"/>
                  </a:cubicBezTo>
                  <a:cubicBezTo>
                    <a:pt x="1119" y="1492"/>
                    <a:pt x="1012" y="1630"/>
                    <a:pt x="867" y="1684"/>
                  </a:cubicBezTo>
                  <a:cubicBezTo>
                    <a:pt x="800" y="1710"/>
                    <a:pt x="732" y="1720"/>
                    <a:pt x="668" y="1720"/>
                  </a:cubicBezTo>
                  <a:cubicBezTo>
                    <a:pt x="547" y="1720"/>
                    <a:pt x="438" y="1686"/>
                    <a:pt x="369" y="1661"/>
                  </a:cubicBezTo>
                  <a:cubicBezTo>
                    <a:pt x="349" y="1653"/>
                    <a:pt x="328" y="1649"/>
                    <a:pt x="309" y="1649"/>
                  </a:cubicBezTo>
                  <a:cubicBezTo>
                    <a:pt x="252" y="1649"/>
                    <a:pt x="200" y="1681"/>
                    <a:pt x="177" y="1737"/>
                  </a:cubicBezTo>
                  <a:cubicBezTo>
                    <a:pt x="146" y="1814"/>
                    <a:pt x="177" y="1906"/>
                    <a:pt x="254" y="1937"/>
                  </a:cubicBezTo>
                  <a:cubicBezTo>
                    <a:pt x="399" y="1990"/>
                    <a:pt x="537" y="2021"/>
                    <a:pt x="675" y="2021"/>
                  </a:cubicBezTo>
                  <a:cubicBezTo>
                    <a:pt x="782" y="2021"/>
                    <a:pt x="882" y="2006"/>
                    <a:pt x="974" y="1967"/>
                  </a:cubicBezTo>
                  <a:cubicBezTo>
                    <a:pt x="1234" y="1868"/>
                    <a:pt x="1418" y="1615"/>
                    <a:pt x="1418" y="1347"/>
                  </a:cubicBezTo>
                  <a:cubicBezTo>
                    <a:pt x="1418" y="1056"/>
                    <a:pt x="1196" y="841"/>
                    <a:pt x="989" y="734"/>
                  </a:cubicBezTo>
                  <a:cubicBezTo>
                    <a:pt x="862" y="673"/>
                    <a:pt x="724" y="644"/>
                    <a:pt x="590" y="644"/>
                  </a:cubicBezTo>
                  <a:cubicBezTo>
                    <a:pt x="538" y="644"/>
                    <a:pt x="487" y="649"/>
                    <a:pt x="438" y="657"/>
                  </a:cubicBezTo>
                  <a:cubicBezTo>
                    <a:pt x="407" y="473"/>
                    <a:pt x="369" y="282"/>
                    <a:pt x="307" y="106"/>
                  </a:cubicBezTo>
                  <a:cubicBezTo>
                    <a:pt x="288" y="42"/>
                    <a:pt x="228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-660300" y="2981275"/>
              <a:ext cx="35250" cy="13775"/>
            </a:xfrm>
            <a:custGeom>
              <a:rect b="b" l="l" r="r" t="t"/>
              <a:pathLst>
                <a:path extrusionOk="0" h="551" w="1410">
                  <a:moveTo>
                    <a:pt x="1247" y="0"/>
                  </a:moveTo>
                  <a:cubicBezTo>
                    <a:pt x="1233" y="0"/>
                    <a:pt x="1218" y="3"/>
                    <a:pt x="1203" y="7"/>
                  </a:cubicBezTo>
                  <a:cubicBezTo>
                    <a:pt x="1195" y="7"/>
                    <a:pt x="935" y="84"/>
                    <a:pt x="674" y="145"/>
                  </a:cubicBezTo>
                  <a:cubicBezTo>
                    <a:pt x="406" y="206"/>
                    <a:pt x="138" y="252"/>
                    <a:pt x="138" y="252"/>
                  </a:cubicBezTo>
                  <a:cubicBezTo>
                    <a:pt x="54" y="267"/>
                    <a:pt x="0" y="344"/>
                    <a:pt x="16" y="428"/>
                  </a:cubicBezTo>
                  <a:cubicBezTo>
                    <a:pt x="23" y="497"/>
                    <a:pt x="84" y="551"/>
                    <a:pt x="161" y="551"/>
                  </a:cubicBezTo>
                  <a:lnTo>
                    <a:pt x="184" y="551"/>
                  </a:lnTo>
                  <a:cubicBezTo>
                    <a:pt x="199" y="543"/>
                    <a:pt x="468" y="505"/>
                    <a:pt x="736" y="436"/>
                  </a:cubicBezTo>
                  <a:cubicBezTo>
                    <a:pt x="1011" y="375"/>
                    <a:pt x="1280" y="298"/>
                    <a:pt x="1287" y="290"/>
                  </a:cubicBezTo>
                  <a:cubicBezTo>
                    <a:pt x="1364" y="267"/>
                    <a:pt x="1410" y="183"/>
                    <a:pt x="1387" y="107"/>
                  </a:cubicBezTo>
                  <a:cubicBezTo>
                    <a:pt x="1368" y="39"/>
                    <a:pt x="1310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-609550" y="2998800"/>
              <a:ext cx="38325" cy="36475"/>
            </a:xfrm>
            <a:custGeom>
              <a:rect b="b" l="l" r="r" t="t"/>
              <a:pathLst>
                <a:path extrusionOk="0" h="1459" w="1533">
                  <a:moveTo>
                    <a:pt x="165" y="1"/>
                  </a:moveTo>
                  <a:cubicBezTo>
                    <a:pt x="156" y="1"/>
                    <a:pt x="147" y="1"/>
                    <a:pt x="138" y="3"/>
                  </a:cubicBezTo>
                  <a:cubicBezTo>
                    <a:pt x="54" y="18"/>
                    <a:pt x="0" y="95"/>
                    <a:pt x="16" y="172"/>
                  </a:cubicBezTo>
                  <a:cubicBezTo>
                    <a:pt x="16" y="187"/>
                    <a:pt x="39" y="310"/>
                    <a:pt x="115" y="470"/>
                  </a:cubicBezTo>
                  <a:cubicBezTo>
                    <a:pt x="192" y="654"/>
                    <a:pt x="330" y="854"/>
                    <a:pt x="498" y="1014"/>
                  </a:cubicBezTo>
                  <a:cubicBezTo>
                    <a:pt x="659" y="1168"/>
                    <a:pt x="866" y="1306"/>
                    <a:pt x="1050" y="1374"/>
                  </a:cubicBezTo>
                  <a:cubicBezTo>
                    <a:pt x="1218" y="1443"/>
                    <a:pt x="1341" y="1459"/>
                    <a:pt x="1356" y="1459"/>
                  </a:cubicBezTo>
                  <a:lnTo>
                    <a:pt x="1372" y="1459"/>
                  </a:lnTo>
                  <a:cubicBezTo>
                    <a:pt x="1448" y="1459"/>
                    <a:pt x="1510" y="1405"/>
                    <a:pt x="1525" y="1329"/>
                  </a:cubicBezTo>
                  <a:cubicBezTo>
                    <a:pt x="1533" y="1244"/>
                    <a:pt x="1479" y="1175"/>
                    <a:pt x="1395" y="1160"/>
                  </a:cubicBezTo>
                  <a:cubicBezTo>
                    <a:pt x="1395" y="1160"/>
                    <a:pt x="1295" y="1145"/>
                    <a:pt x="1157" y="1091"/>
                  </a:cubicBezTo>
                  <a:cubicBezTo>
                    <a:pt x="1012" y="1037"/>
                    <a:pt x="835" y="930"/>
                    <a:pt x="705" y="800"/>
                  </a:cubicBezTo>
                  <a:cubicBezTo>
                    <a:pt x="567" y="670"/>
                    <a:pt x="452" y="501"/>
                    <a:pt x="383" y="348"/>
                  </a:cubicBezTo>
                  <a:cubicBezTo>
                    <a:pt x="330" y="218"/>
                    <a:pt x="307" y="126"/>
                    <a:pt x="307" y="126"/>
                  </a:cubicBezTo>
                  <a:cubicBezTo>
                    <a:pt x="300" y="51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-618550" y="2997850"/>
              <a:ext cx="40825" cy="49125"/>
            </a:xfrm>
            <a:custGeom>
              <a:rect b="b" l="l" r="r" t="t"/>
              <a:pathLst>
                <a:path extrusionOk="0" h="1965" w="1633">
                  <a:moveTo>
                    <a:pt x="1473" y="0"/>
                  </a:moveTo>
                  <a:cubicBezTo>
                    <a:pt x="1401" y="0"/>
                    <a:pt x="1339" y="50"/>
                    <a:pt x="1326" y="118"/>
                  </a:cubicBezTo>
                  <a:cubicBezTo>
                    <a:pt x="1326" y="125"/>
                    <a:pt x="1295" y="248"/>
                    <a:pt x="1226" y="424"/>
                  </a:cubicBezTo>
                  <a:cubicBezTo>
                    <a:pt x="1149" y="616"/>
                    <a:pt x="1019" y="838"/>
                    <a:pt x="881" y="1029"/>
                  </a:cubicBezTo>
                  <a:cubicBezTo>
                    <a:pt x="736" y="1213"/>
                    <a:pt x="544" y="1397"/>
                    <a:pt x="368" y="1512"/>
                  </a:cubicBezTo>
                  <a:cubicBezTo>
                    <a:pt x="222" y="1619"/>
                    <a:pt x="108" y="1673"/>
                    <a:pt x="108" y="1673"/>
                  </a:cubicBezTo>
                  <a:cubicBezTo>
                    <a:pt x="31" y="1711"/>
                    <a:pt x="0" y="1803"/>
                    <a:pt x="31" y="1880"/>
                  </a:cubicBezTo>
                  <a:cubicBezTo>
                    <a:pt x="62" y="1933"/>
                    <a:pt x="115" y="1964"/>
                    <a:pt x="169" y="1964"/>
                  </a:cubicBezTo>
                  <a:cubicBezTo>
                    <a:pt x="192" y="1964"/>
                    <a:pt x="215" y="1956"/>
                    <a:pt x="238" y="1949"/>
                  </a:cubicBezTo>
                  <a:cubicBezTo>
                    <a:pt x="238" y="1941"/>
                    <a:pt x="376" y="1880"/>
                    <a:pt x="544" y="1757"/>
                  </a:cubicBezTo>
                  <a:cubicBezTo>
                    <a:pt x="743" y="1619"/>
                    <a:pt x="950" y="1420"/>
                    <a:pt x="1119" y="1213"/>
                  </a:cubicBezTo>
                  <a:cubicBezTo>
                    <a:pt x="1280" y="999"/>
                    <a:pt x="1425" y="754"/>
                    <a:pt x="1502" y="531"/>
                  </a:cubicBezTo>
                  <a:cubicBezTo>
                    <a:pt x="1586" y="332"/>
                    <a:pt x="1617" y="187"/>
                    <a:pt x="1617" y="179"/>
                  </a:cubicBezTo>
                  <a:cubicBezTo>
                    <a:pt x="1632" y="102"/>
                    <a:pt x="1578" y="18"/>
                    <a:pt x="1502" y="3"/>
                  </a:cubicBezTo>
                  <a:cubicBezTo>
                    <a:pt x="1492" y="1"/>
                    <a:pt x="1482" y="0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-740750" y="2324300"/>
              <a:ext cx="52125" cy="73650"/>
            </a:xfrm>
            <a:custGeom>
              <a:rect b="b" l="l" r="r" t="t"/>
              <a:pathLst>
                <a:path extrusionOk="0" h="2946" w="2085">
                  <a:moveTo>
                    <a:pt x="523" y="1"/>
                  </a:moveTo>
                  <a:cubicBezTo>
                    <a:pt x="445" y="1"/>
                    <a:pt x="383" y="60"/>
                    <a:pt x="376" y="139"/>
                  </a:cubicBezTo>
                  <a:cubicBezTo>
                    <a:pt x="376" y="155"/>
                    <a:pt x="384" y="178"/>
                    <a:pt x="384" y="193"/>
                  </a:cubicBezTo>
                  <a:cubicBezTo>
                    <a:pt x="368" y="208"/>
                    <a:pt x="361" y="231"/>
                    <a:pt x="361" y="262"/>
                  </a:cubicBezTo>
                  <a:lnTo>
                    <a:pt x="261" y="1196"/>
                  </a:lnTo>
                  <a:cubicBezTo>
                    <a:pt x="253" y="1258"/>
                    <a:pt x="284" y="1319"/>
                    <a:pt x="338" y="1342"/>
                  </a:cubicBezTo>
                  <a:cubicBezTo>
                    <a:pt x="368" y="1372"/>
                    <a:pt x="403" y="1393"/>
                    <a:pt x="442" y="1393"/>
                  </a:cubicBezTo>
                  <a:cubicBezTo>
                    <a:pt x="453" y="1393"/>
                    <a:pt x="464" y="1391"/>
                    <a:pt x="476" y="1388"/>
                  </a:cubicBezTo>
                  <a:cubicBezTo>
                    <a:pt x="476" y="1388"/>
                    <a:pt x="529" y="1380"/>
                    <a:pt x="606" y="1373"/>
                  </a:cubicBezTo>
                  <a:cubicBezTo>
                    <a:pt x="628" y="1371"/>
                    <a:pt x="649" y="1371"/>
                    <a:pt x="670" y="1371"/>
                  </a:cubicBezTo>
                  <a:cubicBezTo>
                    <a:pt x="774" y="1371"/>
                    <a:pt x="870" y="1387"/>
                    <a:pt x="966" y="1419"/>
                  </a:cubicBezTo>
                  <a:cubicBezTo>
                    <a:pt x="1119" y="1465"/>
                    <a:pt x="1265" y="1572"/>
                    <a:pt x="1349" y="1702"/>
                  </a:cubicBezTo>
                  <a:cubicBezTo>
                    <a:pt x="1456" y="1863"/>
                    <a:pt x="1495" y="2062"/>
                    <a:pt x="1449" y="2223"/>
                  </a:cubicBezTo>
                  <a:cubicBezTo>
                    <a:pt x="1395" y="2392"/>
                    <a:pt x="1257" y="2545"/>
                    <a:pt x="1088" y="2606"/>
                  </a:cubicBezTo>
                  <a:cubicBezTo>
                    <a:pt x="1027" y="2633"/>
                    <a:pt x="962" y="2643"/>
                    <a:pt x="900" y="2643"/>
                  </a:cubicBezTo>
                  <a:cubicBezTo>
                    <a:pt x="801" y="2643"/>
                    <a:pt x="707" y="2616"/>
                    <a:pt x="636" y="2583"/>
                  </a:cubicBezTo>
                  <a:cubicBezTo>
                    <a:pt x="476" y="2506"/>
                    <a:pt x="407" y="2384"/>
                    <a:pt x="361" y="2307"/>
                  </a:cubicBezTo>
                  <a:cubicBezTo>
                    <a:pt x="322" y="2246"/>
                    <a:pt x="284" y="2177"/>
                    <a:pt x="192" y="2169"/>
                  </a:cubicBezTo>
                  <a:cubicBezTo>
                    <a:pt x="139" y="2169"/>
                    <a:pt x="77" y="2192"/>
                    <a:pt x="47" y="2231"/>
                  </a:cubicBezTo>
                  <a:cubicBezTo>
                    <a:pt x="1" y="2300"/>
                    <a:pt x="8" y="2392"/>
                    <a:pt x="70" y="2445"/>
                  </a:cubicBezTo>
                  <a:cubicBezTo>
                    <a:pt x="77" y="2453"/>
                    <a:pt x="93" y="2460"/>
                    <a:pt x="100" y="2460"/>
                  </a:cubicBezTo>
                  <a:cubicBezTo>
                    <a:pt x="154" y="2552"/>
                    <a:pt x="269" y="2736"/>
                    <a:pt x="506" y="2851"/>
                  </a:cubicBezTo>
                  <a:cubicBezTo>
                    <a:pt x="583" y="2889"/>
                    <a:pt x="667" y="2920"/>
                    <a:pt x="751" y="2935"/>
                  </a:cubicBezTo>
                  <a:cubicBezTo>
                    <a:pt x="797" y="2942"/>
                    <a:pt x="844" y="2946"/>
                    <a:pt x="891" y="2946"/>
                  </a:cubicBezTo>
                  <a:cubicBezTo>
                    <a:pt x="999" y="2946"/>
                    <a:pt x="1107" y="2927"/>
                    <a:pt x="1203" y="2889"/>
                  </a:cubicBezTo>
                  <a:cubicBezTo>
                    <a:pt x="1456" y="2790"/>
                    <a:pt x="1663" y="2568"/>
                    <a:pt x="1732" y="2307"/>
                  </a:cubicBezTo>
                  <a:cubicBezTo>
                    <a:pt x="1809" y="2062"/>
                    <a:pt x="1755" y="1771"/>
                    <a:pt x="1602" y="1541"/>
                  </a:cubicBezTo>
                  <a:cubicBezTo>
                    <a:pt x="1479" y="1350"/>
                    <a:pt x="1280" y="1204"/>
                    <a:pt x="1058" y="1127"/>
                  </a:cubicBezTo>
                  <a:cubicBezTo>
                    <a:pt x="943" y="1091"/>
                    <a:pt x="818" y="1069"/>
                    <a:pt x="691" y="1069"/>
                  </a:cubicBezTo>
                  <a:cubicBezTo>
                    <a:pt x="658" y="1069"/>
                    <a:pt x="624" y="1071"/>
                    <a:pt x="591" y="1074"/>
                  </a:cubicBezTo>
                  <a:lnTo>
                    <a:pt x="575" y="1074"/>
                  </a:lnTo>
                  <a:lnTo>
                    <a:pt x="652" y="308"/>
                  </a:lnTo>
                  <a:lnTo>
                    <a:pt x="1924" y="369"/>
                  </a:lnTo>
                  <a:cubicBezTo>
                    <a:pt x="1928" y="369"/>
                    <a:pt x="1932" y="370"/>
                    <a:pt x="1936" y="370"/>
                  </a:cubicBezTo>
                  <a:cubicBezTo>
                    <a:pt x="2015" y="370"/>
                    <a:pt x="2077" y="304"/>
                    <a:pt x="2084" y="231"/>
                  </a:cubicBezTo>
                  <a:cubicBezTo>
                    <a:pt x="2084" y="147"/>
                    <a:pt x="2023" y="78"/>
                    <a:pt x="1939" y="70"/>
                  </a:cubicBezTo>
                  <a:lnTo>
                    <a:pt x="537" y="1"/>
                  </a:lnTo>
                  <a:cubicBezTo>
                    <a:pt x="532" y="1"/>
                    <a:pt x="527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-691150" y="2361025"/>
              <a:ext cx="36050" cy="49750"/>
            </a:xfrm>
            <a:custGeom>
              <a:rect b="b" l="l" r="r" t="t"/>
              <a:pathLst>
                <a:path extrusionOk="0" h="1990" w="1442">
                  <a:moveTo>
                    <a:pt x="1278" y="0"/>
                  </a:moveTo>
                  <a:cubicBezTo>
                    <a:pt x="1217" y="0"/>
                    <a:pt x="1158" y="36"/>
                    <a:pt x="1135" y="95"/>
                  </a:cubicBezTo>
                  <a:cubicBezTo>
                    <a:pt x="1135" y="95"/>
                    <a:pt x="981" y="448"/>
                    <a:pt x="759" y="808"/>
                  </a:cubicBezTo>
                  <a:cubicBezTo>
                    <a:pt x="706" y="670"/>
                    <a:pt x="660" y="516"/>
                    <a:pt x="637" y="386"/>
                  </a:cubicBezTo>
                  <a:cubicBezTo>
                    <a:pt x="614" y="248"/>
                    <a:pt x="621" y="156"/>
                    <a:pt x="621" y="156"/>
                  </a:cubicBezTo>
                  <a:cubicBezTo>
                    <a:pt x="621" y="80"/>
                    <a:pt x="552" y="11"/>
                    <a:pt x="476" y="3"/>
                  </a:cubicBezTo>
                  <a:cubicBezTo>
                    <a:pt x="392" y="3"/>
                    <a:pt x="323" y="64"/>
                    <a:pt x="323" y="149"/>
                  </a:cubicBezTo>
                  <a:cubicBezTo>
                    <a:pt x="323" y="156"/>
                    <a:pt x="315" y="264"/>
                    <a:pt x="338" y="425"/>
                  </a:cubicBezTo>
                  <a:cubicBezTo>
                    <a:pt x="369" y="608"/>
                    <a:pt x="430" y="815"/>
                    <a:pt x="522" y="999"/>
                  </a:cubicBezTo>
                  <a:cubicBezTo>
                    <a:pt x="537" y="1030"/>
                    <a:pt x="552" y="1060"/>
                    <a:pt x="575" y="1099"/>
                  </a:cubicBezTo>
                  <a:cubicBezTo>
                    <a:pt x="330" y="1443"/>
                    <a:pt x="62" y="1735"/>
                    <a:pt x="62" y="1735"/>
                  </a:cubicBezTo>
                  <a:cubicBezTo>
                    <a:pt x="1" y="1796"/>
                    <a:pt x="8" y="1888"/>
                    <a:pt x="70" y="1949"/>
                  </a:cubicBezTo>
                  <a:cubicBezTo>
                    <a:pt x="93" y="1972"/>
                    <a:pt x="116" y="1980"/>
                    <a:pt x="146" y="1987"/>
                  </a:cubicBezTo>
                  <a:cubicBezTo>
                    <a:pt x="154" y="1989"/>
                    <a:pt x="162" y="1989"/>
                    <a:pt x="170" y="1989"/>
                  </a:cubicBezTo>
                  <a:cubicBezTo>
                    <a:pt x="210" y="1989"/>
                    <a:pt x="251" y="1973"/>
                    <a:pt x="277" y="1941"/>
                  </a:cubicBezTo>
                  <a:cubicBezTo>
                    <a:pt x="292" y="1926"/>
                    <a:pt x="514" y="1681"/>
                    <a:pt x="752" y="1367"/>
                  </a:cubicBezTo>
                  <a:cubicBezTo>
                    <a:pt x="782" y="1413"/>
                    <a:pt x="821" y="1451"/>
                    <a:pt x="859" y="1489"/>
                  </a:cubicBezTo>
                  <a:cubicBezTo>
                    <a:pt x="966" y="1612"/>
                    <a:pt x="1058" y="1681"/>
                    <a:pt x="1066" y="1681"/>
                  </a:cubicBezTo>
                  <a:cubicBezTo>
                    <a:pt x="1081" y="1696"/>
                    <a:pt x="1104" y="1704"/>
                    <a:pt x="1127" y="1712"/>
                  </a:cubicBezTo>
                  <a:cubicBezTo>
                    <a:pt x="1134" y="1713"/>
                    <a:pt x="1141" y="1713"/>
                    <a:pt x="1148" y="1713"/>
                  </a:cubicBezTo>
                  <a:cubicBezTo>
                    <a:pt x="1196" y="1713"/>
                    <a:pt x="1246" y="1690"/>
                    <a:pt x="1273" y="1650"/>
                  </a:cubicBezTo>
                  <a:cubicBezTo>
                    <a:pt x="1326" y="1589"/>
                    <a:pt x="1311" y="1489"/>
                    <a:pt x="1242" y="1443"/>
                  </a:cubicBezTo>
                  <a:cubicBezTo>
                    <a:pt x="1242" y="1443"/>
                    <a:pt x="1173" y="1390"/>
                    <a:pt x="1073" y="1290"/>
                  </a:cubicBezTo>
                  <a:cubicBezTo>
                    <a:pt x="1027" y="1237"/>
                    <a:pt x="974" y="1175"/>
                    <a:pt x="928" y="1106"/>
                  </a:cubicBezTo>
                  <a:cubicBezTo>
                    <a:pt x="1204" y="677"/>
                    <a:pt x="1403" y="233"/>
                    <a:pt x="1410" y="210"/>
                  </a:cubicBezTo>
                  <a:cubicBezTo>
                    <a:pt x="1441" y="133"/>
                    <a:pt x="1403" y="49"/>
                    <a:pt x="1334" y="11"/>
                  </a:cubicBezTo>
                  <a:cubicBezTo>
                    <a:pt x="1316" y="4"/>
                    <a:pt x="1297" y="0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-756075" y="2406625"/>
              <a:ext cx="131425" cy="19225"/>
            </a:xfrm>
            <a:custGeom>
              <a:rect b="b" l="l" r="r" t="t"/>
              <a:pathLst>
                <a:path extrusionOk="0" h="769" w="5257">
                  <a:moveTo>
                    <a:pt x="151" y="0"/>
                  </a:moveTo>
                  <a:cubicBezTo>
                    <a:pt x="78" y="0"/>
                    <a:pt x="15" y="57"/>
                    <a:pt x="8" y="133"/>
                  </a:cubicBezTo>
                  <a:cubicBezTo>
                    <a:pt x="1" y="209"/>
                    <a:pt x="54" y="286"/>
                    <a:pt x="131" y="301"/>
                  </a:cubicBezTo>
                  <a:lnTo>
                    <a:pt x="139" y="301"/>
                  </a:lnTo>
                  <a:lnTo>
                    <a:pt x="1165" y="424"/>
                  </a:lnTo>
                  <a:cubicBezTo>
                    <a:pt x="1579" y="477"/>
                    <a:pt x="2100" y="546"/>
                    <a:pt x="2605" y="600"/>
                  </a:cubicBezTo>
                  <a:cubicBezTo>
                    <a:pt x="3234" y="669"/>
                    <a:pt x="3862" y="723"/>
                    <a:pt x="4322" y="746"/>
                  </a:cubicBezTo>
                  <a:cubicBezTo>
                    <a:pt x="4781" y="769"/>
                    <a:pt x="5103" y="769"/>
                    <a:pt x="5103" y="769"/>
                  </a:cubicBezTo>
                  <a:cubicBezTo>
                    <a:pt x="5187" y="769"/>
                    <a:pt x="5256" y="707"/>
                    <a:pt x="5256" y="623"/>
                  </a:cubicBezTo>
                  <a:cubicBezTo>
                    <a:pt x="5256" y="539"/>
                    <a:pt x="5187" y="470"/>
                    <a:pt x="5103" y="470"/>
                  </a:cubicBezTo>
                  <a:cubicBezTo>
                    <a:pt x="5103" y="470"/>
                    <a:pt x="4796" y="470"/>
                    <a:pt x="4337" y="447"/>
                  </a:cubicBezTo>
                  <a:cubicBezTo>
                    <a:pt x="3885" y="424"/>
                    <a:pt x="3264" y="370"/>
                    <a:pt x="2644" y="301"/>
                  </a:cubicBezTo>
                  <a:cubicBezTo>
                    <a:pt x="2130" y="248"/>
                    <a:pt x="1617" y="179"/>
                    <a:pt x="1196" y="125"/>
                  </a:cubicBezTo>
                  <a:lnTo>
                    <a:pt x="177" y="3"/>
                  </a:lnTo>
                  <a:cubicBezTo>
                    <a:pt x="168" y="1"/>
                    <a:pt x="160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-748025" y="2443200"/>
              <a:ext cx="63425" cy="103600"/>
            </a:xfrm>
            <a:custGeom>
              <a:rect b="b" l="l" r="r" t="t"/>
              <a:pathLst>
                <a:path extrusionOk="0" h="4144" w="2537">
                  <a:moveTo>
                    <a:pt x="1694" y="1834"/>
                  </a:moveTo>
                  <a:lnTo>
                    <a:pt x="1364" y="2699"/>
                  </a:lnTo>
                  <a:cubicBezTo>
                    <a:pt x="1341" y="2761"/>
                    <a:pt x="1318" y="2822"/>
                    <a:pt x="1295" y="2883"/>
                  </a:cubicBezTo>
                  <a:cubicBezTo>
                    <a:pt x="1234" y="3044"/>
                    <a:pt x="1173" y="3213"/>
                    <a:pt x="1096" y="3366"/>
                  </a:cubicBezTo>
                  <a:cubicBezTo>
                    <a:pt x="1035" y="3488"/>
                    <a:pt x="981" y="3588"/>
                    <a:pt x="920" y="3672"/>
                  </a:cubicBezTo>
                  <a:cubicBezTo>
                    <a:pt x="851" y="3772"/>
                    <a:pt x="782" y="3826"/>
                    <a:pt x="713" y="3841"/>
                  </a:cubicBezTo>
                  <a:cubicBezTo>
                    <a:pt x="699" y="3844"/>
                    <a:pt x="684" y="3845"/>
                    <a:pt x="669" y="3845"/>
                  </a:cubicBezTo>
                  <a:cubicBezTo>
                    <a:pt x="608" y="3845"/>
                    <a:pt x="540" y="3821"/>
                    <a:pt x="491" y="3772"/>
                  </a:cubicBezTo>
                  <a:cubicBezTo>
                    <a:pt x="430" y="3718"/>
                    <a:pt x="384" y="3634"/>
                    <a:pt x="361" y="3534"/>
                  </a:cubicBezTo>
                  <a:cubicBezTo>
                    <a:pt x="315" y="3289"/>
                    <a:pt x="384" y="3059"/>
                    <a:pt x="452" y="2914"/>
                  </a:cubicBezTo>
                  <a:cubicBezTo>
                    <a:pt x="659" y="2508"/>
                    <a:pt x="1019" y="2247"/>
                    <a:pt x="1303" y="2056"/>
                  </a:cubicBezTo>
                  <a:cubicBezTo>
                    <a:pt x="1433" y="1979"/>
                    <a:pt x="1563" y="1903"/>
                    <a:pt x="1694" y="1834"/>
                  </a:cubicBezTo>
                  <a:close/>
                  <a:moveTo>
                    <a:pt x="1194" y="0"/>
                  </a:moveTo>
                  <a:cubicBezTo>
                    <a:pt x="1184" y="0"/>
                    <a:pt x="1175" y="1"/>
                    <a:pt x="1165" y="3"/>
                  </a:cubicBezTo>
                  <a:cubicBezTo>
                    <a:pt x="1088" y="18"/>
                    <a:pt x="1035" y="95"/>
                    <a:pt x="1050" y="179"/>
                  </a:cubicBezTo>
                  <a:lnTo>
                    <a:pt x="1088" y="386"/>
                  </a:lnTo>
                  <a:cubicBezTo>
                    <a:pt x="1111" y="508"/>
                    <a:pt x="1157" y="700"/>
                    <a:pt x="1257" y="868"/>
                  </a:cubicBezTo>
                  <a:cubicBezTo>
                    <a:pt x="1356" y="1029"/>
                    <a:pt x="1510" y="1167"/>
                    <a:pt x="1663" y="1236"/>
                  </a:cubicBezTo>
                  <a:cubicBezTo>
                    <a:pt x="1732" y="1267"/>
                    <a:pt x="1786" y="1282"/>
                    <a:pt x="1839" y="1290"/>
                  </a:cubicBezTo>
                  <a:cubicBezTo>
                    <a:pt x="1862" y="1290"/>
                    <a:pt x="1885" y="1297"/>
                    <a:pt x="1900" y="1297"/>
                  </a:cubicBezTo>
                  <a:cubicBezTo>
                    <a:pt x="1885" y="1336"/>
                    <a:pt x="1870" y="1374"/>
                    <a:pt x="1854" y="1420"/>
                  </a:cubicBezTo>
                  <a:cubicBezTo>
                    <a:pt x="1609" y="1535"/>
                    <a:pt x="1372" y="1658"/>
                    <a:pt x="1142" y="1803"/>
                  </a:cubicBezTo>
                  <a:cubicBezTo>
                    <a:pt x="820" y="2010"/>
                    <a:pt x="430" y="2309"/>
                    <a:pt x="184" y="2784"/>
                  </a:cubicBezTo>
                  <a:cubicBezTo>
                    <a:pt x="100" y="2975"/>
                    <a:pt x="0" y="3266"/>
                    <a:pt x="69" y="3588"/>
                  </a:cubicBezTo>
                  <a:cubicBezTo>
                    <a:pt x="92" y="3711"/>
                    <a:pt x="154" y="3879"/>
                    <a:pt x="299" y="3994"/>
                  </a:cubicBezTo>
                  <a:cubicBezTo>
                    <a:pt x="384" y="4071"/>
                    <a:pt x="483" y="4117"/>
                    <a:pt x="583" y="4132"/>
                  </a:cubicBezTo>
                  <a:cubicBezTo>
                    <a:pt x="617" y="4140"/>
                    <a:pt x="650" y="4143"/>
                    <a:pt x="682" y="4143"/>
                  </a:cubicBezTo>
                  <a:cubicBezTo>
                    <a:pt x="715" y="4143"/>
                    <a:pt x="747" y="4140"/>
                    <a:pt x="782" y="4132"/>
                  </a:cubicBezTo>
                  <a:cubicBezTo>
                    <a:pt x="920" y="4101"/>
                    <a:pt x="1050" y="4009"/>
                    <a:pt x="1165" y="3849"/>
                  </a:cubicBezTo>
                  <a:cubicBezTo>
                    <a:pt x="1234" y="3749"/>
                    <a:pt x="1303" y="3634"/>
                    <a:pt x="1364" y="3496"/>
                  </a:cubicBezTo>
                  <a:cubicBezTo>
                    <a:pt x="1448" y="3328"/>
                    <a:pt x="1510" y="3151"/>
                    <a:pt x="1579" y="2983"/>
                  </a:cubicBezTo>
                  <a:cubicBezTo>
                    <a:pt x="1602" y="2922"/>
                    <a:pt x="1625" y="2868"/>
                    <a:pt x="1648" y="2807"/>
                  </a:cubicBezTo>
                  <a:lnTo>
                    <a:pt x="2092" y="1642"/>
                  </a:lnTo>
                  <a:lnTo>
                    <a:pt x="2100" y="1642"/>
                  </a:lnTo>
                  <a:cubicBezTo>
                    <a:pt x="2291" y="1558"/>
                    <a:pt x="2414" y="1520"/>
                    <a:pt x="2414" y="1520"/>
                  </a:cubicBezTo>
                  <a:cubicBezTo>
                    <a:pt x="2490" y="1497"/>
                    <a:pt x="2536" y="1412"/>
                    <a:pt x="2513" y="1336"/>
                  </a:cubicBezTo>
                  <a:cubicBezTo>
                    <a:pt x="2489" y="1268"/>
                    <a:pt x="2429" y="1230"/>
                    <a:pt x="2366" y="1230"/>
                  </a:cubicBezTo>
                  <a:cubicBezTo>
                    <a:pt x="2351" y="1230"/>
                    <a:pt x="2336" y="1232"/>
                    <a:pt x="2322" y="1236"/>
                  </a:cubicBezTo>
                  <a:cubicBezTo>
                    <a:pt x="2322" y="1236"/>
                    <a:pt x="2291" y="1244"/>
                    <a:pt x="2237" y="1267"/>
                  </a:cubicBezTo>
                  <a:cubicBezTo>
                    <a:pt x="2322" y="1037"/>
                    <a:pt x="2383" y="861"/>
                    <a:pt x="2429" y="715"/>
                  </a:cubicBezTo>
                  <a:cubicBezTo>
                    <a:pt x="2490" y="493"/>
                    <a:pt x="2513" y="363"/>
                    <a:pt x="2513" y="355"/>
                  </a:cubicBezTo>
                  <a:lnTo>
                    <a:pt x="2513" y="363"/>
                  </a:lnTo>
                  <a:cubicBezTo>
                    <a:pt x="2529" y="279"/>
                    <a:pt x="2475" y="202"/>
                    <a:pt x="2391" y="187"/>
                  </a:cubicBezTo>
                  <a:cubicBezTo>
                    <a:pt x="2381" y="185"/>
                    <a:pt x="2371" y="184"/>
                    <a:pt x="2362" y="184"/>
                  </a:cubicBezTo>
                  <a:cubicBezTo>
                    <a:pt x="2290" y="184"/>
                    <a:pt x="2229" y="235"/>
                    <a:pt x="2222" y="309"/>
                  </a:cubicBezTo>
                  <a:cubicBezTo>
                    <a:pt x="2222" y="309"/>
                    <a:pt x="2199" y="432"/>
                    <a:pt x="2138" y="631"/>
                  </a:cubicBezTo>
                  <a:cubicBezTo>
                    <a:pt x="2107" y="738"/>
                    <a:pt x="2061" y="868"/>
                    <a:pt x="2000" y="1022"/>
                  </a:cubicBezTo>
                  <a:cubicBezTo>
                    <a:pt x="1977" y="1006"/>
                    <a:pt x="1954" y="999"/>
                    <a:pt x="1923" y="999"/>
                  </a:cubicBezTo>
                  <a:cubicBezTo>
                    <a:pt x="1923" y="999"/>
                    <a:pt x="1862" y="999"/>
                    <a:pt x="1786" y="960"/>
                  </a:cubicBezTo>
                  <a:cubicBezTo>
                    <a:pt x="1701" y="922"/>
                    <a:pt x="1594" y="838"/>
                    <a:pt x="1517" y="715"/>
                  </a:cubicBezTo>
                  <a:cubicBezTo>
                    <a:pt x="1441" y="585"/>
                    <a:pt x="1402" y="432"/>
                    <a:pt x="1379" y="325"/>
                  </a:cubicBezTo>
                  <a:lnTo>
                    <a:pt x="1341" y="118"/>
                  </a:lnTo>
                  <a:cubicBezTo>
                    <a:pt x="1328" y="50"/>
                    <a:pt x="1266" y="0"/>
                    <a:pt x="1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-594050" y="2400475"/>
              <a:ext cx="33350" cy="44350"/>
            </a:xfrm>
            <a:custGeom>
              <a:rect b="b" l="l" r="r" t="t"/>
              <a:pathLst>
                <a:path extrusionOk="0" h="1774" w="1334">
                  <a:moveTo>
                    <a:pt x="608" y="1"/>
                  </a:moveTo>
                  <a:cubicBezTo>
                    <a:pt x="535" y="1"/>
                    <a:pt x="473" y="51"/>
                    <a:pt x="453" y="118"/>
                  </a:cubicBezTo>
                  <a:cubicBezTo>
                    <a:pt x="453" y="134"/>
                    <a:pt x="392" y="402"/>
                    <a:pt x="346" y="716"/>
                  </a:cubicBezTo>
                  <a:cubicBezTo>
                    <a:pt x="231" y="723"/>
                    <a:pt x="146" y="739"/>
                    <a:pt x="139" y="739"/>
                  </a:cubicBezTo>
                  <a:cubicBezTo>
                    <a:pt x="62" y="746"/>
                    <a:pt x="1" y="823"/>
                    <a:pt x="16" y="907"/>
                  </a:cubicBezTo>
                  <a:cubicBezTo>
                    <a:pt x="24" y="976"/>
                    <a:pt x="78" y="1022"/>
                    <a:pt x="139" y="1038"/>
                  </a:cubicBezTo>
                  <a:lnTo>
                    <a:pt x="185" y="1038"/>
                  </a:lnTo>
                  <a:cubicBezTo>
                    <a:pt x="185" y="1038"/>
                    <a:pt x="231" y="1030"/>
                    <a:pt x="300" y="1022"/>
                  </a:cubicBezTo>
                  <a:lnTo>
                    <a:pt x="300" y="1022"/>
                  </a:lnTo>
                  <a:cubicBezTo>
                    <a:pt x="261" y="1329"/>
                    <a:pt x="246" y="1605"/>
                    <a:pt x="246" y="1620"/>
                  </a:cubicBezTo>
                  <a:cubicBezTo>
                    <a:pt x="238" y="1696"/>
                    <a:pt x="300" y="1758"/>
                    <a:pt x="369" y="1773"/>
                  </a:cubicBezTo>
                  <a:lnTo>
                    <a:pt x="392" y="1773"/>
                  </a:lnTo>
                  <a:cubicBezTo>
                    <a:pt x="396" y="1773"/>
                    <a:pt x="400" y="1774"/>
                    <a:pt x="405" y="1774"/>
                  </a:cubicBezTo>
                  <a:cubicBezTo>
                    <a:pt x="477" y="1774"/>
                    <a:pt x="545" y="1715"/>
                    <a:pt x="545" y="1635"/>
                  </a:cubicBezTo>
                  <a:cubicBezTo>
                    <a:pt x="545" y="1635"/>
                    <a:pt x="568" y="1329"/>
                    <a:pt x="606" y="1007"/>
                  </a:cubicBezTo>
                  <a:lnTo>
                    <a:pt x="667" y="1007"/>
                  </a:lnTo>
                  <a:cubicBezTo>
                    <a:pt x="897" y="1007"/>
                    <a:pt x="1135" y="1053"/>
                    <a:pt x="1142" y="1053"/>
                  </a:cubicBezTo>
                  <a:cubicBezTo>
                    <a:pt x="1152" y="1055"/>
                    <a:pt x="1162" y="1056"/>
                    <a:pt x="1171" y="1056"/>
                  </a:cubicBezTo>
                  <a:cubicBezTo>
                    <a:pt x="1244" y="1056"/>
                    <a:pt x="1305" y="1006"/>
                    <a:pt x="1319" y="938"/>
                  </a:cubicBezTo>
                  <a:cubicBezTo>
                    <a:pt x="1334" y="854"/>
                    <a:pt x="1280" y="777"/>
                    <a:pt x="1196" y="762"/>
                  </a:cubicBezTo>
                  <a:cubicBezTo>
                    <a:pt x="1188" y="754"/>
                    <a:pt x="928" y="708"/>
                    <a:pt x="667" y="701"/>
                  </a:cubicBezTo>
                  <a:lnTo>
                    <a:pt x="652" y="701"/>
                  </a:lnTo>
                  <a:cubicBezTo>
                    <a:pt x="698" y="425"/>
                    <a:pt x="744" y="187"/>
                    <a:pt x="752" y="187"/>
                  </a:cubicBezTo>
                  <a:cubicBezTo>
                    <a:pt x="767" y="103"/>
                    <a:pt x="713" y="26"/>
                    <a:pt x="637" y="3"/>
                  </a:cubicBezTo>
                  <a:cubicBezTo>
                    <a:pt x="627" y="2"/>
                    <a:pt x="617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-510525" y="2379700"/>
              <a:ext cx="61500" cy="33650"/>
            </a:xfrm>
            <a:custGeom>
              <a:rect b="b" l="l" r="r" t="t"/>
              <a:pathLst>
                <a:path extrusionOk="0" h="1346" w="2460">
                  <a:moveTo>
                    <a:pt x="843" y="306"/>
                  </a:moveTo>
                  <a:cubicBezTo>
                    <a:pt x="843" y="413"/>
                    <a:pt x="850" y="528"/>
                    <a:pt x="881" y="635"/>
                  </a:cubicBezTo>
                  <a:cubicBezTo>
                    <a:pt x="873" y="704"/>
                    <a:pt x="850" y="773"/>
                    <a:pt x="820" y="827"/>
                  </a:cubicBezTo>
                  <a:cubicBezTo>
                    <a:pt x="774" y="903"/>
                    <a:pt x="690" y="957"/>
                    <a:pt x="605" y="972"/>
                  </a:cubicBezTo>
                  <a:cubicBezTo>
                    <a:pt x="593" y="975"/>
                    <a:pt x="581" y="976"/>
                    <a:pt x="569" y="976"/>
                  </a:cubicBezTo>
                  <a:cubicBezTo>
                    <a:pt x="513" y="976"/>
                    <a:pt x="462" y="949"/>
                    <a:pt x="437" y="911"/>
                  </a:cubicBezTo>
                  <a:cubicBezTo>
                    <a:pt x="352" y="750"/>
                    <a:pt x="444" y="536"/>
                    <a:pt x="582" y="421"/>
                  </a:cubicBezTo>
                  <a:cubicBezTo>
                    <a:pt x="659" y="359"/>
                    <a:pt x="751" y="321"/>
                    <a:pt x="843" y="306"/>
                  </a:cubicBezTo>
                  <a:close/>
                  <a:moveTo>
                    <a:pt x="890" y="0"/>
                  </a:moveTo>
                  <a:cubicBezTo>
                    <a:pt x="864" y="0"/>
                    <a:pt x="838" y="2"/>
                    <a:pt x="812" y="7"/>
                  </a:cubicBezTo>
                  <a:cubicBezTo>
                    <a:pt x="659" y="22"/>
                    <a:pt x="506" y="91"/>
                    <a:pt x="391" y="191"/>
                  </a:cubicBezTo>
                  <a:cubicBezTo>
                    <a:pt x="161" y="375"/>
                    <a:pt x="0" y="742"/>
                    <a:pt x="176" y="1057"/>
                  </a:cubicBezTo>
                  <a:cubicBezTo>
                    <a:pt x="245" y="1171"/>
                    <a:pt x="360" y="1248"/>
                    <a:pt x="490" y="1271"/>
                  </a:cubicBezTo>
                  <a:cubicBezTo>
                    <a:pt x="513" y="1274"/>
                    <a:pt x="536" y="1276"/>
                    <a:pt x="560" y="1276"/>
                  </a:cubicBezTo>
                  <a:cubicBezTo>
                    <a:pt x="595" y="1276"/>
                    <a:pt x="631" y="1272"/>
                    <a:pt x="667" y="1263"/>
                  </a:cubicBezTo>
                  <a:cubicBezTo>
                    <a:pt x="827" y="1233"/>
                    <a:pt x="973" y="1133"/>
                    <a:pt x="1073" y="995"/>
                  </a:cubicBezTo>
                  <a:cubicBezTo>
                    <a:pt x="1126" y="1064"/>
                    <a:pt x="1188" y="1125"/>
                    <a:pt x="1264" y="1179"/>
                  </a:cubicBezTo>
                  <a:cubicBezTo>
                    <a:pt x="1421" y="1290"/>
                    <a:pt x="1615" y="1346"/>
                    <a:pt x="1810" y="1346"/>
                  </a:cubicBezTo>
                  <a:cubicBezTo>
                    <a:pt x="2005" y="1346"/>
                    <a:pt x="2203" y="1290"/>
                    <a:pt x="2367" y="1179"/>
                  </a:cubicBezTo>
                  <a:cubicBezTo>
                    <a:pt x="2436" y="1133"/>
                    <a:pt x="2459" y="1041"/>
                    <a:pt x="2413" y="972"/>
                  </a:cubicBezTo>
                  <a:cubicBezTo>
                    <a:pt x="2385" y="930"/>
                    <a:pt x="2339" y="908"/>
                    <a:pt x="2292" y="908"/>
                  </a:cubicBezTo>
                  <a:cubicBezTo>
                    <a:pt x="2263" y="908"/>
                    <a:pt x="2233" y="916"/>
                    <a:pt x="2206" y="934"/>
                  </a:cubicBezTo>
                  <a:cubicBezTo>
                    <a:pt x="2092" y="1007"/>
                    <a:pt x="1952" y="1043"/>
                    <a:pt x="1814" y="1043"/>
                  </a:cubicBezTo>
                  <a:cubicBezTo>
                    <a:pt x="1676" y="1043"/>
                    <a:pt x="1540" y="1007"/>
                    <a:pt x="1433" y="934"/>
                  </a:cubicBezTo>
                  <a:cubicBezTo>
                    <a:pt x="1325" y="850"/>
                    <a:pt x="1241" y="735"/>
                    <a:pt x="1188" y="605"/>
                  </a:cubicBezTo>
                  <a:cubicBezTo>
                    <a:pt x="1195" y="543"/>
                    <a:pt x="1195" y="482"/>
                    <a:pt x="1195" y="421"/>
                  </a:cubicBezTo>
                  <a:cubicBezTo>
                    <a:pt x="1272" y="405"/>
                    <a:pt x="1318" y="329"/>
                    <a:pt x="1302" y="244"/>
                  </a:cubicBezTo>
                  <a:cubicBezTo>
                    <a:pt x="1279" y="130"/>
                    <a:pt x="1188" y="53"/>
                    <a:pt x="1042" y="15"/>
                  </a:cubicBezTo>
                  <a:cubicBezTo>
                    <a:pt x="1000" y="9"/>
                    <a:pt x="946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-464000" y="2337525"/>
              <a:ext cx="49250" cy="37075"/>
            </a:xfrm>
            <a:custGeom>
              <a:rect b="b" l="l" r="r" t="t"/>
              <a:pathLst>
                <a:path extrusionOk="0" h="1483" w="1970">
                  <a:moveTo>
                    <a:pt x="680" y="0"/>
                  </a:moveTo>
                  <a:cubicBezTo>
                    <a:pt x="577" y="0"/>
                    <a:pt x="493" y="42"/>
                    <a:pt x="422" y="78"/>
                  </a:cubicBezTo>
                  <a:lnTo>
                    <a:pt x="407" y="85"/>
                  </a:lnTo>
                  <a:cubicBezTo>
                    <a:pt x="238" y="169"/>
                    <a:pt x="108" y="315"/>
                    <a:pt x="31" y="476"/>
                  </a:cubicBezTo>
                  <a:cubicBezTo>
                    <a:pt x="1" y="552"/>
                    <a:pt x="31" y="644"/>
                    <a:pt x="108" y="675"/>
                  </a:cubicBezTo>
                  <a:lnTo>
                    <a:pt x="100" y="675"/>
                  </a:lnTo>
                  <a:cubicBezTo>
                    <a:pt x="123" y="686"/>
                    <a:pt x="146" y="692"/>
                    <a:pt x="169" y="692"/>
                  </a:cubicBezTo>
                  <a:cubicBezTo>
                    <a:pt x="225" y="692"/>
                    <a:pt x="278" y="660"/>
                    <a:pt x="299" y="606"/>
                  </a:cubicBezTo>
                  <a:cubicBezTo>
                    <a:pt x="353" y="499"/>
                    <a:pt x="437" y="407"/>
                    <a:pt x="552" y="346"/>
                  </a:cubicBezTo>
                  <a:cubicBezTo>
                    <a:pt x="591" y="323"/>
                    <a:pt x="637" y="300"/>
                    <a:pt x="667" y="300"/>
                  </a:cubicBezTo>
                  <a:cubicBezTo>
                    <a:pt x="667" y="307"/>
                    <a:pt x="675" y="323"/>
                    <a:pt x="683" y="338"/>
                  </a:cubicBezTo>
                  <a:cubicBezTo>
                    <a:pt x="728" y="583"/>
                    <a:pt x="629" y="851"/>
                    <a:pt x="430" y="1020"/>
                  </a:cubicBezTo>
                  <a:cubicBezTo>
                    <a:pt x="384" y="1066"/>
                    <a:pt x="330" y="1096"/>
                    <a:pt x="261" y="1127"/>
                  </a:cubicBezTo>
                  <a:lnTo>
                    <a:pt x="238" y="1135"/>
                  </a:lnTo>
                  <a:cubicBezTo>
                    <a:pt x="185" y="1158"/>
                    <a:pt x="154" y="1204"/>
                    <a:pt x="146" y="1257"/>
                  </a:cubicBezTo>
                  <a:cubicBezTo>
                    <a:pt x="139" y="1296"/>
                    <a:pt x="154" y="1342"/>
                    <a:pt x="177" y="1372"/>
                  </a:cubicBezTo>
                  <a:cubicBezTo>
                    <a:pt x="208" y="1403"/>
                    <a:pt x="246" y="1418"/>
                    <a:pt x="276" y="1426"/>
                  </a:cubicBezTo>
                  <a:lnTo>
                    <a:pt x="307" y="1426"/>
                  </a:lnTo>
                  <a:lnTo>
                    <a:pt x="499" y="1441"/>
                  </a:lnTo>
                  <a:cubicBezTo>
                    <a:pt x="837" y="1471"/>
                    <a:pt x="1180" y="1482"/>
                    <a:pt x="1524" y="1482"/>
                  </a:cubicBezTo>
                  <a:cubicBezTo>
                    <a:pt x="1624" y="1482"/>
                    <a:pt x="1724" y="1481"/>
                    <a:pt x="1824" y="1479"/>
                  </a:cubicBezTo>
                  <a:cubicBezTo>
                    <a:pt x="1908" y="1472"/>
                    <a:pt x="1970" y="1403"/>
                    <a:pt x="1970" y="1326"/>
                  </a:cubicBezTo>
                  <a:cubicBezTo>
                    <a:pt x="1962" y="1246"/>
                    <a:pt x="1900" y="1180"/>
                    <a:pt x="1828" y="1180"/>
                  </a:cubicBezTo>
                  <a:cubicBezTo>
                    <a:pt x="1824" y="1180"/>
                    <a:pt x="1820" y="1180"/>
                    <a:pt x="1816" y="1181"/>
                  </a:cubicBezTo>
                  <a:cubicBezTo>
                    <a:pt x="1724" y="1183"/>
                    <a:pt x="1632" y="1184"/>
                    <a:pt x="1541" y="1184"/>
                  </a:cubicBezTo>
                  <a:cubicBezTo>
                    <a:pt x="1265" y="1184"/>
                    <a:pt x="991" y="1175"/>
                    <a:pt x="721" y="1158"/>
                  </a:cubicBezTo>
                  <a:cubicBezTo>
                    <a:pt x="935" y="920"/>
                    <a:pt x="1035" y="591"/>
                    <a:pt x="981" y="284"/>
                  </a:cubicBezTo>
                  <a:cubicBezTo>
                    <a:pt x="943" y="123"/>
                    <a:pt x="843" y="16"/>
                    <a:pt x="705" y="1"/>
                  </a:cubicBezTo>
                  <a:cubicBezTo>
                    <a:pt x="697" y="0"/>
                    <a:pt x="688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-526250" y="2426025"/>
              <a:ext cx="132375" cy="12475"/>
            </a:xfrm>
            <a:custGeom>
              <a:rect b="b" l="l" r="r" t="t"/>
              <a:pathLst>
                <a:path extrusionOk="0" h="499" w="5295">
                  <a:moveTo>
                    <a:pt x="146" y="0"/>
                  </a:moveTo>
                  <a:cubicBezTo>
                    <a:pt x="70" y="0"/>
                    <a:pt x="1" y="69"/>
                    <a:pt x="1" y="153"/>
                  </a:cubicBezTo>
                  <a:cubicBezTo>
                    <a:pt x="1" y="230"/>
                    <a:pt x="55" y="291"/>
                    <a:pt x="123" y="299"/>
                  </a:cubicBezTo>
                  <a:lnTo>
                    <a:pt x="146" y="299"/>
                  </a:lnTo>
                  <a:cubicBezTo>
                    <a:pt x="162" y="299"/>
                    <a:pt x="1410" y="307"/>
                    <a:pt x="2644" y="360"/>
                  </a:cubicBezTo>
                  <a:cubicBezTo>
                    <a:pt x="3870" y="406"/>
                    <a:pt x="5118" y="498"/>
                    <a:pt x="5126" y="498"/>
                  </a:cubicBezTo>
                  <a:cubicBezTo>
                    <a:pt x="5131" y="499"/>
                    <a:pt x="5136" y="499"/>
                    <a:pt x="5140" y="499"/>
                  </a:cubicBezTo>
                  <a:cubicBezTo>
                    <a:pt x="5218" y="499"/>
                    <a:pt x="5280" y="440"/>
                    <a:pt x="5287" y="360"/>
                  </a:cubicBezTo>
                  <a:cubicBezTo>
                    <a:pt x="5295" y="276"/>
                    <a:pt x="5233" y="207"/>
                    <a:pt x="5149" y="199"/>
                  </a:cubicBezTo>
                  <a:cubicBezTo>
                    <a:pt x="5134" y="199"/>
                    <a:pt x="3885" y="108"/>
                    <a:pt x="2652" y="62"/>
                  </a:cubicBezTo>
                  <a:cubicBezTo>
                    <a:pt x="1418" y="8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-491950" y="2454925"/>
              <a:ext cx="39100" cy="59875"/>
            </a:xfrm>
            <a:custGeom>
              <a:rect b="b" l="l" r="r" t="t"/>
              <a:pathLst>
                <a:path extrusionOk="0" h="2395" w="1564">
                  <a:moveTo>
                    <a:pt x="1403" y="0"/>
                  </a:moveTo>
                  <a:cubicBezTo>
                    <a:pt x="1397" y="0"/>
                    <a:pt x="1392" y="1"/>
                    <a:pt x="1387" y="1"/>
                  </a:cubicBezTo>
                  <a:cubicBezTo>
                    <a:pt x="1387" y="1"/>
                    <a:pt x="1111" y="39"/>
                    <a:pt x="843" y="55"/>
                  </a:cubicBezTo>
                  <a:cubicBezTo>
                    <a:pt x="575" y="70"/>
                    <a:pt x="299" y="70"/>
                    <a:pt x="299" y="70"/>
                  </a:cubicBezTo>
                  <a:cubicBezTo>
                    <a:pt x="215" y="70"/>
                    <a:pt x="146" y="139"/>
                    <a:pt x="146" y="223"/>
                  </a:cubicBezTo>
                  <a:cubicBezTo>
                    <a:pt x="146" y="269"/>
                    <a:pt x="169" y="315"/>
                    <a:pt x="199" y="338"/>
                  </a:cubicBezTo>
                  <a:cubicBezTo>
                    <a:pt x="161" y="369"/>
                    <a:pt x="138" y="422"/>
                    <a:pt x="146" y="476"/>
                  </a:cubicBezTo>
                  <a:cubicBezTo>
                    <a:pt x="176" y="668"/>
                    <a:pt x="176" y="867"/>
                    <a:pt x="176" y="1058"/>
                  </a:cubicBezTo>
                  <a:lnTo>
                    <a:pt x="176" y="1166"/>
                  </a:lnTo>
                  <a:cubicBezTo>
                    <a:pt x="176" y="1212"/>
                    <a:pt x="199" y="1250"/>
                    <a:pt x="238" y="1280"/>
                  </a:cubicBezTo>
                  <a:cubicBezTo>
                    <a:pt x="260" y="1297"/>
                    <a:pt x="290" y="1310"/>
                    <a:pt x="322" y="1310"/>
                  </a:cubicBezTo>
                  <a:cubicBezTo>
                    <a:pt x="335" y="1310"/>
                    <a:pt x="347" y="1308"/>
                    <a:pt x="360" y="1303"/>
                  </a:cubicBezTo>
                  <a:cubicBezTo>
                    <a:pt x="396" y="1297"/>
                    <a:pt x="433" y="1293"/>
                    <a:pt x="471" y="1293"/>
                  </a:cubicBezTo>
                  <a:cubicBezTo>
                    <a:pt x="598" y="1293"/>
                    <a:pt x="728" y="1334"/>
                    <a:pt x="835" y="1411"/>
                  </a:cubicBezTo>
                  <a:cubicBezTo>
                    <a:pt x="942" y="1487"/>
                    <a:pt x="1065" y="1633"/>
                    <a:pt x="1042" y="1794"/>
                  </a:cubicBezTo>
                  <a:cubicBezTo>
                    <a:pt x="1011" y="1932"/>
                    <a:pt x="889" y="2054"/>
                    <a:pt x="736" y="2085"/>
                  </a:cubicBezTo>
                  <a:cubicBezTo>
                    <a:pt x="703" y="2091"/>
                    <a:pt x="671" y="2094"/>
                    <a:pt x="639" y="2094"/>
                  </a:cubicBezTo>
                  <a:cubicBezTo>
                    <a:pt x="476" y="2094"/>
                    <a:pt x="330" y="2021"/>
                    <a:pt x="253" y="1970"/>
                  </a:cubicBezTo>
                  <a:cubicBezTo>
                    <a:pt x="228" y="1957"/>
                    <a:pt x="201" y="1951"/>
                    <a:pt x="176" y="1951"/>
                  </a:cubicBezTo>
                  <a:cubicBezTo>
                    <a:pt x="122" y="1951"/>
                    <a:pt x="72" y="1977"/>
                    <a:pt x="46" y="2024"/>
                  </a:cubicBezTo>
                  <a:cubicBezTo>
                    <a:pt x="0" y="2093"/>
                    <a:pt x="23" y="2184"/>
                    <a:pt x="92" y="2230"/>
                  </a:cubicBezTo>
                  <a:cubicBezTo>
                    <a:pt x="222" y="2307"/>
                    <a:pt x="353" y="2361"/>
                    <a:pt x="490" y="2384"/>
                  </a:cubicBezTo>
                  <a:cubicBezTo>
                    <a:pt x="535" y="2391"/>
                    <a:pt x="582" y="2394"/>
                    <a:pt x="628" y="2394"/>
                  </a:cubicBezTo>
                  <a:cubicBezTo>
                    <a:pt x="685" y="2394"/>
                    <a:pt x="742" y="2389"/>
                    <a:pt x="797" y="2376"/>
                  </a:cubicBezTo>
                  <a:cubicBezTo>
                    <a:pt x="1065" y="2322"/>
                    <a:pt x="1287" y="2100"/>
                    <a:pt x="1333" y="1840"/>
                  </a:cubicBezTo>
                  <a:cubicBezTo>
                    <a:pt x="1379" y="1549"/>
                    <a:pt x="1195" y="1303"/>
                    <a:pt x="1011" y="1166"/>
                  </a:cubicBezTo>
                  <a:cubicBezTo>
                    <a:pt x="851" y="1051"/>
                    <a:pt x="659" y="997"/>
                    <a:pt x="475" y="997"/>
                  </a:cubicBezTo>
                  <a:cubicBezTo>
                    <a:pt x="475" y="813"/>
                    <a:pt x="468" y="614"/>
                    <a:pt x="445" y="430"/>
                  </a:cubicBezTo>
                  <a:cubicBezTo>
                    <a:pt x="437" y="407"/>
                    <a:pt x="429" y="392"/>
                    <a:pt x="422" y="376"/>
                  </a:cubicBezTo>
                  <a:cubicBezTo>
                    <a:pt x="529" y="369"/>
                    <a:pt x="697" y="369"/>
                    <a:pt x="858" y="353"/>
                  </a:cubicBezTo>
                  <a:cubicBezTo>
                    <a:pt x="1142" y="338"/>
                    <a:pt x="1417" y="300"/>
                    <a:pt x="1425" y="300"/>
                  </a:cubicBezTo>
                  <a:cubicBezTo>
                    <a:pt x="1509" y="292"/>
                    <a:pt x="1563" y="216"/>
                    <a:pt x="1555" y="131"/>
                  </a:cubicBezTo>
                  <a:cubicBezTo>
                    <a:pt x="1548" y="52"/>
                    <a:pt x="1481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-455750" y="2476200"/>
              <a:ext cx="48850" cy="46075"/>
            </a:xfrm>
            <a:custGeom>
              <a:rect b="b" l="l" r="r" t="t"/>
              <a:pathLst>
                <a:path extrusionOk="0" h="1843" w="1954">
                  <a:moveTo>
                    <a:pt x="782" y="0"/>
                  </a:moveTo>
                  <a:cubicBezTo>
                    <a:pt x="697" y="0"/>
                    <a:pt x="628" y="69"/>
                    <a:pt x="628" y="146"/>
                  </a:cubicBezTo>
                  <a:cubicBezTo>
                    <a:pt x="628" y="161"/>
                    <a:pt x="628" y="284"/>
                    <a:pt x="674" y="452"/>
                  </a:cubicBezTo>
                  <a:cubicBezTo>
                    <a:pt x="720" y="652"/>
                    <a:pt x="827" y="874"/>
                    <a:pt x="965" y="1058"/>
                  </a:cubicBezTo>
                  <a:cubicBezTo>
                    <a:pt x="797" y="1203"/>
                    <a:pt x="590" y="1341"/>
                    <a:pt x="414" y="1433"/>
                  </a:cubicBezTo>
                  <a:cubicBezTo>
                    <a:pt x="245" y="1510"/>
                    <a:pt x="123" y="1548"/>
                    <a:pt x="123" y="1548"/>
                  </a:cubicBezTo>
                  <a:cubicBezTo>
                    <a:pt x="46" y="1571"/>
                    <a:pt x="0" y="1655"/>
                    <a:pt x="23" y="1732"/>
                  </a:cubicBezTo>
                  <a:cubicBezTo>
                    <a:pt x="38" y="1793"/>
                    <a:pt x="84" y="1831"/>
                    <a:pt x="138" y="1839"/>
                  </a:cubicBezTo>
                  <a:cubicBezTo>
                    <a:pt x="146" y="1842"/>
                    <a:pt x="153" y="1842"/>
                    <a:pt x="161" y="1842"/>
                  </a:cubicBezTo>
                  <a:cubicBezTo>
                    <a:pt x="176" y="1842"/>
                    <a:pt x="192" y="1839"/>
                    <a:pt x="207" y="1839"/>
                  </a:cubicBezTo>
                  <a:cubicBezTo>
                    <a:pt x="215" y="1831"/>
                    <a:pt x="353" y="1793"/>
                    <a:pt x="544" y="1701"/>
                  </a:cubicBezTo>
                  <a:cubicBezTo>
                    <a:pt x="751" y="1602"/>
                    <a:pt x="973" y="1448"/>
                    <a:pt x="1172" y="1280"/>
                  </a:cubicBezTo>
                  <a:cubicBezTo>
                    <a:pt x="1264" y="1364"/>
                    <a:pt x="1364" y="1448"/>
                    <a:pt x="1456" y="1502"/>
                  </a:cubicBezTo>
                  <a:cubicBezTo>
                    <a:pt x="1617" y="1594"/>
                    <a:pt x="1731" y="1632"/>
                    <a:pt x="1747" y="1632"/>
                  </a:cubicBezTo>
                  <a:cubicBezTo>
                    <a:pt x="1747" y="1632"/>
                    <a:pt x="1754" y="1640"/>
                    <a:pt x="1762" y="1640"/>
                  </a:cubicBezTo>
                  <a:cubicBezTo>
                    <a:pt x="1769" y="1641"/>
                    <a:pt x="1775" y="1641"/>
                    <a:pt x="1781" y="1641"/>
                  </a:cubicBezTo>
                  <a:cubicBezTo>
                    <a:pt x="1850" y="1641"/>
                    <a:pt x="1910" y="1603"/>
                    <a:pt x="1931" y="1533"/>
                  </a:cubicBezTo>
                  <a:cubicBezTo>
                    <a:pt x="1954" y="1456"/>
                    <a:pt x="1908" y="1372"/>
                    <a:pt x="1831" y="1349"/>
                  </a:cubicBezTo>
                  <a:cubicBezTo>
                    <a:pt x="1831" y="1349"/>
                    <a:pt x="1731" y="1318"/>
                    <a:pt x="1609" y="1242"/>
                  </a:cubicBezTo>
                  <a:cubicBezTo>
                    <a:pt x="1532" y="1203"/>
                    <a:pt x="1456" y="1134"/>
                    <a:pt x="1379" y="1065"/>
                  </a:cubicBezTo>
                  <a:cubicBezTo>
                    <a:pt x="1502" y="927"/>
                    <a:pt x="1617" y="782"/>
                    <a:pt x="1693" y="644"/>
                  </a:cubicBezTo>
                  <a:cubicBezTo>
                    <a:pt x="1800" y="460"/>
                    <a:pt x="1854" y="330"/>
                    <a:pt x="1862" y="322"/>
                  </a:cubicBezTo>
                  <a:cubicBezTo>
                    <a:pt x="1885" y="246"/>
                    <a:pt x="1846" y="154"/>
                    <a:pt x="1770" y="131"/>
                  </a:cubicBezTo>
                  <a:cubicBezTo>
                    <a:pt x="1752" y="123"/>
                    <a:pt x="1733" y="120"/>
                    <a:pt x="1715" y="120"/>
                  </a:cubicBezTo>
                  <a:cubicBezTo>
                    <a:pt x="1657" y="120"/>
                    <a:pt x="1602" y="156"/>
                    <a:pt x="1578" y="215"/>
                  </a:cubicBezTo>
                  <a:cubicBezTo>
                    <a:pt x="1578" y="215"/>
                    <a:pt x="1532" y="330"/>
                    <a:pt x="1433" y="491"/>
                  </a:cubicBezTo>
                  <a:cubicBezTo>
                    <a:pt x="1371" y="606"/>
                    <a:pt x="1279" y="728"/>
                    <a:pt x="1180" y="835"/>
                  </a:cubicBezTo>
                  <a:cubicBezTo>
                    <a:pt x="1080" y="698"/>
                    <a:pt x="1004" y="529"/>
                    <a:pt x="965" y="383"/>
                  </a:cubicBezTo>
                  <a:cubicBezTo>
                    <a:pt x="935" y="246"/>
                    <a:pt x="935" y="146"/>
                    <a:pt x="927" y="146"/>
                  </a:cubicBezTo>
                  <a:cubicBezTo>
                    <a:pt x="927" y="62"/>
                    <a:pt x="866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-1233925" y="3084425"/>
              <a:ext cx="37175" cy="38850"/>
            </a:xfrm>
            <a:custGeom>
              <a:rect b="b" l="l" r="r" t="t"/>
              <a:pathLst>
                <a:path extrusionOk="0" h="1554" w="1487">
                  <a:moveTo>
                    <a:pt x="550" y="1"/>
                  </a:moveTo>
                  <a:cubicBezTo>
                    <a:pt x="528" y="1"/>
                    <a:pt x="506" y="1"/>
                    <a:pt x="483" y="3"/>
                  </a:cubicBezTo>
                  <a:cubicBezTo>
                    <a:pt x="391" y="10"/>
                    <a:pt x="338" y="26"/>
                    <a:pt x="330" y="26"/>
                  </a:cubicBezTo>
                  <a:cubicBezTo>
                    <a:pt x="269" y="41"/>
                    <a:pt x="231" y="110"/>
                    <a:pt x="246" y="179"/>
                  </a:cubicBezTo>
                  <a:cubicBezTo>
                    <a:pt x="258" y="229"/>
                    <a:pt x="307" y="269"/>
                    <a:pt x="358" y="269"/>
                  </a:cubicBezTo>
                  <a:cubicBezTo>
                    <a:pt x="369" y="269"/>
                    <a:pt x="380" y="267"/>
                    <a:pt x="391" y="263"/>
                  </a:cubicBezTo>
                  <a:cubicBezTo>
                    <a:pt x="391" y="263"/>
                    <a:pt x="430" y="255"/>
                    <a:pt x="499" y="255"/>
                  </a:cubicBezTo>
                  <a:cubicBezTo>
                    <a:pt x="524" y="254"/>
                    <a:pt x="549" y="253"/>
                    <a:pt x="573" y="253"/>
                  </a:cubicBezTo>
                  <a:cubicBezTo>
                    <a:pt x="652" y="253"/>
                    <a:pt x="727" y="263"/>
                    <a:pt x="797" y="286"/>
                  </a:cubicBezTo>
                  <a:cubicBezTo>
                    <a:pt x="928" y="332"/>
                    <a:pt x="1043" y="416"/>
                    <a:pt x="1112" y="531"/>
                  </a:cubicBezTo>
                  <a:cubicBezTo>
                    <a:pt x="1196" y="661"/>
                    <a:pt x="1226" y="822"/>
                    <a:pt x="1188" y="960"/>
                  </a:cubicBezTo>
                  <a:cubicBezTo>
                    <a:pt x="1150" y="1098"/>
                    <a:pt x="1035" y="1221"/>
                    <a:pt x="897" y="1274"/>
                  </a:cubicBezTo>
                  <a:cubicBezTo>
                    <a:pt x="845" y="1295"/>
                    <a:pt x="792" y="1303"/>
                    <a:pt x="741" y="1303"/>
                  </a:cubicBezTo>
                  <a:cubicBezTo>
                    <a:pt x="657" y="1303"/>
                    <a:pt x="579" y="1280"/>
                    <a:pt x="522" y="1251"/>
                  </a:cubicBezTo>
                  <a:cubicBezTo>
                    <a:pt x="391" y="1190"/>
                    <a:pt x="330" y="1090"/>
                    <a:pt x="292" y="1022"/>
                  </a:cubicBezTo>
                  <a:cubicBezTo>
                    <a:pt x="261" y="976"/>
                    <a:pt x="231" y="914"/>
                    <a:pt x="154" y="914"/>
                  </a:cubicBezTo>
                  <a:cubicBezTo>
                    <a:pt x="149" y="913"/>
                    <a:pt x="144" y="913"/>
                    <a:pt x="138" y="913"/>
                  </a:cubicBezTo>
                  <a:cubicBezTo>
                    <a:pt x="102" y="913"/>
                    <a:pt x="59" y="934"/>
                    <a:pt x="39" y="960"/>
                  </a:cubicBezTo>
                  <a:cubicBezTo>
                    <a:pt x="1" y="1022"/>
                    <a:pt x="8" y="1098"/>
                    <a:pt x="62" y="1136"/>
                  </a:cubicBezTo>
                  <a:cubicBezTo>
                    <a:pt x="70" y="1144"/>
                    <a:pt x="70" y="1152"/>
                    <a:pt x="85" y="1152"/>
                  </a:cubicBezTo>
                  <a:cubicBezTo>
                    <a:pt x="123" y="1228"/>
                    <a:pt x="215" y="1382"/>
                    <a:pt x="414" y="1474"/>
                  </a:cubicBezTo>
                  <a:cubicBezTo>
                    <a:pt x="483" y="1512"/>
                    <a:pt x="552" y="1527"/>
                    <a:pt x="621" y="1542"/>
                  </a:cubicBezTo>
                  <a:cubicBezTo>
                    <a:pt x="659" y="1550"/>
                    <a:pt x="698" y="1553"/>
                    <a:pt x="737" y="1553"/>
                  </a:cubicBezTo>
                  <a:cubicBezTo>
                    <a:pt x="823" y="1553"/>
                    <a:pt x="910" y="1536"/>
                    <a:pt x="989" y="1504"/>
                  </a:cubicBezTo>
                  <a:cubicBezTo>
                    <a:pt x="1196" y="1420"/>
                    <a:pt x="1364" y="1236"/>
                    <a:pt x="1426" y="1029"/>
                  </a:cubicBezTo>
                  <a:cubicBezTo>
                    <a:pt x="1487" y="815"/>
                    <a:pt x="1449" y="577"/>
                    <a:pt x="1318" y="393"/>
                  </a:cubicBezTo>
                  <a:cubicBezTo>
                    <a:pt x="1219" y="232"/>
                    <a:pt x="1058" y="110"/>
                    <a:pt x="874" y="56"/>
                  </a:cubicBezTo>
                  <a:cubicBezTo>
                    <a:pt x="771" y="18"/>
                    <a:pt x="663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-1228750" y="3064925"/>
              <a:ext cx="8650" cy="25725"/>
            </a:xfrm>
            <a:custGeom>
              <a:rect b="b" l="l" r="r" t="t"/>
              <a:pathLst>
                <a:path extrusionOk="0" h="1029" w="346">
                  <a:moveTo>
                    <a:pt x="211" y="0"/>
                  </a:moveTo>
                  <a:cubicBezTo>
                    <a:pt x="154" y="0"/>
                    <a:pt x="100" y="52"/>
                    <a:pt x="92" y="116"/>
                  </a:cubicBezTo>
                  <a:lnTo>
                    <a:pt x="8" y="890"/>
                  </a:lnTo>
                  <a:cubicBezTo>
                    <a:pt x="1" y="959"/>
                    <a:pt x="46" y="1012"/>
                    <a:pt x="108" y="1028"/>
                  </a:cubicBezTo>
                  <a:lnTo>
                    <a:pt x="115" y="1028"/>
                  </a:lnTo>
                  <a:cubicBezTo>
                    <a:pt x="120" y="1028"/>
                    <a:pt x="124" y="1029"/>
                    <a:pt x="129" y="1029"/>
                  </a:cubicBezTo>
                  <a:cubicBezTo>
                    <a:pt x="192" y="1029"/>
                    <a:pt x="246" y="978"/>
                    <a:pt x="253" y="921"/>
                  </a:cubicBezTo>
                  <a:lnTo>
                    <a:pt x="338" y="139"/>
                  </a:lnTo>
                  <a:cubicBezTo>
                    <a:pt x="345" y="70"/>
                    <a:pt x="292" y="9"/>
                    <a:pt x="223" y="1"/>
                  </a:cubicBezTo>
                  <a:cubicBezTo>
                    <a:pt x="219" y="1"/>
                    <a:pt x="215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-1226250" y="3062425"/>
              <a:ext cx="35450" cy="7725"/>
            </a:xfrm>
            <a:custGeom>
              <a:rect b="b" l="l" r="r" t="t"/>
              <a:pathLst>
                <a:path extrusionOk="0" h="309" w="1418">
                  <a:moveTo>
                    <a:pt x="125" y="1"/>
                  </a:moveTo>
                  <a:cubicBezTo>
                    <a:pt x="61" y="1"/>
                    <a:pt x="8" y="52"/>
                    <a:pt x="8" y="117"/>
                  </a:cubicBezTo>
                  <a:cubicBezTo>
                    <a:pt x="0" y="178"/>
                    <a:pt x="46" y="231"/>
                    <a:pt x="107" y="247"/>
                  </a:cubicBezTo>
                  <a:lnTo>
                    <a:pt x="123" y="247"/>
                  </a:lnTo>
                  <a:lnTo>
                    <a:pt x="1279" y="308"/>
                  </a:lnTo>
                  <a:cubicBezTo>
                    <a:pt x="1348" y="308"/>
                    <a:pt x="1410" y="254"/>
                    <a:pt x="1410" y="185"/>
                  </a:cubicBezTo>
                  <a:cubicBezTo>
                    <a:pt x="1417" y="124"/>
                    <a:pt x="1364" y="63"/>
                    <a:pt x="1295" y="55"/>
                  </a:cubicBezTo>
                  <a:lnTo>
                    <a:pt x="138" y="2"/>
                  </a:ln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-1186425" y="3092875"/>
              <a:ext cx="20700" cy="35150"/>
            </a:xfrm>
            <a:custGeom>
              <a:rect b="b" l="l" r="r" t="t"/>
              <a:pathLst>
                <a:path extrusionOk="0" h="1406" w="828">
                  <a:moveTo>
                    <a:pt x="118" y="1"/>
                  </a:moveTo>
                  <a:cubicBezTo>
                    <a:pt x="54" y="1"/>
                    <a:pt x="1" y="52"/>
                    <a:pt x="1" y="117"/>
                  </a:cubicBezTo>
                  <a:cubicBezTo>
                    <a:pt x="1" y="124"/>
                    <a:pt x="1" y="216"/>
                    <a:pt x="24" y="346"/>
                  </a:cubicBezTo>
                  <a:cubicBezTo>
                    <a:pt x="39" y="500"/>
                    <a:pt x="93" y="668"/>
                    <a:pt x="169" y="821"/>
                  </a:cubicBezTo>
                  <a:cubicBezTo>
                    <a:pt x="246" y="975"/>
                    <a:pt x="345" y="1120"/>
                    <a:pt x="445" y="1227"/>
                  </a:cubicBezTo>
                  <a:cubicBezTo>
                    <a:pt x="537" y="1327"/>
                    <a:pt x="613" y="1381"/>
                    <a:pt x="613" y="1381"/>
                  </a:cubicBezTo>
                  <a:cubicBezTo>
                    <a:pt x="629" y="1396"/>
                    <a:pt x="652" y="1404"/>
                    <a:pt x="667" y="1404"/>
                  </a:cubicBezTo>
                  <a:cubicBezTo>
                    <a:pt x="675" y="1405"/>
                    <a:pt x="682" y="1406"/>
                    <a:pt x="690" y="1406"/>
                  </a:cubicBezTo>
                  <a:cubicBezTo>
                    <a:pt x="728" y="1406"/>
                    <a:pt x="764" y="1390"/>
                    <a:pt x="790" y="1358"/>
                  </a:cubicBezTo>
                  <a:cubicBezTo>
                    <a:pt x="828" y="1304"/>
                    <a:pt x="820" y="1227"/>
                    <a:pt x="767" y="1189"/>
                  </a:cubicBezTo>
                  <a:cubicBezTo>
                    <a:pt x="759" y="1181"/>
                    <a:pt x="705" y="1143"/>
                    <a:pt x="629" y="1059"/>
                  </a:cubicBezTo>
                  <a:cubicBezTo>
                    <a:pt x="545" y="967"/>
                    <a:pt x="453" y="837"/>
                    <a:pt x="391" y="714"/>
                  </a:cubicBezTo>
                  <a:cubicBezTo>
                    <a:pt x="330" y="584"/>
                    <a:pt x="284" y="438"/>
                    <a:pt x="269" y="308"/>
                  </a:cubicBezTo>
                  <a:cubicBezTo>
                    <a:pt x="246" y="201"/>
                    <a:pt x="253" y="124"/>
                    <a:pt x="253" y="124"/>
                  </a:cubicBezTo>
                  <a:cubicBezTo>
                    <a:pt x="253" y="55"/>
                    <a:pt x="200" y="2"/>
                    <a:pt x="131" y="2"/>
                  </a:cubicBezTo>
                  <a:cubicBezTo>
                    <a:pt x="126" y="1"/>
                    <a:pt x="122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-1192925" y="3092800"/>
              <a:ext cx="29700" cy="40975"/>
            </a:xfrm>
            <a:custGeom>
              <a:rect b="b" l="l" r="r" t="t"/>
              <a:pathLst>
                <a:path extrusionOk="0" h="1639" w="1188">
                  <a:moveTo>
                    <a:pt x="1044" y="0"/>
                  </a:moveTo>
                  <a:cubicBezTo>
                    <a:pt x="997" y="0"/>
                    <a:pt x="952" y="29"/>
                    <a:pt x="935" y="74"/>
                  </a:cubicBezTo>
                  <a:cubicBezTo>
                    <a:pt x="935" y="81"/>
                    <a:pt x="774" y="457"/>
                    <a:pt x="544" y="794"/>
                  </a:cubicBezTo>
                  <a:cubicBezTo>
                    <a:pt x="330" y="1131"/>
                    <a:pt x="54" y="1430"/>
                    <a:pt x="46" y="1430"/>
                  </a:cubicBezTo>
                  <a:cubicBezTo>
                    <a:pt x="0" y="1483"/>
                    <a:pt x="0" y="1560"/>
                    <a:pt x="54" y="1606"/>
                  </a:cubicBezTo>
                  <a:cubicBezTo>
                    <a:pt x="69" y="1621"/>
                    <a:pt x="92" y="1636"/>
                    <a:pt x="115" y="1636"/>
                  </a:cubicBezTo>
                  <a:cubicBezTo>
                    <a:pt x="122" y="1638"/>
                    <a:pt x="128" y="1638"/>
                    <a:pt x="135" y="1638"/>
                  </a:cubicBezTo>
                  <a:cubicBezTo>
                    <a:pt x="169" y="1638"/>
                    <a:pt x="205" y="1624"/>
                    <a:pt x="230" y="1598"/>
                  </a:cubicBezTo>
                  <a:cubicBezTo>
                    <a:pt x="238" y="1591"/>
                    <a:pt x="529" y="1284"/>
                    <a:pt x="751" y="924"/>
                  </a:cubicBezTo>
                  <a:cubicBezTo>
                    <a:pt x="988" y="572"/>
                    <a:pt x="1157" y="189"/>
                    <a:pt x="1165" y="173"/>
                  </a:cubicBezTo>
                  <a:cubicBezTo>
                    <a:pt x="1188" y="112"/>
                    <a:pt x="1157" y="35"/>
                    <a:pt x="1096" y="12"/>
                  </a:cubicBezTo>
                  <a:cubicBezTo>
                    <a:pt x="1079" y="4"/>
                    <a:pt x="1062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-1246550" y="3130425"/>
              <a:ext cx="108425" cy="15950"/>
            </a:xfrm>
            <a:custGeom>
              <a:rect b="b" l="l" r="r" t="t"/>
              <a:pathLst>
                <a:path extrusionOk="0" h="638" w="4337">
                  <a:moveTo>
                    <a:pt x="131" y="0"/>
                  </a:moveTo>
                  <a:cubicBezTo>
                    <a:pt x="68" y="0"/>
                    <a:pt x="15" y="45"/>
                    <a:pt x="8" y="109"/>
                  </a:cubicBezTo>
                  <a:cubicBezTo>
                    <a:pt x="0" y="170"/>
                    <a:pt x="46" y="231"/>
                    <a:pt x="107" y="246"/>
                  </a:cubicBezTo>
                  <a:lnTo>
                    <a:pt x="115" y="246"/>
                  </a:lnTo>
                  <a:lnTo>
                    <a:pt x="958" y="346"/>
                  </a:lnTo>
                  <a:cubicBezTo>
                    <a:pt x="1302" y="392"/>
                    <a:pt x="1731" y="446"/>
                    <a:pt x="2153" y="492"/>
                  </a:cubicBezTo>
                  <a:cubicBezTo>
                    <a:pt x="2674" y="553"/>
                    <a:pt x="3187" y="591"/>
                    <a:pt x="3562" y="614"/>
                  </a:cubicBezTo>
                  <a:cubicBezTo>
                    <a:pt x="3945" y="629"/>
                    <a:pt x="4206" y="637"/>
                    <a:pt x="4214" y="637"/>
                  </a:cubicBezTo>
                  <a:cubicBezTo>
                    <a:pt x="4275" y="637"/>
                    <a:pt x="4336" y="583"/>
                    <a:pt x="4336" y="515"/>
                  </a:cubicBezTo>
                  <a:cubicBezTo>
                    <a:pt x="4336" y="446"/>
                    <a:pt x="4283" y="392"/>
                    <a:pt x="4214" y="392"/>
                  </a:cubicBezTo>
                  <a:cubicBezTo>
                    <a:pt x="4214" y="392"/>
                    <a:pt x="3953" y="384"/>
                    <a:pt x="3578" y="369"/>
                  </a:cubicBezTo>
                  <a:cubicBezTo>
                    <a:pt x="3202" y="346"/>
                    <a:pt x="2697" y="308"/>
                    <a:pt x="2176" y="246"/>
                  </a:cubicBezTo>
                  <a:cubicBezTo>
                    <a:pt x="1754" y="200"/>
                    <a:pt x="1333" y="147"/>
                    <a:pt x="988" y="101"/>
                  </a:cubicBezTo>
                  <a:lnTo>
                    <a:pt x="146" y="1"/>
                  </a:lnTo>
                  <a:cubicBezTo>
                    <a:pt x="141" y="1"/>
                    <a:pt x="136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-1218600" y="3160625"/>
              <a:ext cx="21475" cy="26725"/>
            </a:xfrm>
            <a:custGeom>
              <a:rect b="b" l="l" r="r" t="t"/>
              <a:pathLst>
                <a:path extrusionOk="0" h="1069" w="859">
                  <a:moveTo>
                    <a:pt x="135" y="1"/>
                  </a:moveTo>
                  <a:cubicBezTo>
                    <a:pt x="126" y="1"/>
                    <a:pt x="117" y="2"/>
                    <a:pt x="108" y="4"/>
                  </a:cubicBezTo>
                  <a:cubicBezTo>
                    <a:pt x="47" y="11"/>
                    <a:pt x="1" y="80"/>
                    <a:pt x="8" y="149"/>
                  </a:cubicBezTo>
                  <a:lnTo>
                    <a:pt x="47" y="318"/>
                  </a:lnTo>
                  <a:cubicBezTo>
                    <a:pt x="70" y="425"/>
                    <a:pt x="108" y="571"/>
                    <a:pt x="184" y="716"/>
                  </a:cubicBezTo>
                  <a:cubicBezTo>
                    <a:pt x="269" y="846"/>
                    <a:pt x="391" y="969"/>
                    <a:pt x="522" y="1023"/>
                  </a:cubicBezTo>
                  <a:cubicBezTo>
                    <a:pt x="575" y="1046"/>
                    <a:pt x="621" y="1053"/>
                    <a:pt x="659" y="1061"/>
                  </a:cubicBezTo>
                  <a:cubicBezTo>
                    <a:pt x="705" y="1069"/>
                    <a:pt x="736" y="1069"/>
                    <a:pt x="744" y="1069"/>
                  </a:cubicBezTo>
                  <a:cubicBezTo>
                    <a:pt x="813" y="1069"/>
                    <a:pt x="859" y="1007"/>
                    <a:pt x="859" y="938"/>
                  </a:cubicBezTo>
                  <a:cubicBezTo>
                    <a:pt x="859" y="869"/>
                    <a:pt x="797" y="823"/>
                    <a:pt x="728" y="823"/>
                  </a:cubicBezTo>
                  <a:cubicBezTo>
                    <a:pt x="728" y="823"/>
                    <a:pt x="682" y="823"/>
                    <a:pt x="613" y="793"/>
                  </a:cubicBezTo>
                  <a:cubicBezTo>
                    <a:pt x="552" y="762"/>
                    <a:pt x="460" y="693"/>
                    <a:pt x="399" y="586"/>
                  </a:cubicBezTo>
                  <a:cubicBezTo>
                    <a:pt x="338" y="479"/>
                    <a:pt x="307" y="356"/>
                    <a:pt x="284" y="272"/>
                  </a:cubicBezTo>
                  <a:lnTo>
                    <a:pt x="253" y="103"/>
                  </a:lnTo>
                  <a:cubicBezTo>
                    <a:pt x="247" y="43"/>
                    <a:pt x="19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-1239850" y="3164325"/>
              <a:ext cx="52100" cy="81775"/>
            </a:xfrm>
            <a:custGeom>
              <a:rect b="b" l="l" r="r" t="t"/>
              <a:pathLst>
                <a:path extrusionOk="0" h="3271" w="2084">
                  <a:moveTo>
                    <a:pt x="1394" y="1365"/>
                  </a:moveTo>
                  <a:lnTo>
                    <a:pt x="1119" y="2077"/>
                  </a:lnTo>
                  <a:cubicBezTo>
                    <a:pt x="1103" y="2131"/>
                    <a:pt x="1080" y="2177"/>
                    <a:pt x="1065" y="2231"/>
                  </a:cubicBezTo>
                  <a:cubicBezTo>
                    <a:pt x="1011" y="2361"/>
                    <a:pt x="958" y="2499"/>
                    <a:pt x="897" y="2629"/>
                  </a:cubicBezTo>
                  <a:cubicBezTo>
                    <a:pt x="851" y="2729"/>
                    <a:pt x="805" y="2813"/>
                    <a:pt x="759" y="2882"/>
                  </a:cubicBezTo>
                  <a:cubicBezTo>
                    <a:pt x="697" y="2966"/>
                    <a:pt x="644" y="3004"/>
                    <a:pt x="582" y="3020"/>
                  </a:cubicBezTo>
                  <a:cubicBezTo>
                    <a:pt x="571" y="3023"/>
                    <a:pt x="559" y="3024"/>
                    <a:pt x="547" y="3024"/>
                  </a:cubicBezTo>
                  <a:cubicBezTo>
                    <a:pt x="500" y="3024"/>
                    <a:pt x="447" y="3002"/>
                    <a:pt x="399" y="2966"/>
                  </a:cubicBezTo>
                  <a:cubicBezTo>
                    <a:pt x="353" y="2920"/>
                    <a:pt x="314" y="2851"/>
                    <a:pt x="291" y="2767"/>
                  </a:cubicBezTo>
                  <a:cubicBezTo>
                    <a:pt x="253" y="2568"/>
                    <a:pt x="314" y="2376"/>
                    <a:pt x="376" y="2261"/>
                  </a:cubicBezTo>
                  <a:cubicBezTo>
                    <a:pt x="544" y="1924"/>
                    <a:pt x="835" y="1702"/>
                    <a:pt x="1073" y="1549"/>
                  </a:cubicBezTo>
                  <a:cubicBezTo>
                    <a:pt x="1180" y="1480"/>
                    <a:pt x="1287" y="1419"/>
                    <a:pt x="1394" y="1365"/>
                  </a:cubicBezTo>
                  <a:close/>
                  <a:moveTo>
                    <a:pt x="1954" y="0"/>
                  </a:moveTo>
                  <a:cubicBezTo>
                    <a:pt x="1891" y="0"/>
                    <a:pt x="1838" y="45"/>
                    <a:pt x="1831" y="108"/>
                  </a:cubicBezTo>
                  <a:cubicBezTo>
                    <a:pt x="1831" y="108"/>
                    <a:pt x="1808" y="208"/>
                    <a:pt x="1762" y="369"/>
                  </a:cubicBezTo>
                  <a:cubicBezTo>
                    <a:pt x="1716" y="530"/>
                    <a:pt x="1632" y="744"/>
                    <a:pt x="1525" y="1028"/>
                  </a:cubicBezTo>
                  <a:cubicBezTo>
                    <a:pt x="1326" y="1112"/>
                    <a:pt x="1126" y="1219"/>
                    <a:pt x="942" y="1342"/>
                  </a:cubicBezTo>
                  <a:cubicBezTo>
                    <a:pt x="674" y="1510"/>
                    <a:pt x="345" y="1756"/>
                    <a:pt x="153" y="2146"/>
                  </a:cubicBezTo>
                  <a:cubicBezTo>
                    <a:pt x="77" y="2307"/>
                    <a:pt x="0" y="2552"/>
                    <a:pt x="54" y="2813"/>
                  </a:cubicBezTo>
                  <a:cubicBezTo>
                    <a:pt x="69" y="2912"/>
                    <a:pt x="123" y="3050"/>
                    <a:pt x="238" y="3150"/>
                  </a:cubicBezTo>
                  <a:cubicBezTo>
                    <a:pt x="307" y="3211"/>
                    <a:pt x="391" y="3249"/>
                    <a:pt x="475" y="3265"/>
                  </a:cubicBezTo>
                  <a:cubicBezTo>
                    <a:pt x="502" y="3269"/>
                    <a:pt x="531" y="3271"/>
                    <a:pt x="558" y="3271"/>
                  </a:cubicBezTo>
                  <a:cubicBezTo>
                    <a:pt x="586" y="3271"/>
                    <a:pt x="613" y="3269"/>
                    <a:pt x="636" y="3265"/>
                  </a:cubicBezTo>
                  <a:cubicBezTo>
                    <a:pt x="759" y="3234"/>
                    <a:pt x="858" y="3158"/>
                    <a:pt x="958" y="3027"/>
                  </a:cubicBezTo>
                  <a:cubicBezTo>
                    <a:pt x="1019" y="2943"/>
                    <a:pt x="1073" y="2851"/>
                    <a:pt x="1126" y="2736"/>
                  </a:cubicBezTo>
                  <a:cubicBezTo>
                    <a:pt x="1188" y="2598"/>
                    <a:pt x="1241" y="2453"/>
                    <a:pt x="1295" y="2315"/>
                  </a:cubicBezTo>
                  <a:cubicBezTo>
                    <a:pt x="1318" y="2269"/>
                    <a:pt x="1333" y="2215"/>
                    <a:pt x="1356" y="2169"/>
                  </a:cubicBezTo>
                  <a:lnTo>
                    <a:pt x="1724" y="1212"/>
                  </a:lnTo>
                  <a:cubicBezTo>
                    <a:pt x="1892" y="1143"/>
                    <a:pt x="1984" y="1112"/>
                    <a:pt x="1984" y="1112"/>
                  </a:cubicBezTo>
                  <a:cubicBezTo>
                    <a:pt x="2053" y="1089"/>
                    <a:pt x="2084" y="1020"/>
                    <a:pt x="2069" y="951"/>
                  </a:cubicBezTo>
                  <a:cubicBezTo>
                    <a:pt x="2050" y="902"/>
                    <a:pt x="2002" y="868"/>
                    <a:pt x="1949" y="868"/>
                  </a:cubicBezTo>
                  <a:cubicBezTo>
                    <a:pt x="1935" y="868"/>
                    <a:pt x="1922" y="870"/>
                    <a:pt x="1908" y="875"/>
                  </a:cubicBezTo>
                  <a:cubicBezTo>
                    <a:pt x="1908" y="875"/>
                    <a:pt x="1885" y="882"/>
                    <a:pt x="1839" y="898"/>
                  </a:cubicBezTo>
                  <a:cubicBezTo>
                    <a:pt x="1908" y="714"/>
                    <a:pt x="1961" y="560"/>
                    <a:pt x="2000" y="438"/>
                  </a:cubicBezTo>
                  <a:cubicBezTo>
                    <a:pt x="2053" y="262"/>
                    <a:pt x="2069" y="154"/>
                    <a:pt x="2069" y="147"/>
                  </a:cubicBezTo>
                  <a:cubicBezTo>
                    <a:pt x="2084" y="78"/>
                    <a:pt x="2038" y="17"/>
                    <a:pt x="1969" y="1"/>
                  </a:cubicBezTo>
                  <a:cubicBezTo>
                    <a:pt x="1964" y="1"/>
                    <a:pt x="1959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-1112875" y="3139800"/>
              <a:ext cx="27400" cy="7350"/>
            </a:xfrm>
            <a:custGeom>
              <a:rect b="b" l="l" r="r" t="t"/>
              <a:pathLst>
                <a:path extrusionOk="0" h="294" w="1096">
                  <a:moveTo>
                    <a:pt x="481" y="0"/>
                  </a:moveTo>
                  <a:cubicBezTo>
                    <a:pt x="292" y="0"/>
                    <a:pt x="122" y="25"/>
                    <a:pt x="115" y="25"/>
                  </a:cubicBezTo>
                  <a:cubicBezTo>
                    <a:pt x="46" y="40"/>
                    <a:pt x="0" y="101"/>
                    <a:pt x="16" y="170"/>
                  </a:cubicBezTo>
                  <a:cubicBezTo>
                    <a:pt x="23" y="224"/>
                    <a:pt x="62" y="262"/>
                    <a:pt x="115" y="277"/>
                  </a:cubicBezTo>
                  <a:lnTo>
                    <a:pt x="154" y="277"/>
                  </a:lnTo>
                  <a:cubicBezTo>
                    <a:pt x="154" y="277"/>
                    <a:pt x="353" y="247"/>
                    <a:pt x="552" y="247"/>
                  </a:cubicBezTo>
                  <a:cubicBezTo>
                    <a:pt x="744" y="254"/>
                    <a:pt x="935" y="293"/>
                    <a:pt x="943" y="293"/>
                  </a:cubicBezTo>
                  <a:cubicBezTo>
                    <a:pt x="949" y="293"/>
                    <a:pt x="954" y="294"/>
                    <a:pt x="960" y="294"/>
                  </a:cubicBezTo>
                  <a:cubicBezTo>
                    <a:pt x="1022" y="294"/>
                    <a:pt x="1074" y="256"/>
                    <a:pt x="1088" y="193"/>
                  </a:cubicBezTo>
                  <a:cubicBezTo>
                    <a:pt x="1096" y="124"/>
                    <a:pt x="1058" y="63"/>
                    <a:pt x="989" y="48"/>
                  </a:cubicBezTo>
                  <a:cubicBezTo>
                    <a:pt x="981" y="48"/>
                    <a:pt x="766" y="2"/>
                    <a:pt x="552" y="2"/>
                  </a:cubicBezTo>
                  <a:cubicBezTo>
                    <a:pt x="528" y="1"/>
                    <a:pt x="50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-1107900" y="3125375"/>
              <a:ext cx="10950" cy="36525"/>
            </a:xfrm>
            <a:custGeom>
              <a:rect b="b" l="l" r="r" t="t"/>
              <a:pathLst>
                <a:path extrusionOk="0" h="1461" w="438">
                  <a:moveTo>
                    <a:pt x="295" y="1"/>
                  </a:moveTo>
                  <a:cubicBezTo>
                    <a:pt x="242" y="1"/>
                    <a:pt x="190" y="37"/>
                    <a:pt x="177" y="96"/>
                  </a:cubicBezTo>
                  <a:cubicBezTo>
                    <a:pt x="177" y="111"/>
                    <a:pt x="108" y="402"/>
                    <a:pt x="70" y="709"/>
                  </a:cubicBezTo>
                  <a:cubicBezTo>
                    <a:pt x="24" y="1015"/>
                    <a:pt x="1" y="1322"/>
                    <a:pt x="1" y="1329"/>
                  </a:cubicBezTo>
                  <a:cubicBezTo>
                    <a:pt x="1" y="1391"/>
                    <a:pt x="47" y="1452"/>
                    <a:pt x="108" y="1460"/>
                  </a:cubicBezTo>
                  <a:lnTo>
                    <a:pt x="123" y="1460"/>
                  </a:lnTo>
                  <a:cubicBezTo>
                    <a:pt x="128" y="1460"/>
                    <a:pt x="132" y="1460"/>
                    <a:pt x="136" y="1460"/>
                  </a:cubicBezTo>
                  <a:cubicBezTo>
                    <a:pt x="199" y="1460"/>
                    <a:pt x="246" y="1409"/>
                    <a:pt x="253" y="1345"/>
                  </a:cubicBezTo>
                  <a:cubicBezTo>
                    <a:pt x="253" y="1345"/>
                    <a:pt x="269" y="1038"/>
                    <a:pt x="315" y="747"/>
                  </a:cubicBezTo>
                  <a:cubicBezTo>
                    <a:pt x="353" y="448"/>
                    <a:pt x="422" y="150"/>
                    <a:pt x="422" y="150"/>
                  </a:cubicBezTo>
                  <a:cubicBezTo>
                    <a:pt x="437" y="81"/>
                    <a:pt x="391" y="19"/>
                    <a:pt x="322" y="4"/>
                  </a:cubicBezTo>
                  <a:cubicBezTo>
                    <a:pt x="313" y="2"/>
                    <a:pt x="304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-1043925" y="3108150"/>
              <a:ext cx="50775" cy="27775"/>
            </a:xfrm>
            <a:custGeom>
              <a:rect b="b" l="l" r="r" t="t"/>
              <a:pathLst>
                <a:path extrusionOk="0" h="1111" w="2031">
                  <a:moveTo>
                    <a:pt x="697" y="249"/>
                  </a:moveTo>
                  <a:cubicBezTo>
                    <a:pt x="690" y="341"/>
                    <a:pt x="705" y="433"/>
                    <a:pt x="728" y="525"/>
                  </a:cubicBezTo>
                  <a:cubicBezTo>
                    <a:pt x="720" y="586"/>
                    <a:pt x="705" y="639"/>
                    <a:pt x="675" y="685"/>
                  </a:cubicBezTo>
                  <a:cubicBezTo>
                    <a:pt x="636" y="747"/>
                    <a:pt x="575" y="793"/>
                    <a:pt x="498" y="800"/>
                  </a:cubicBezTo>
                  <a:cubicBezTo>
                    <a:pt x="487" y="804"/>
                    <a:pt x="475" y="805"/>
                    <a:pt x="464" y="805"/>
                  </a:cubicBezTo>
                  <a:cubicBezTo>
                    <a:pt x="423" y="805"/>
                    <a:pt x="386" y="784"/>
                    <a:pt x="368" y="754"/>
                  </a:cubicBezTo>
                  <a:cubicBezTo>
                    <a:pt x="291" y="616"/>
                    <a:pt x="368" y="440"/>
                    <a:pt x="483" y="348"/>
                  </a:cubicBezTo>
                  <a:cubicBezTo>
                    <a:pt x="544" y="295"/>
                    <a:pt x="621" y="264"/>
                    <a:pt x="697" y="249"/>
                  </a:cubicBezTo>
                  <a:close/>
                  <a:moveTo>
                    <a:pt x="730" y="0"/>
                  </a:moveTo>
                  <a:cubicBezTo>
                    <a:pt x="710" y="0"/>
                    <a:pt x="689" y="1"/>
                    <a:pt x="667" y="4"/>
                  </a:cubicBezTo>
                  <a:cubicBezTo>
                    <a:pt x="544" y="19"/>
                    <a:pt x="422" y="73"/>
                    <a:pt x="322" y="157"/>
                  </a:cubicBezTo>
                  <a:cubicBezTo>
                    <a:pt x="131" y="310"/>
                    <a:pt x="0" y="616"/>
                    <a:pt x="146" y="869"/>
                  </a:cubicBezTo>
                  <a:cubicBezTo>
                    <a:pt x="200" y="969"/>
                    <a:pt x="299" y="1030"/>
                    <a:pt x="406" y="1053"/>
                  </a:cubicBezTo>
                  <a:lnTo>
                    <a:pt x="406" y="1045"/>
                  </a:lnTo>
                  <a:cubicBezTo>
                    <a:pt x="426" y="1052"/>
                    <a:pt x="445" y="1054"/>
                    <a:pt x="465" y="1054"/>
                  </a:cubicBezTo>
                  <a:cubicBezTo>
                    <a:pt x="493" y="1054"/>
                    <a:pt x="521" y="1050"/>
                    <a:pt x="552" y="1045"/>
                  </a:cubicBezTo>
                  <a:cubicBezTo>
                    <a:pt x="682" y="1015"/>
                    <a:pt x="805" y="938"/>
                    <a:pt x="881" y="823"/>
                  </a:cubicBezTo>
                  <a:cubicBezTo>
                    <a:pt x="927" y="877"/>
                    <a:pt x="981" y="931"/>
                    <a:pt x="1042" y="969"/>
                  </a:cubicBezTo>
                  <a:cubicBezTo>
                    <a:pt x="1175" y="1063"/>
                    <a:pt x="1338" y="1111"/>
                    <a:pt x="1502" y="1111"/>
                  </a:cubicBezTo>
                  <a:cubicBezTo>
                    <a:pt x="1660" y="1111"/>
                    <a:pt x="1819" y="1067"/>
                    <a:pt x="1954" y="977"/>
                  </a:cubicBezTo>
                  <a:cubicBezTo>
                    <a:pt x="2015" y="938"/>
                    <a:pt x="2030" y="862"/>
                    <a:pt x="1992" y="800"/>
                  </a:cubicBezTo>
                  <a:cubicBezTo>
                    <a:pt x="1968" y="767"/>
                    <a:pt x="1930" y="748"/>
                    <a:pt x="1891" y="748"/>
                  </a:cubicBezTo>
                  <a:cubicBezTo>
                    <a:pt x="1867" y="748"/>
                    <a:pt x="1844" y="755"/>
                    <a:pt x="1824" y="770"/>
                  </a:cubicBezTo>
                  <a:cubicBezTo>
                    <a:pt x="1728" y="831"/>
                    <a:pt x="1613" y="862"/>
                    <a:pt x="1500" y="862"/>
                  </a:cubicBezTo>
                  <a:cubicBezTo>
                    <a:pt x="1387" y="862"/>
                    <a:pt x="1276" y="831"/>
                    <a:pt x="1188" y="770"/>
                  </a:cubicBezTo>
                  <a:cubicBezTo>
                    <a:pt x="1088" y="701"/>
                    <a:pt x="1019" y="609"/>
                    <a:pt x="981" y="502"/>
                  </a:cubicBezTo>
                  <a:cubicBezTo>
                    <a:pt x="989" y="448"/>
                    <a:pt x="981" y="394"/>
                    <a:pt x="981" y="348"/>
                  </a:cubicBezTo>
                  <a:cubicBezTo>
                    <a:pt x="1050" y="333"/>
                    <a:pt x="1088" y="272"/>
                    <a:pt x="1081" y="203"/>
                  </a:cubicBezTo>
                  <a:cubicBezTo>
                    <a:pt x="1058" y="111"/>
                    <a:pt x="981" y="42"/>
                    <a:pt x="858" y="11"/>
                  </a:cubicBezTo>
                  <a:cubicBezTo>
                    <a:pt x="820" y="6"/>
                    <a:pt x="779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-1005625" y="3073350"/>
              <a:ext cx="40825" cy="30650"/>
            </a:xfrm>
            <a:custGeom>
              <a:rect b="b" l="l" r="r" t="t"/>
              <a:pathLst>
                <a:path extrusionOk="0" h="1226" w="1633">
                  <a:moveTo>
                    <a:pt x="559" y="0"/>
                  </a:moveTo>
                  <a:cubicBezTo>
                    <a:pt x="477" y="0"/>
                    <a:pt x="409" y="35"/>
                    <a:pt x="353" y="63"/>
                  </a:cubicBezTo>
                  <a:cubicBezTo>
                    <a:pt x="345" y="63"/>
                    <a:pt x="338" y="70"/>
                    <a:pt x="338" y="70"/>
                  </a:cubicBezTo>
                  <a:cubicBezTo>
                    <a:pt x="200" y="139"/>
                    <a:pt x="92" y="262"/>
                    <a:pt x="31" y="392"/>
                  </a:cubicBezTo>
                  <a:cubicBezTo>
                    <a:pt x="1" y="461"/>
                    <a:pt x="31" y="530"/>
                    <a:pt x="92" y="561"/>
                  </a:cubicBezTo>
                  <a:cubicBezTo>
                    <a:pt x="109" y="569"/>
                    <a:pt x="126" y="573"/>
                    <a:pt x="144" y="573"/>
                  </a:cubicBezTo>
                  <a:cubicBezTo>
                    <a:pt x="191" y="573"/>
                    <a:pt x="237" y="544"/>
                    <a:pt x="253" y="499"/>
                  </a:cubicBezTo>
                  <a:cubicBezTo>
                    <a:pt x="299" y="407"/>
                    <a:pt x="368" y="331"/>
                    <a:pt x="460" y="285"/>
                  </a:cubicBezTo>
                  <a:cubicBezTo>
                    <a:pt x="498" y="269"/>
                    <a:pt x="529" y="246"/>
                    <a:pt x="560" y="246"/>
                  </a:cubicBezTo>
                  <a:cubicBezTo>
                    <a:pt x="560" y="254"/>
                    <a:pt x="567" y="262"/>
                    <a:pt x="567" y="285"/>
                  </a:cubicBezTo>
                  <a:cubicBezTo>
                    <a:pt x="606" y="484"/>
                    <a:pt x="521" y="706"/>
                    <a:pt x="361" y="844"/>
                  </a:cubicBezTo>
                  <a:cubicBezTo>
                    <a:pt x="322" y="875"/>
                    <a:pt x="276" y="905"/>
                    <a:pt x="223" y="928"/>
                  </a:cubicBezTo>
                  <a:lnTo>
                    <a:pt x="200" y="936"/>
                  </a:lnTo>
                  <a:cubicBezTo>
                    <a:pt x="161" y="951"/>
                    <a:pt x="131" y="990"/>
                    <a:pt x="123" y="1036"/>
                  </a:cubicBezTo>
                  <a:cubicBezTo>
                    <a:pt x="123" y="1074"/>
                    <a:pt x="131" y="1104"/>
                    <a:pt x="154" y="1127"/>
                  </a:cubicBezTo>
                  <a:cubicBezTo>
                    <a:pt x="177" y="1158"/>
                    <a:pt x="207" y="1173"/>
                    <a:pt x="230" y="1173"/>
                  </a:cubicBezTo>
                  <a:cubicBezTo>
                    <a:pt x="246" y="1181"/>
                    <a:pt x="253" y="1181"/>
                    <a:pt x="261" y="1181"/>
                  </a:cubicBezTo>
                  <a:lnTo>
                    <a:pt x="414" y="1196"/>
                  </a:lnTo>
                  <a:cubicBezTo>
                    <a:pt x="674" y="1213"/>
                    <a:pt x="937" y="1226"/>
                    <a:pt x="1202" y="1226"/>
                  </a:cubicBezTo>
                  <a:cubicBezTo>
                    <a:pt x="1304" y="1226"/>
                    <a:pt x="1407" y="1224"/>
                    <a:pt x="1510" y="1219"/>
                  </a:cubicBezTo>
                  <a:cubicBezTo>
                    <a:pt x="1579" y="1219"/>
                    <a:pt x="1632" y="1158"/>
                    <a:pt x="1632" y="1097"/>
                  </a:cubicBezTo>
                  <a:cubicBezTo>
                    <a:pt x="1625" y="1028"/>
                    <a:pt x="1571" y="974"/>
                    <a:pt x="1502" y="974"/>
                  </a:cubicBezTo>
                  <a:cubicBezTo>
                    <a:pt x="1422" y="976"/>
                    <a:pt x="1341" y="977"/>
                    <a:pt x="1261" y="977"/>
                  </a:cubicBezTo>
                  <a:cubicBezTo>
                    <a:pt x="1040" y="977"/>
                    <a:pt x="817" y="970"/>
                    <a:pt x="598" y="959"/>
                  </a:cubicBezTo>
                  <a:cubicBezTo>
                    <a:pt x="782" y="760"/>
                    <a:pt x="859" y="492"/>
                    <a:pt x="813" y="231"/>
                  </a:cubicBezTo>
                  <a:cubicBezTo>
                    <a:pt x="782" y="101"/>
                    <a:pt x="705" y="17"/>
                    <a:pt x="583" y="1"/>
                  </a:cubicBezTo>
                  <a:cubicBezTo>
                    <a:pt x="575" y="1"/>
                    <a:pt x="567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-1056950" y="3146525"/>
              <a:ext cx="109200" cy="10200"/>
            </a:xfrm>
            <a:custGeom>
              <a:rect b="b" l="l" r="r" t="t"/>
              <a:pathLst>
                <a:path extrusionOk="0" h="408" w="4368">
                  <a:moveTo>
                    <a:pt x="123" y="1"/>
                  </a:moveTo>
                  <a:cubicBezTo>
                    <a:pt x="54" y="1"/>
                    <a:pt x="0" y="54"/>
                    <a:pt x="0" y="123"/>
                  </a:cubicBezTo>
                  <a:cubicBezTo>
                    <a:pt x="0" y="185"/>
                    <a:pt x="46" y="238"/>
                    <a:pt x="108" y="246"/>
                  </a:cubicBezTo>
                  <a:lnTo>
                    <a:pt x="123" y="246"/>
                  </a:lnTo>
                  <a:cubicBezTo>
                    <a:pt x="131" y="246"/>
                    <a:pt x="1165" y="254"/>
                    <a:pt x="2176" y="292"/>
                  </a:cubicBezTo>
                  <a:cubicBezTo>
                    <a:pt x="3195" y="330"/>
                    <a:pt x="4222" y="407"/>
                    <a:pt x="4229" y="407"/>
                  </a:cubicBezTo>
                  <a:cubicBezTo>
                    <a:pt x="4234" y="407"/>
                    <a:pt x="4238" y="408"/>
                    <a:pt x="4242" y="408"/>
                  </a:cubicBezTo>
                  <a:cubicBezTo>
                    <a:pt x="4306" y="408"/>
                    <a:pt x="4360" y="356"/>
                    <a:pt x="4367" y="292"/>
                  </a:cubicBezTo>
                  <a:cubicBezTo>
                    <a:pt x="4367" y="223"/>
                    <a:pt x="4321" y="169"/>
                    <a:pt x="4252" y="162"/>
                  </a:cubicBezTo>
                  <a:cubicBezTo>
                    <a:pt x="4237" y="162"/>
                    <a:pt x="3210" y="85"/>
                    <a:pt x="2191" y="47"/>
                  </a:cubicBezTo>
                  <a:cubicBezTo>
                    <a:pt x="1173" y="1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-1028600" y="3176575"/>
              <a:ext cx="28550" cy="43150"/>
            </a:xfrm>
            <a:custGeom>
              <a:rect b="b" l="l" r="r" t="t"/>
              <a:pathLst>
                <a:path extrusionOk="0" h="1726" w="1142">
                  <a:moveTo>
                    <a:pt x="245" y="1"/>
                  </a:moveTo>
                  <a:cubicBezTo>
                    <a:pt x="240" y="1"/>
                    <a:pt x="235" y="1"/>
                    <a:pt x="230" y="2"/>
                  </a:cubicBezTo>
                  <a:cubicBezTo>
                    <a:pt x="161" y="9"/>
                    <a:pt x="115" y="70"/>
                    <a:pt x="123" y="139"/>
                  </a:cubicBezTo>
                  <a:cubicBezTo>
                    <a:pt x="146" y="300"/>
                    <a:pt x="146" y="461"/>
                    <a:pt x="146" y="622"/>
                  </a:cubicBezTo>
                  <a:lnTo>
                    <a:pt x="146" y="706"/>
                  </a:lnTo>
                  <a:cubicBezTo>
                    <a:pt x="146" y="745"/>
                    <a:pt x="169" y="783"/>
                    <a:pt x="199" y="806"/>
                  </a:cubicBezTo>
                  <a:cubicBezTo>
                    <a:pt x="217" y="823"/>
                    <a:pt x="242" y="832"/>
                    <a:pt x="271" y="832"/>
                  </a:cubicBezTo>
                  <a:cubicBezTo>
                    <a:pt x="280" y="832"/>
                    <a:pt x="289" y="831"/>
                    <a:pt x="299" y="829"/>
                  </a:cubicBezTo>
                  <a:cubicBezTo>
                    <a:pt x="332" y="821"/>
                    <a:pt x="366" y="817"/>
                    <a:pt x="400" y="817"/>
                  </a:cubicBezTo>
                  <a:cubicBezTo>
                    <a:pt x="501" y="817"/>
                    <a:pt x="604" y="850"/>
                    <a:pt x="690" y="913"/>
                  </a:cubicBezTo>
                  <a:cubicBezTo>
                    <a:pt x="782" y="974"/>
                    <a:pt x="881" y="1097"/>
                    <a:pt x="858" y="1227"/>
                  </a:cubicBezTo>
                  <a:cubicBezTo>
                    <a:pt x="843" y="1342"/>
                    <a:pt x="736" y="1442"/>
                    <a:pt x="605" y="1465"/>
                  </a:cubicBezTo>
                  <a:cubicBezTo>
                    <a:pt x="575" y="1472"/>
                    <a:pt x="544" y="1475"/>
                    <a:pt x="515" y="1475"/>
                  </a:cubicBezTo>
                  <a:cubicBezTo>
                    <a:pt x="387" y="1475"/>
                    <a:pt x="269" y="1418"/>
                    <a:pt x="207" y="1381"/>
                  </a:cubicBezTo>
                  <a:cubicBezTo>
                    <a:pt x="187" y="1366"/>
                    <a:pt x="165" y="1360"/>
                    <a:pt x="142" y="1360"/>
                  </a:cubicBezTo>
                  <a:cubicBezTo>
                    <a:pt x="102" y="1360"/>
                    <a:pt x="63" y="1380"/>
                    <a:pt x="39" y="1419"/>
                  </a:cubicBezTo>
                  <a:cubicBezTo>
                    <a:pt x="0" y="1472"/>
                    <a:pt x="16" y="1549"/>
                    <a:pt x="77" y="1587"/>
                  </a:cubicBezTo>
                  <a:cubicBezTo>
                    <a:pt x="184" y="1656"/>
                    <a:pt x="291" y="1695"/>
                    <a:pt x="406" y="1718"/>
                  </a:cubicBezTo>
                  <a:cubicBezTo>
                    <a:pt x="438" y="1723"/>
                    <a:pt x="471" y="1726"/>
                    <a:pt x="503" y="1726"/>
                  </a:cubicBezTo>
                  <a:cubicBezTo>
                    <a:pt x="555" y="1726"/>
                    <a:pt x="607" y="1719"/>
                    <a:pt x="659" y="1710"/>
                  </a:cubicBezTo>
                  <a:cubicBezTo>
                    <a:pt x="881" y="1664"/>
                    <a:pt x="1065" y="1480"/>
                    <a:pt x="1103" y="1266"/>
                  </a:cubicBezTo>
                  <a:cubicBezTo>
                    <a:pt x="1142" y="1028"/>
                    <a:pt x="988" y="821"/>
                    <a:pt x="835" y="706"/>
                  </a:cubicBezTo>
                  <a:cubicBezTo>
                    <a:pt x="705" y="614"/>
                    <a:pt x="552" y="568"/>
                    <a:pt x="399" y="568"/>
                  </a:cubicBezTo>
                  <a:cubicBezTo>
                    <a:pt x="391" y="423"/>
                    <a:pt x="391" y="262"/>
                    <a:pt x="368" y="109"/>
                  </a:cubicBezTo>
                  <a:cubicBezTo>
                    <a:pt x="361" y="45"/>
                    <a:pt x="308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-1025550" y="3170250"/>
              <a:ext cx="29325" cy="7725"/>
            </a:xfrm>
            <a:custGeom>
              <a:rect b="b" l="l" r="r" t="t"/>
              <a:pathLst>
                <a:path extrusionOk="0" h="309" w="1173">
                  <a:moveTo>
                    <a:pt x="1041" y="1"/>
                  </a:moveTo>
                  <a:cubicBezTo>
                    <a:pt x="1036" y="1"/>
                    <a:pt x="1032" y="1"/>
                    <a:pt x="1027" y="2"/>
                  </a:cubicBezTo>
                  <a:cubicBezTo>
                    <a:pt x="1020" y="2"/>
                    <a:pt x="798" y="32"/>
                    <a:pt x="575" y="48"/>
                  </a:cubicBezTo>
                  <a:cubicBezTo>
                    <a:pt x="353" y="63"/>
                    <a:pt x="123" y="63"/>
                    <a:pt x="123" y="63"/>
                  </a:cubicBezTo>
                  <a:cubicBezTo>
                    <a:pt x="54" y="63"/>
                    <a:pt x="1" y="117"/>
                    <a:pt x="1" y="186"/>
                  </a:cubicBezTo>
                  <a:cubicBezTo>
                    <a:pt x="1" y="247"/>
                    <a:pt x="47" y="301"/>
                    <a:pt x="100" y="308"/>
                  </a:cubicBezTo>
                  <a:lnTo>
                    <a:pt x="123" y="308"/>
                  </a:lnTo>
                  <a:cubicBezTo>
                    <a:pt x="131" y="308"/>
                    <a:pt x="361" y="308"/>
                    <a:pt x="591" y="293"/>
                  </a:cubicBezTo>
                  <a:cubicBezTo>
                    <a:pt x="821" y="278"/>
                    <a:pt x="1043" y="255"/>
                    <a:pt x="1058" y="247"/>
                  </a:cubicBezTo>
                  <a:cubicBezTo>
                    <a:pt x="1127" y="239"/>
                    <a:pt x="1173" y="178"/>
                    <a:pt x="1165" y="109"/>
                  </a:cubicBezTo>
                  <a:cubicBezTo>
                    <a:pt x="1158" y="45"/>
                    <a:pt x="1098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-985700" y="3187700"/>
              <a:ext cx="27225" cy="33975"/>
            </a:xfrm>
            <a:custGeom>
              <a:rect b="b" l="l" r="r" t="t"/>
              <a:pathLst>
                <a:path extrusionOk="0" h="1359" w="1089">
                  <a:moveTo>
                    <a:pt x="123" y="1"/>
                  </a:moveTo>
                  <a:cubicBezTo>
                    <a:pt x="54" y="1"/>
                    <a:pt x="0" y="62"/>
                    <a:pt x="0" y="131"/>
                  </a:cubicBezTo>
                  <a:cubicBezTo>
                    <a:pt x="0" y="139"/>
                    <a:pt x="0" y="238"/>
                    <a:pt x="39" y="384"/>
                  </a:cubicBezTo>
                  <a:cubicBezTo>
                    <a:pt x="77" y="545"/>
                    <a:pt x="169" y="729"/>
                    <a:pt x="276" y="882"/>
                  </a:cubicBezTo>
                  <a:cubicBezTo>
                    <a:pt x="391" y="1027"/>
                    <a:pt x="544" y="1165"/>
                    <a:pt x="682" y="1242"/>
                  </a:cubicBezTo>
                  <a:cubicBezTo>
                    <a:pt x="812" y="1319"/>
                    <a:pt x="904" y="1349"/>
                    <a:pt x="920" y="1357"/>
                  </a:cubicBezTo>
                  <a:lnTo>
                    <a:pt x="935" y="1357"/>
                  </a:lnTo>
                  <a:cubicBezTo>
                    <a:pt x="941" y="1358"/>
                    <a:pt x="947" y="1358"/>
                    <a:pt x="953" y="1358"/>
                  </a:cubicBezTo>
                  <a:cubicBezTo>
                    <a:pt x="1007" y="1358"/>
                    <a:pt x="1052" y="1328"/>
                    <a:pt x="1073" y="1273"/>
                  </a:cubicBezTo>
                  <a:cubicBezTo>
                    <a:pt x="1088" y="1204"/>
                    <a:pt x="1057" y="1135"/>
                    <a:pt x="989" y="1119"/>
                  </a:cubicBezTo>
                  <a:cubicBezTo>
                    <a:pt x="989" y="1119"/>
                    <a:pt x="912" y="1096"/>
                    <a:pt x="812" y="1027"/>
                  </a:cubicBezTo>
                  <a:cubicBezTo>
                    <a:pt x="690" y="966"/>
                    <a:pt x="567" y="851"/>
                    <a:pt x="475" y="729"/>
                  </a:cubicBezTo>
                  <a:cubicBezTo>
                    <a:pt x="383" y="606"/>
                    <a:pt x="314" y="453"/>
                    <a:pt x="284" y="323"/>
                  </a:cubicBezTo>
                  <a:cubicBezTo>
                    <a:pt x="253" y="208"/>
                    <a:pt x="245" y="123"/>
                    <a:pt x="245" y="123"/>
                  </a:cubicBezTo>
                  <a:cubicBezTo>
                    <a:pt x="245" y="62"/>
                    <a:pt x="19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-998725" y="3190200"/>
              <a:ext cx="38900" cy="35650"/>
            </a:xfrm>
            <a:custGeom>
              <a:rect b="b" l="l" r="r" t="t"/>
              <a:pathLst>
                <a:path extrusionOk="0" h="1426" w="1556">
                  <a:moveTo>
                    <a:pt x="1421" y="1"/>
                  </a:moveTo>
                  <a:cubicBezTo>
                    <a:pt x="1371" y="1"/>
                    <a:pt x="1321" y="31"/>
                    <a:pt x="1303" y="85"/>
                  </a:cubicBezTo>
                  <a:cubicBezTo>
                    <a:pt x="1303" y="85"/>
                    <a:pt x="1264" y="184"/>
                    <a:pt x="1188" y="315"/>
                  </a:cubicBezTo>
                  <a:cubicBezTo>
                    <a:pt x="1096" y="460"/>
                    <a:pt x="966" y="629"/>
                    <a:pt x="820" y="759"/>
                  </a:cubicBezTo>
                  <a:cubicBezTo>
                    <a:pt x="674" y="889"/>
                    <a:pt x="498" y="1012"/>
                    <a:pt x="345" y="1088"/>
                  </a:cubicBezTo>
                  <a:cubicBezTo>
                    <a:pt x="207" y="1157"/>
                    <a:pt x="100" y="1188"/>
                    <a:pt x="100" y="1188"/>
                  </a:cubicBezTo>
                  <a:cubicBezTo>
                    <a:pt x="39" y="1203"/>
                    <a:pt x="0" y="1272"/>
                    <a:pt x="16" y="1341"/>
                  </a:cubicBezTo>
                  <a:cubicBezTo>
                    <a:pt x="31" y="1387"/>
                    <a:pt x="69" y="1418"/>
                    <a:pt x="115" y="1425"/>
                  </a:cubicBezTo>
                  <a:lnTo>
                    <a:pt x="169" y="1425"/>
                  </a:lnTo>
                  <a:cubicBezTo>
                    <a:pt x="177" y="1425"/>
                    <a:pt x="291" y="1387"/>
                    <a:pt x="452" y="1310"/>
                  </a:cubicBezTo>
                  <a:cubicBezTo>
                    <a:pt x="629" y="1226"/>
                    <a:pt x="820" y="1096"/>
                    <a:pt x="989" y="943"/>
                  </a:cubicBezTo>
                  <a:cubicBezTo>
                    <a:pt x="1149" y="790"/>
                    <a:pt x="1303" y="606"/>
                    <a:pt x="1402" y="437"/>
                  </a:cubicBezTo>
                  <a:cubicBezTo>
                    <a:pt x="1487" y="292"/>
                    <a:pt x="1533" y="177"/>
                    <a:pt x="1533" y="169"/>
                  </a:cubicBezTo>
                  <a:cubicBezTo>
                    <a:pt x="1555" y="108"/>
                    <a:pt x="1525" y="39"/>
                    <a:pt x="1464" y="8"/>
                  </a:cubicBezTo>
                  <a:cubicBezTo>
                    <a:pt x="1450" y="3"/>
                    <a:pt x="1436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-296225" y="3238550"/>
              <a:ext cx="327150" cy="431625"/>
            </a:xfrm>
            <a:custGeom>
              <a:rect b="b" l="l" r="r" t="t"/>
              <a:pathLst>
                <a:path extrusionOk="0" h="17265" w="13086">
                  <a:moveTo>
                    <a:pt x="6972" y="1744"/>
                  </a:moveTo>
                  <a:cubicBezTo>
                    <a:pt x="8022" y="1744"/>
                    <a:pt x="9094" y="2157"/>
                    <a:pt x="9853" y="2847"/>
                  </a:cubicBezTo>
                  <a:cubicBezTo>
                    <a:pt x="10496" y="3429"/>
                    <a:pt x="10940" y="4272"/>
                    <a:pt x="11147" y="5268"/>
                  </a:cubicBezTo>
                  <a:cubicBezTo>
                    <a:pt x="11147" y="5291"/>
                    <a:pt x="11140" y="5306"/>
                    <a:pt x="11147" y="5321"/>
                  </a:cubicBezTo>
                  <a:cubicBezTo>
                    <a:pt x="11216" y="5881"/>
                    <a:pt x="11262" y="6509"/>
                    <a:pt x="11155" y="7137"/>
                  </a:cubicBezTo>
                  <a:cubicBezTo>
                    <a:pt x="11124" y="7145"/>
                    <a:pt x="11101" y="7160"/>
                    <a:pt x="11078" y="7175"/>
                  </a:cubicBezTo>
                  <a:cubicBezTo>
                    <a:pt x="10933" y="7283"/>
                    <a:pt x="10826" y="7520"/>
                    <a:pt x="10918" y="7704"/>
                  </a:cubicBezTo>
                  <a:cubicBezTo>
                    <a:pt x="10925" y="7727"/>
                    <a:pt x="10948" y="7750"/>
                    <a:pt x="10963" y="7773"/>
                  </a:cubicBezTo>
                  <a:cubicBezTo>
                    <a:pt x="10933" y="7872"/>
                    <a:pt x="10895" y="7972"/>
                    <a:pt x="10864" y="8072"/>
                  </a:cubicBezTo>
                  <a:cubicBezTo>
                    <a:pt x="10856" y="8087"/>
                    <a:pt x="10849" y="8110"/>
                    <a:pt x="10833" y="8133"/>
                  </a:cubicBezTo>
                  <a:cubicBezTo>
                    <a:pt x="10420" y="8983"/>
                    <a:pt x="9776" y="9635"/>
                    <a:pt x="9018" y="9972"/>
                  </a:cubicBezTo>
                  <a:cubicBezTo>
                    <a:pt x="8642" y="10140"/>
                    <a:pt x="8244" y="10247"/>
                    <a:pt x="7830" y="10293"/>
                  </a:cubicBezTo>
                  <a:cubicBezTo>
                    <a:pt x="7792" y="10033"/>
                    <a:pt x="7754" y="9765"/>
                    <a:pt x="7715" y="9504"/>
                  </a:cubicBezTo>
                  <a:cubicBezTo>
                    <a:pt x="7639" y="8983"/>
                    <a:pt x="7570" y="8462"/>
                    <a:pt x="7493" y="7949"/>
                  </a:cubicBezTo>
                  <a:cubicBezTo>
                    <a:pt x="7409" y="7329"/>
                    <a:pt x="7325" y="6700"/>
                    <a:pt x="7233" y="6072"/>
                  </a:cubicBezTo>
                  <a:cubicBezTo>
                    <a:pt x="7317" y="5996"/>
                    <a:pt x="7378" y="5904"/>
                    <a:pt x="7378" y="5812"/>
                  </a:cubicBezTo>
                  <a:cubicBezTo>
                    <a:pt x="7378" y="5720"/>
                    <a:pt x="7317" y="5704"/>
                    <a:pt x="7302" y="5697"/>
                  </a:cubicBezTo>
                  <a:lnTo>
                    <a:pt x="7294" y="5697"/>
                  </a:lnTo>
                  <a:cubicBezTo>
                    <a:pt x="7279" y="5651"/>
                    <a:pt x="7256" y="5605"/>
                    <a:pt x="7217" y="5582"/>
                  </a:cubicBezTo>
                  <a:cubicBezTo>
                    <a:pt x="7202" y="5559"/>
                    <a:pt x="7179" y="5551"/>
                    <a:pt x="7148" y="5544"/>
                  </a:cubicBezTo>
                  <a:cubicBezTo>
                    <a:pt x="7049" y="4846"/>
                    <a:pt x="6934" y="4142"/>
                    <a:pt x="6804" y="3452"/>
                  </a:cubicBezTo>
                  <a:cubicBezTo>
                    <a:pt x="6719" y="2969"/>
                    <a:pt x="6643" y="2472"/>
                    <a:pt x="6574" y="1989"/>
                  </a:cubicBezTo>
                  <a:cubicBezTo>
                    <a:pt x="6566" y="1920"/>
                    <a:pt x="6551" y="1843"/>
                    <a:pt x="6543" y="1774"/>
                  </a:cubicBezTo>
                  <a:cubicBezTo>
                    <a:pt x="6681" y="1759"/>
                    <a:pt x="6827" y="1744"/>
                    <a:pt x="6964" y="1744"/>
                  </a:cubicBezTo>
                  <a:close/>
                  <a:moveTo>
                    <a:pt x="6252" y="1813"/>
                  </a:moveTo>
                  <a:cubicBezTo>
                    <a:pt x="6290" y="2073"/>
                    <a:pt x="6329" y="2334"/>
                    <a:pt x="6359" y="2594"/>
                  </a:cubicBezTo>
                  <a:cubicBezTo>
                    <a:pt x="6398" y="2832"/>
                    <a:pt x="6428" y="3077"/>
                    <a:pt x="6467" y="3322"/>
                  </a:cubicBezTo>
                  <a:cubicBezTo>
                    <a:pt x="6520" y="3720"/>
                    <a:pt x="6589" y="4111"/>
                    <a:pt x="6650" y="4509"/>
                  </a:cubicBezTo>
                  <a:cubicBezTo>
                    <a:pt x="6704" y="4900"/>
                    <a:pt x="6765" y="5283"/>
                    <a:pt x="6827" y="5674"/>
                  </a:cubicBezTo>
                  <a:cubicBezTo>
                    <a:pt x="6750" y="5766"/>
                    <a:pt x="6696" y="5881"/>
                    <a:pt x="6719" y="6003"/>
                  </a:cubicBezTo>
                  <a:cubicBezTo>
                    <a:pt x="6742" y="6103"/>
                    <a:pt x="6804" y="6164"/>
                    <a:pt x="6896" y="6179"/>
                  </a:cubicBezTo>
                  <a:cubicBezTo>
                    <a:pt x="7010" y="6968"/>
                    <a:pt x="7125" y="7750"/>
                    <a:pt x="7233" y="8539"/>
                  </a:cubicBezTo>
                  <a:cubicBezTo>
                    <a:pt x="7317" y="9129"/>
                    <a:pt x="7401" y="9726"/>
                    <a:pt x="7485" y="10324"/>
                  </a:cubicBezTo>
                  <a:cubicBezTo>
                    <a:pt x="7423" y="10327"/>
                    <a:pt x="7360" y="10328"/>
                    <a:pt x="7297" y="10328"/>
                  </a:cubicBezTo>
                  <a:cubicBezTo>
                    <a:pt x="6231" y="10328"/>
                    <a:pt x="5156" y="9961"/>
                    <a:pt x="4360" y="9259"/>
                  </a:cubicBezTo>
                  <a:cubicBezTo>
                    <a:pt x="4207" y="9129"/>
                    <a:pt x="4069" y="8983"/>
                    <a:pt x="3938" y="8830"/>
                  </a:cubicBezTo>
                  <a:lnTo>
                    <a:pt x="3931" y="8830"/>
                  </a:lnTo>
                  <a:cubicBezTo>
                    <a:pt x="3869" y="8731"/>
                    <a:pt x="3800" y="8639"/>
                    <a:pt x="3739" y="8539"/>
                  </a:cubicBezTo>
                  <a:cubicBezTo>
                    <a:pt x="3747" y="8470"/>
                    <a:pt x="3747" y="8393"/>
                    <a:pt x="3724" y="8324"/>
                  </a:cubicBezTo>
                  <a:cubicBezTo>
                    <a:pt x="3724" y="8271"/>
                    <a:pt x="3709" y="8217"/>
                    <a:pt x="3640" y="8171"/>
                  </a:cubicBezTo>
                  <a:cubicBezTo>
                    <a:pt x="3605" y="8148"/>
                    <a:pt x="3560" y="8138"/>
                    <a:pt x="3511" y="8138"/>
                  </a:cubicBezTo>
                  <a:cubicBezTo>
                    <a:pt x="3496" y="8138"/>
                    <a:pt x="3480" y="8139"/>
                    <a:pt x="3463" y="8141"/>
                  </a:cubicBezTo>
                  <a:cubicBezTo>
                    <a:pt x="3440" y="8102"/>
                    <a:pt x="3410" y="8056"/>
                    <a:pt x="3387" y="8018"/>
                  </a:cubicBezTo>
                  <a:cubicBezTo>
                    <a:pt x="3264" y="7796"/>
                    <a:pt x="3165" y="7558"/>
                    <a:pt x="3088" y="7321"/>
                  </a:cubicBezTo>
                  <a:cubicBezTo>
                    <a:pt x="2774" y="6363"/>
                    <a:pt x="2912" y="5398"/>
                    <a:pt x="3080" y="4754"/>
                  </a:cubicBezTo>
                  <a:cubicBezTo>
                    <a:pt x="3326" y="3828"/>
                    <a:pt x="3785" y="3107"/>
                    <a:pt x="4459" y="2602"/>
                  </a:cubicBezTo>
                  <a:cubicBezTo>
                    <a:pt x="4996" y="2203"/>
                    <a:pt x="5616" y="1935"/>
                    <a:pt x="6252" y="1813"/>
                  </a:cubicBezTo>
                  <a:close/>
                  <a:moveTo>
                    <a:pt x="10496" y="9167"/>
                  </a:moveTo>
                  <a:lnTo>
                    <a:pt x="10159" y="10186"/>
                  </a:lnTo>
                  <a:lnTo>
                    <a:pt x="10159" y="10178"/>
                  </a:lnTo>
                  <a:cubicBezTo>
                    <a:pt x="9730" y="11465"/>
                    <a:pt x="9278" y="12798"/>
                    <a:pt x="8849" y="14108"/>
                  </a:cubicBezTo>
                  <a:lnTo>
                    <a:pt x="8803" y="14246"/>
                  </a:lnTo>
                  <a:cubicBezTo>
                    <a:pt x="8719" y="14515"/>
                    <a:pt x="8635" y="14783"/>
                    <a:pt x="8543" y="15051"/>
                  </a:cubicBezTo>
                  <a:cubicBezTo>
                    <a:pt x="8535" y="14997"/>
                    <a:pt x="8527" y="14944"/>
                    <a:pt x="8520" y="14890"/>
                  </a:cubicBezTo>
                  <a:cubicBezTo>
                    <a:pt x="8497" y="14775"/>
                    <a:pt x="8481" y="14660"/>
                    <a:pt x="8466" y="14545"/>
                  </a:cubicBezTo>
                  <a:lnTo>
                    <a:pt x="8366" y="13909"/>
                  </a:lnTo>
                  <a:cubicBezTo>
                    <a:pt x="8320" y="13611"/>
                    <a:pt x="8274" y="13312"/>
                    <a:pt x="8229" y="13013"/>
                  </a:cubicBezTo>
                  <a:cubicBezTo>
                    <a:pt x="8106" y="12209"/>
                    <a:pt x="7991" y="11404"/>
                    <a:pt x="7876" y="10592"/>
                  </a:cubicBezTo>
                  <a:cubicBezTo>
                    <a:pt x="8160" y="10554"/>
                    <a:pt x="8435" y="10493"/>
                    <a:pt x="8704" y="10401"/>
                  </a:cubicBezTo>
                  <a:cubicBezTo>
                    <a:pt x="9416" y="10171"/>
                    <a:pt x="10021" y="9734"/>
                    <a:pt x="10496" y="9167"/>
                  </a:cubicBezTo>
                  <a:close/>
                  <a:moveTo>
                    <a:pt x="4689" y="9933"/>
                  </a:moveTo>
                  <a:lnTo>
                    <a:pt x="4689" y="9933"/>
                  </a:lnTo>
                  <a:cubicBezTo>
                    <a:pt x="5432" y="10393"/>
                    <a:pt x="6329" y="10638"/>
                    <a:pt x="7225" y="10638"/>
                  </a:cubicBezTo>
                  <a:cubicBezTo>
                    <a:pt x="7325" y="10638"/>
                    <a:pt x="7424" y="10630"/>
                    <a:pt x="7531" y="10630"/>
                  </a:cubicBezTo>
                  <a:cubicBezTo>
                    <a:pt x="7631" y="11343"/>
                    <a:pt x="7738" y="12063"/>
                    <a:pt x="7845" y="12775"/>
                  </a:cubicBezTo>
                  <a:lnTo>
                    <a:pt x="7884" y="13028"/>
                  </a:lnTo>
                  <a:cubicBezTo>
                    <a:pt x="7953" y="13519"/>
                    <a:pt x="8029" y="14024"/>
                    <a:pt x="8121" y="14522"/>
                  </a:cubicBezTo>
                  <a:cubicBezTo>
                    <a:pt x="8137" y="14622"/>
                    <a:pt x="8152" y="14721"/>
                    <a:pt x="8167" y="14829"/>
                  </a:cubicBezTo>
                  <a:cubicBezTo>
                    <a:pt x="8183" y="14936"/>
                    <a:pt x="8198" y="15043"/>
                    <a:pt x="8221" y="15143"/>
                  </a:cubicBezTo>
                  <a:cubicBezTo>
                    <a:pt x="8037" y="14867"/>
                    <a:pt x="7853" y="14591"/>
                    <a:pt x="7669" y="14315"/>
                  </a:cubicBezTo>
                  <a:lnTo>
                    <a:pt x="7631" y="14262"/>
                  </a:lnTo>
                  <a:cubicBezTo>
                    <a:pt x="6957" y="13250"/>
                    <a:pt x="6252" y="12216"/>
                    <a:pt x="5647" y="11335"/>
                  </a:cubicBezTo>
                  <a:lnTo>
                    <a:pt x="5333" y="10883"/>
                  </a:lnTo>
                  <a:cubicBezTo>
                    <a:pt x="5118" y="10569"/>
                    <a:pt x="4904" y="10255"/>
                    <a:pt x="4689" y="9933"/>
                  </a:cubicBezTo>
                  <a:close/>
                  <a:moveTo>
                    <a:pt x="6160" y="1"/>
                  </a:moveTo>
                  <a:cubicBezTo>
                    <a:pt x="6150" y="1"/>
                    <a:pt x="6140" y="2"/>
                    <a:pt x="6129" y="5"/>
                  </a:cubicBezTo>
                  <a:cubicBezTo>
                    <a:pt x="6053" y="20"/>
                    <a:pt x="5953" y="120"/>
                    <a:pt x="5969" y="212"/>
                  </a:cubicBezTo>
                  <a:cubicBezTo>
                    <a:pt x="6060" y="641"/>
                    <a:pt x="6137" y="1085"/>
                    <a:pt x="6206" y="1522"/>
                  </a:cubicBezTo>
                  <a:cubicBezTo>
                    <a:pt x="4796" y="1813"/>
                    <a:pt x="3532" y="2770"/>
                    <a:pt x="3004" y="4073"/>
                  </a:cubicBezTo>
                  <a:cubicBezTo>
                    <a:pt x="2628" y="4984"/>
                    <a:pt x="2498" y="5980"/>
                    <a:pt x="2636" y="6884"/>
                  </a:cubicBezTo>
                  <a:cubicBezTo>
                    <a:pt x="2644" y="6900"/>
                    <a:pt x="2644" y="6915"/>
                    <a:pt x="2644" y="6923"/>
                  </a:cubicBezTo>
                  <a:cubicBezTo>
                    <a:pt x="2490" y="6693"/>
                    <a:pt x="2337" y="6471"/>
                    <a:pt x="2184" y="6241"/>
                  </a:cubicBezTo>
                  <a:cubicBezTo>
                    <a:pt x="1985" y="5934"/>
                    <a:pt x="1770" y="5628"/>
                    <a:pt x="1564" y="5321"/>
                  </a:cubicBezTo>
                  <a:cubicBezTo>
                    <a:pt x="1134" y="4693"/>
                    <a:pt x="682" y="4042"/>
                    <a:pt x="292" y="3376"/>
                  </a:cubicBezTo>
                  <a:cubicBezTo>
                    <a:pt x="269" y="3345"/>
                    <a:pt x="238" y="3322"/>
                    <a:pt x="192" y="3322"/>
                  </a:cubicBezTo>
                  <a:cubicBezTo>
                    <a:pt x="123" y="3322"/>
                    <a:pt x="62" y="3376"/>
                    <a:pt x="31" y="3429"/>
                  </a:cubicBezTo>
                  <a:cubicBezTo>
                    <a:pt x="8" y="3467"/>
                    <a:pt x="1" y="3513"/>
                    <a:pt x="24" y="3552"/>
                  </a:cubicBezTo>
                  <a:cubicBezTo>
                    <a:pt x="353" y="4103"/>
                    <a:pt x="713" y="4640"/>
                    <a:pt x="1066" y="5153"/>
                  </a:cubicBezTo>
                  <a:cubicBezTo>
                    <a:pt x="1288" y="5482"/>
                    <a:pt x="1518" y="5819"/>
                    <a:pt x="1732" y="6164"/>
                  </a:cubicBezTo>
                  <a:cubicBezTo>
                    <a:pt x="2253" y="6968"/>
                    <a:pt x="2690" y="7635"/>
                    <a:pt x="3111" y="8256"/>
                  </a:cubicBezTo>
                  <a:lnTo>
                    <a:pt x="3119" y="8279"/>
                  </a:lnTo>
                  <a:cubicBezTo>
                    <a:pt x="3134" y="8301"/>
                    <a:pt x="3149" y="8332"/>
                    <a:pt x="3165" y="8363"/>
                  </a:cubicBezTo>
                  <a:cubicBezTo>
                    <a:pt x="3142" y="8416"/>
                    <a:pt x="3126" y="8478"/>
                    <a:pt x="3126" y="8539"/>
                  </a:cubicBezTo>
                  <a:cubicBezTo>
                    <a:pt x="3134" y="8639"/>
                    <a:pt x="3188" y="8731"/>
                    <a:pt x="3280" y="8784"/>
                  </a:cubicBezTo>
                  <a:cubicBezTo>
                    <a:pt x="3326" y="8815"/>
                    <a:pt x="3371" y="8822"/>
                    <a:pt x="3425" y="8822"/>
                  </a:cubicBezTo>
                  <a:lnTo>
                    <a:pt x="3471" y="8822"/>
                  </a:lnTo>
                  <a:cubicBezTo>
                    <a:pt x="3509" y="8876"/>
                    <a:pt x="3555" y="8937"/>
                    <a:pt x="3601" y="8991"/>
                  </a:cubicBezTo>
                  <a:cubicBezTo>
                    <a:pt x="4184" y="9849"/>
                    <a:pt x="4773" y="10715"/>
                    <a:pt x="5348" y="11557"/>
                  </a:cubicBezTo>
                  <a:cubicBezTo>
                    <a:pt x="5923" y="12400"/>
                    <a:pt x="6505" y="13250"/>
                    <a:pt x="7072" y="14093"/>
                  </a:cubicBezTo>
                  <a:cubicBezTo>
                    <a:pt x="7309" y="14438"/>
                    <a:pt x="7531" y="14783"/>
                    <a:pt x="7761" y="15120"/>
                  </a:cubicBezTo>
                  <a:lnTo>
                    <a:pt x="8068" y="15572"/>
                  </a:lnTo>
                  <a:cubicBezTo>
                    <a:pt x="8106" y="15633"/>
                    <a:pt x="8144" y="15694"/>
                    <a:pt x="8183" y="15748"/>
                  </a:cubicBezTo>
                  <a:cubicBezTo>
                    <a:pt x="8167" y="15786"/>
                    <a:pt x="8160" y="15817"/>
                    <a:pt x="8160" y="15855"/>
                  </a:cubicBezTo>
                  <a:cubicBezTo>
                    <a:pt x="8152" y="15932"/>
                    <a:pt x="8183" y="16008"/>
                    <a:pt x="8229" y="16062"/>
                  </a:cubicBezTo>
                  <a:cubicBezTo>
                    <a:pt x="8229" y="16070"/>
                    <a:pt x="8221" y="16077"/>
                    <a:pt x="8221" y="16085"/>
                  </a:cubicBezTo>
                  <a:cubicBezTo>
                    <a:pt x="8106" y="16430"/>
                    <a:pt x="7999" y="16782"/>
                    <a:pt x="7937" y="17142"/>
                  </a:cubicBezTo>
                  <a:cubicBezTo>
                    <a:pt x="7930" y="17211"/>
                    <a:pt x="7968" y="17249"/>
                    <a:pt x="8006" y="17257"/>
                  </a:cubicBezTo>
                  <a:cubicBezTo>
                    <a:pt x="8014" y="17265"/>
                    <a:pt x="8022" y="17265"/>
                    <a:pt x="8029" y="17265"/>
                  </a:cubicBezTo>
                  <a:cubicBezTo>
                    <a:pt x="8091" y="17265"/>
                    <a:pt x="8152" y="17219"/>
                    <a:pt x="8175" y="17165"/>
                  </a:cubicBezTo>
                  <a:cubicBezTo>
                    <a:pt x="8282" y="16897"/>
                    <a:pt x="8366" y="16621"/>
                    <a:pt x="8451" y="16345"/>
                  </a:cubicBezTo>
                  <a:cubicBezTo>
                    <a:pt x="8466" y="16307"/>
                    <a:pt x="8474" y="16269"/>
                    <a:pt x="8489" y="16223"/>
                  </a:cubicBezTo>
                  <a:cubicBezTo>
                    <a:pt x="8604" y="16399"/>
                    <a:pt x="8726" y="16568"/>
                    <a:pt x="8864" y="16729"/>
                  </a:cubicBezTo>
                  <a:cubicBezTo>
                    <a:pt x="8880" y="16752"/>
                    <a:pt x="8910" y="16759"/>
                    <a:pt x="8933" y="16759"/>
                  </a:cubicBezTo>
                  <a:cubicBezTo>
                    <a:pt x="8956" y="16759"/>
                    <a:pt x="8979" y="16752"/>
                    <a:pt x="9002" y="16736"/>
                  </a:cubicBezTo>
                  <a:cubicBezTo>
                    <a:pt x="9064" y="16706"/>
                    <a:pt x="9102" y="16629"/>
                    <a:pt x="9079" y="16568"/>
                  </a:cubicBezTo>
                  <a:cubicBezTo>
                    <a:pt x="8995" y="16361"/>
                    <a:pt x="8872" y="16162"/>
                    <a:pt x="8757" y="15970"/>
                  </a:cubicBezTo>
                  <a:cubicBezTo>
                    <a:pt x="8803" y="15894"/>
                    <a:pt x="8826" y="15809"/>
                    <a:pt x="8803" y="15733"/>
                  </a:cubicBezTo>
                  <a:cubicBezTo>
                    <a:pt x="8795" y="15702"/>
                    <a:pt x="8772" y="15671"/>
                    <a:pt x="8742" y="15664"/>
                  </a:cubicBezTo>
                  <a:cubicBezTo>
                    <a:pt x="8742" y="15656"/>
                    <a:pt x="8742" y="15656"/>
                    <a:pt x="8742" y="15648"/>
                  </a:cubicBezTo>
                  <a:cubicBezTo>
                    <a:pt x="8726" y="15618"/>
                    <a:pt x="8711" y="15595"/>
                    <a:pt x="8696" y="15579"/>
                  </a:cubicBezTo>
                  <a:cubicBezTo>
                    <a:pt x="8803" y="15235"/>
                    <a:pt x="8910" y="14890"/>
                    <a:pt x="9025" y="14553"/>
                  </a:cubicBezTo>
                  <a:cubicBezTo>
                    <a:pt x="9393" y="13427"/>
                    <a:pt x="9761" y="12308"/>
                    <a:pt x="10136" y="11190"/>
                  </a:cubicBezTo>
                  <a:cubicBezTo>
                    <a:pt x="10305" y="10692"/>
                    <a:pt x="10473" y="10194"/>
                    <a:pt x="10642" y="9696"/>
                  </a:cubicBezTo>
                  <a:cubicBezTo>
                    <a:pt x="10826" y="9152"/>
                    <a:pt x="11009" y="8600"/>
                    <a:pt x="11193" y="8041"/>
                  </a:cubicBezTo>
                  <a:cubicBezTo>
                    <a:pt x="11224" y="7972"/>
                    <a:pt x="11255" y="7895"/>
                    <a:pt x="11285" y="7819"/>
                  </a:cubicBezTo>
                  <a:cubicBezTo>
                    <a:pt x="11339" y="7804"/>
                    <a:pt x="11392" y="7773"/>
                    <a:pt x="11431" y="7735"/>
                  </a:cubicBezTo>
                  <a:cubicBezTo>
                    <a:pt x="11477" y="7689"/>
                    <a:pt x="11530" y="7581"/>
                    <a:pt x="11546" y="7482"/>
                  </a:cubicBezTo>
                  <a:cubicBezTo>
                    <a:pt x="11576" y="7443"/>
                    <a:pt x="11584" y="7390"/>
                    <a:pt x="11569" y="7352"/>
                  </a:cubicBezTo>
                  <a:cubicBezTo>
                    <a:pt x="11546" y="7290"/>
                    <a:pt x="11507" y="7244"/>
                    <a:pt x="11469" y="7206"/>
                  </a:cubicBezTo>
                  <a:cubicBezTo>
                    <a:pt x="11469" y="7206"/>
                    <a:pt x="11469" y="7206"/>
                    <a:pt x="11469" y="7198"/>
                  </a:cubicBezTo>
                  <a:cubicBezTo>
                    <a:pt x="11668" y="6578"/>
                    <a:pt x="11867" y="5957"/>
                    <a:pt x="12051" y="5329"/>
                  </a:cubicBezTo>
                  <a:cubicBezTo>
                    <a:pt x="12189" y="4869"/>
                    <a:pt x="12342" y="4394"/>
                    <a:pt x="12488" y="3942"/>
                  </a:cubicBezTo>
                  <a:cubicBezTo>
                    <a:pt x="12695" y="3337"/>
                    <a:pt x="12902" y="2701"/>
                    <a:pt x="13070" y="2073"/>
                  </a:cubicBezTo>
                  <a:cubicBezTo>
                    <a:pt x="13086" y="1997"/>
                    <a:pt x="13047" y="1951"/>
                    <a:pt x="13001" y="1935"/>
                  </a:cubicBezTo>
                  <a:lnTo>
                    <a:pt x="13009" y="1935"/>
                  </a:lnTo>
                  <a:cubicBezTo>
                    <a:pt x="13000" y="1932"/>
                    <a:pt x="12990" y="1931"/>
                    <a:pt x="12979" y="1931"/>
                  </a:cubicBezTo>
                  <a:cubicBezTo>
                    <a:pt x="12904" y="1931"/>
                    <a:pt x="12807" y="1999"/>
                    <a:pt x="12787" y="2073"/>
                  </a:cubicBezTo>
                  <a:cubicBezTo>
                    <a:pt x="12595" y="2824"/>
                    <a:pt x="12335" y="3582"/>
                    <a:pt x="12090" y="4310"/>
                  </a:cubicBezTo>
                  <a:cubicBezTo>
                    <a:pt x="12013" y="4555"/>
                    <a:pt x="11929" y="4800"/>
                    <a:pt x="11844" y="5046"/>
                  </a:cubicBezTo>
                  <a:cubicBezTo>
                    <a:pt x="11753" y="5329"/>
                    <a:pt x="11668" y="5613"/>
                    <a:pt x="11576" y="5896"/>
                  </a:cubicBezTo>
                  <a:cubicBezTo>
                    <a:pt x="11561" y="5658"/>
                    <a:pt x="11523" y="5413"/>
                    <a:pt x="11469" y="5183"/>
                  </a:cubicBezTo>
                  <a:cubicBezTo>
                    <a:pt x="11469" y="5161"/>
                    <a:pt x="11454" y="5145"/>
                    <a:pt x="11446" y="5130"/>
                  </a:cubicBezTo>
                  <a:cubicBezTo>
                    <a:pt x="11247" y="4134"/>
                    <a:pt x="10818" y="3291"/>
                    <a:pt x="10205" y="2678"/>
                  </a:cubicBezTo>
                  <a:cubicBezTo>
                    <a:pt x="9523" y="2012"/>
                    <a:pt x="8550" y="1560"/>
                    <a:pt x="7524" y="1453"/>
                  </a:cubicBezTo>
                  <a:cubicBezTo>
                    <a:pt x="7375" y="1436"/>
                    <a:pt x="7226" y="1428"/>
                    <a:pt x="7077" y="1428"/>
                  </a:cubicBezTo>
                  <a:cubicBezTo>
                    <a:pt x="6882" y="1428"/>
                    <a:pt x="6689" y="1442"/>
                    <a:pt x="6497" y="1468"/>
                  </a:cubicBezTo>
                  <a:cubicBezTo>
                    <a:pt x="6428" y="1008"/>
                    <a:pt x="6352" y="541"/>
                    <a:pt x="6252" y="81"/>
                  </a:cubicBezTo>
                  <a:cubicBezTo>
                    <a:pt x="6246" y="31"/>
                    <a:pt x="6208" y="1"/>
                    <a:pt x="6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-1250575" y="2353825"/>
              <a:ext cx="433825" cy="67850"/>
            </a:xfrm>
            <a:custGeom>
              <a:rect b="b" l="l" r="r" t="t"/>
              <a:pathLst>
                <a:path extrusionOk="0" h="2714" w="17353">
                  <a:moveTo>
                    <a:pt x="15644" y="1586"/>
                  </a:moveTo>
                  <a:lnTo>
                    <a:pt x="15644" y="1586"/>
                  </a:lnTo>
                  <a:cubicBezTo>
                    <a:pt x="15751" y="1808"/>
                    <a:pt x="15736" y="2015"/>
                    <a:pt x="15598" y="2046"/>
                  </a:cubicBezTo>
                  <a:cubicBezTo>
                    <a:pt x="15593" y="2046"/>
                    <a:pt x="15587" y="2046"/>
                    <a:pt x="15582" y="2046"/>
                  </a:cubicBezTo>
                  <a:cubicBezTo>
                    <a:pt x="15511" y="2046"/>
                    <a:pt x="15405" y="2004"/>
                    <a:pt x="15383" y="1961"/>
                  </a:cubicBezTo>
                  <a:cubicBezTo>
                    <a:pt x="15314" y="1800"/>
                    <a:pt x="15452" y="1624"/>
                    <a:pt x="15644" y="1586"/>
                  </a:cubicBezTo>
                  <a:close/>
                  <a:moveTo>
                    <a:pt x="12243" y="1"/>
                  </a:moveTo>
                  <a:cubicBezTo>
                    <a:pt x="12133" y="1"/>
                    <a:pt x="12023" y="57"/>
                    <a:pt x="11982" y="161"/>
                  </a:cubicBezTo>
                  <a:cubicBezTo>
                    <a:pt x="11921" y="314"/>
                    <a:pt x="11882" y="483"/>
                    <a:pt x="11867" y="644"/>
                  </a:cubicBezTo>
                  <a:cubicBezTo>
                    <a:pt x="11836" y="912"/>
                    <a:pt x="11829" y="1180"/>
                    <a:pt x="11813" y="1440"/>
                  </a:cubicBezTo>
                  <a:cubicBezTo>
                    <a:pt x="11530" y="1502"/>
                    <a:pt x="11515" y="1517"/>
                    <a:pt x="11622" y="1685"/>
                  </a:cubicBezTo>
                  <a:cubicBezTo>
                    <a:pt x="11683" y="1663"/>
                    <a:pt x="11737" y="1640"/>
                    <a:pt x="11813" y="1601"/>
                  </a:cubicBezTo>
                  <a:lnTo>
                    <a:pt x="11813" y="2145"/>
                  </a:lnTo>
                  <a:cubicBezTo>
                    <a:pt x="11767" y="2145"/>
                    <a:pt x="11728" y="2142"/>
                    <a:pt x="11689" y="2142"/>
                  </a:cubicBezTo>
                  <a:cubicBezTo>
                    <a:pt x="11670" y="2142"/>
                    <a:pt x="11650" y="2143"/>
                    <a:pt x="11629" y="2145"/>
                  </a:cubicBezTo>
                  <a:cubicBezTo>
                    <a:pt x="10856" y="2191"/>
                    <a:pt x="10090" y="2160"/>
                    <a:pt x="9308" y="2252"/>
                  </a:cubicBezTo>
                  <a:cubicBezTo>
                    <a:pt x="8891" y="2301"/>
                    <a:pt x="8467" y="2311"/>
                    <a:pt x="8041" y="2311"/>
                  </a:cubicBezTo>
                  <a:cubicBezTo>
                    <a:pt x="7723" y="2311"/>
                    <a:pt x="7403" y="2305"/>
                    <a:pt x="7085" y="2305"/>
                  </a:cubicBezTo>
                  <a:cubicBezTo>
                    <a:pt x="7016" y="2305"/>
                    <a:pt x="6948" y="2305"/>
                    <a:pt x="6880" y="2306"/>
                  </a:cubicBezTo>
                  <a:cubicBezTo>
                    <a:pt x="6229" y="2321"/>
                    <a:pt x="5577" y="2321"/>
                    <a:pt x="4926" y="2337"/>
                  </a:cubicBezTo>
                  <a:cubicBezTo>
                    <a:pt x="4627" y="2352"/>
                    <a:pt x="4329" y="2413"/>
                    <a:pt x="4037" y="2413"/>
                  </a:cubicBezTo>
                  <a:cubicBezTo>
                    <a:pt x="3884" y="2413"/>
                    <a:pt x="3736" y="2394"/>
                    <a:pt x="3581" y="2394"/>
                  </a:cubicBezTo>
                  <a:cubicBezTo>
                    <a:pt x="3542" y="2394"/>
                    <a:pt x="3503" y="2395"/>
                    <a:pt x="3463" y="2398"/>
                  </a:cubicBezTo>
                  <a:cubicBezTo>
                    <a:pt x="2704" y="2444"/>
                    <a:pt x="1946" y="2452"/>
                    <a:pt x="1188" y="2459"/>
                  </a:cubicBezTo>
                  <a:cubicBezTo>
                    <a:pt x="1152" y="2460"/>
                    <a:pt x="1116" y="2460"/>
                    <a:pt x="1080" y="2460"/>
                  </a:cubicBezTo>
                  <a:cubicBezTo>
                    <a:pt x="788" y="2460"/>
                    <a:pt x="500" y="2435"/>
                    <a:pt x="207" y="2429"/>
                  </a:cubicBezTo>
                  <a:cubicBezTo>
                    <a:pt x="138" y="2429"/>
                    <a:pt x="69" y="2475"/>
                    <a:pt x="0" y="2505"/>
                  </a:cubicBezTo>
                  <a:cubicBezTo>
                    <a:pt x="77" y="2544"/>
                    <a:pt x="146" y="2582"/>
                    <a:pt x="215" y="2612"/>
                  </a:cubicBezTo>
                  <a:cubicBezTo>
                    <a:pt x="222" y="2616"/>
                    <a:pt x="232" y="2616"/>
                    <a:pt x="242" y="2616"/>
                  </a:cubicBezTo>
                  <a:cubicBezTo>
                    <a:pt x="253" y="2616"/>
                    <a:pt x="264" y="2616"/>
                    <a:pt x="276" y="2620"/>
                  </a:cubicBezTo>
                  <a:cubicBezTo>
                    <a:pt x="498" y="2635"/>
                    <a:pt x="720" y="2651"/>
                    <a:pt x="942" y="2674"/>
                  </a:cubicBezTo>
                  <a:cubicBezTo>
                    <a:pt x="1026" y="2681"/>
                    <a:pt x="1110" y="2713"/>
                    <a:pt x="1188" y="2713"/>
                  </a:cubicBezTo>
                  <a:cubicBezTo>
                    <a:pt x="1195" y="2713"/>
                    <a:pt x="1203" y="2713"/>
                    <a:pt x="1211" y="2712"/>
                  </a:cubicBezTo>
                  <a:cubicBezTo>
                    <a:pt x="1341" y="2704"/>
                    <a:pt x="1463" y="2658"/>
                    <a:pt x="1586" y="2658"/>
                  </a:cubicBezTo>
                  <a:cubicBezTo>
                    <a:pt x="2436" y="2643"/>
                    <a:pt x="3294" y="2651"/>
                    <a:pt x="4152" y="2628"/>
                  </a:cubicBezTo>
                  <a:cubicBezTo>
                    <a:pt x="5210" y="2597"/>
                    <a:pt x="6274" y="2536"/>
                    <a:pt x="7332" y="2505"/>
                  </a:cubicBezTo>
                  <a:cubicBezTo>
                    <a:pt x="7555" y="2497"/>
                    <a:pt x="7778" y="2495"/>
                    <a:pt x="8001" y="2495"/>
                  </a:cubicBezTo>
                  <a:cubicBezTo>
                    <a:pt x="8309" y="2495"/>
                    <a:pt x="8616" y="2499"/>
                    <a:pt x="8924" y="2499"/>
                  </a:cubicBezTo>
                  <a:cubicBezTo>
                    <a:pt x="9021" y="2499"/>
                    <a:pt x="9119" y="2499"/>
                    <a:pt x="9216" y="2498"/>
                  </a:cubicBezTo>
                  <a:cubicBezTo>
                    <a:pt x="9913" y="2482"/>
                    <a:pt x="10603" y="2444"/>
                    <a:pt x="11300" y="2421"/>
                  </a:cubicBezTo>
                  <a:cubicBezTo>
                    <a:pt x="11476" y="2413"/>
                    <a:pt x="11652" y="2375"/>
                    <a:pt x="11829" y="2367"/>
                  </a:cubicBezTo>
                  <a:cubicBezTo>
                    <a:pt x="11990" y="2367"/>
                    <a:pt x="12143" y="2413"/>
                    <a:pt x="12304" y="2421"/>
                  </a:cubicBezTo>
                  <a:cubicBezTo>
                    <a:pt x="12365" y="2424"/>
                    <a:pt x="12426" y="2424"/>
                    <a:pt x="12488" y="2424"/>
                  </a:cubicBezTo>
                  <a:cubicBezTo>
                    <a:pt x="12610" y="2424"/>
                    <a:pt x="12733" y="2421"/>
                    <a:pt x="12855" y="2421"/>
                  </a:cubicBezTo>
                  <a:cubicBezTo>
                    <a:pt x="13238" y="2436"/>
                    <a:pt x="13621" y="2444"/>
                    <a:pt x="14004" y="2459"/>
                  </a:cubicBezTo>
                  <a:cubicBezTo>
                    <a:pt x="14579" y="2475"/>
                    <a:pt x="15146" y="2490"/>
                    <a:pt x="15713" y="2505"/>
                  </a:cubicBezTo>
                  <a:cubicBezTo>
                    <a:pt x="15743" y="2505"/>
                    <a:pt x="15774" y="2505"/>
                    <a:pt x="15812" y="2513"/>
                  </a:cubicBezTo>
                  <a:cubicBezTo>
                    <a:pt x="16249" y="2528"/>
                    <a:pt x="16678" y="2559"/>
                    <a:pt x="17115" y="2567"/>
                  </a:cubicBezTo>
                  <a:cubicBezTo>
                    <a:pt x="17199" y="2567"/>
                    <a:pt x="17352" y="2505"/>
                    <a:pt x="17306" y="2344"/>
                  </a:cubicBezTo>
                  <a:cubicBezTo>
                    <a:pt x="17283" y="2264"/>
                    <a:pt x="17099" y="2187"/>
                    <a:pt x="16984" y="2187"/>
                  </a:cubicBezTo>
                  <a:cubicBezTo>
                    <a:pt x="16946" y="2187"/>
                    <a:pt x="16915" y="2195"/>
                    <a:pt x="16900" y="2214"/>
                  </a:cubicBezTo>
                  <a:cubicBezTo>
                    <a:pt x="16841" y="2284"/>
                    <a:pt x="16778" y="2305"/>
                    <a:pt x="16712" y="2305"/>
                  </a:cubicBezTo>
                  <a:cubicBezTo>
                    <a:pt x="16634" y="2305"/>
                    <a:pt x="16551" y="2276"/>
                    <a:pt x="16464" y="2268"/>
                  </a:cubicBezTo>
                  <a:cubicBezTo>
                    <a:pt x="16510" y="2222"/>
                    <a:pt x="16563" y="2183"/>
                    <a:pt x="16609" y="2137"/>
                  </a:cubicBezTo>
                  <a:cubicBezTo>
                    <a:pt x="16778" y="1961"/>
                    <a:pt x="16862" y="1739"/>
                    <a:pt x="16839" y="1494"/>
                  </a:cubicBezTo>
                  <a:cubicBezTo>
                    <a:pt x="16824" y="1333"/>
                    <a:pt x="16793" y="1165"/>
                    <a:pt x="16732" y="1019"/>
                  </a:cubicBezTo>
                  <a:cubicBezTo>
                    <a:pt x="16655" y="835"/>
                    <a:pt x="16548" y="659"/>
                    <a:pt x="16441" y="490"/>
                  </a:cubicBezTo>
                  <a:cubicBezTo>
                    <a:pt x="16410" y="437"/>
                    <a:pt x="16310" y="429"/>
                    <a:pt x="16249" y="406"/>
                  </a:cubicBezTo>
                  <a:lnTo>
                    <a:pt x="16249" y="406"/>
                  </a:lnTo>
                  <a:cubicBezTo>
                    <a:pt x="16264" y="475"/>
                    <a:pt x="16264" y="552"/>
                    <a:pt x="16295" y="605"/>
                  </a:cubicBezTo>
                  <a:cubicBezTo>
                    <a:pt x="16487" y="904"/>
                    <a:pt x="16563" y="1226"/>
                    <a:pt x="16594" y="1578"/>
                  </a:cubicBezTo>
                  <a:cubicBezTo>
                    <a:pt x="16617" y="1846"/>
                    <a:pt x="16425" y="1961"/>
                    <a:pt x="16287" y="2115"/>
                  </a:cubicBezTo>
                  <a:cubicBezTo>
                    <a:pt x="16275" y="2127"/>
                    <a:pt x="16252" y="2132"/>
                    <a:pt x="16226" y="2132"/>
                  </a:cubicBezTo>
                  <a:cubicBezTo>
                    <a:pt x="16172" y="2132"/>
                    <a:pt x="16101" y="2115"/>
                    <a:pt x="16050" y="2115"/>
                  </a:cubicBezTo>
                  <a:cubicBezTo>
                    <a:pt x="16035" y="2115"/>
                    <a:pt x="16027" y="2130"/>
                    <a:pt x="16004" y="2145"/>
                  </a:cubicBezTo>
                  <a:cubicBezTo>
                    <a:pt x="16019" y="2191"/>
                    <a:pt x="16042" y="2245"/>
                    <a:pt x="16065" y="2321"/>
                  </a:cubicBezTo>
                  <a:cubicBezTo>
                    <a:pt x="15966" y="2306"/>
                    <a:pt x="15874" y="2291"/>
                    <a:pt x="15736" y="2275"/>
                  </a:cubicBezTo>
                  <a:cubicBezTo>
                    <a:pt x="15805" y="2199"/>
                    <a:pt x="15851" y="2153"/>
                    <a:pt x="15889" y="2107"/>
                  </a:cubicBezTo>
                  <a:cubicBezTo>
                    <a:pt x="16035" y="1946"/>
                    <a:pt x="15966" y="1479"/>
                    <a:pt x="15766" y="1394"/>
                  </a:cubicBezTo>
                  <a:cubicBezTo>
                    <a:pt x="15715" y="1375"/>
                    <a:pt x="15664" y="1365"/>
                    <a:pt x="15613" y="1365"/>
                  </a:cubicBezTo>
                  <a:cubicBezTo>
                    <a:pt x="15506" y="1365"/>
                    <a:pt x="15403" y="1408"/>
                    <a:pt x="15314" y="1486"/>
                  </a:cubicBezTo>
                  <a:cubicBezTo>
                    <a:pt x="15230" y="1563"/>
                    <a:pt x="15085" y="1877"/>
                    <a:pt x="15138" y="1977"/>
                  </a:cubicBezTo>
                  <a:cubicBezTo>
                    <a:pt x="15184" y="2061"/>
                    <a:pt x="15215" y="2160"/>
                    <a:pt x="15261" y="2291"/>
                  </a:cubicBezTo>
                  <a:cubicBezTo>
                    <a:pt x="14916" y="2245"/>
                    <a:pt x="14602" y="2206"/>
                    <a:pt x="14257" y="2168"/>
                  </a:cubicBezTo>
                  <a:cubicBezTo>
                    <a:pt x="14334" y="1977"/>
                    <a:pt x="14410" y="1808"/>
                    <a:pt x="14502" y="1578"/>
                  </a:cubicBezTo>
                  <a:cubicBezTo>
                    <a:pt x="14602" y="1754"/>
                    <a:pt x="14694" y="1885"/>
                    <a:pt x="14755" y="2030"/>
                  </a:cubicBezTo>
                  <a:cubicBezTo>
                    <a:pt x="14800" y="2123"/>
                    <a:pt x="14833" y="2171"/>
                    <a:pt x="14880" y="2171"/>
                  </a:cubicBezTo>
                  <a:cubicBezTo>
                    <a:pt x="14922" y="2171"/>
                    <a:pt x="14974" y="2133"/>
                    <a:pt x="15054" y="2053"/>
                  </a:cubicBezTo>
                  <a:cubicBezTo>
                    <a:pt x="14916" y="1846"/>
                    <a:pt x="14778" y="1632"/>
                    <a:pt x="14640" y="1425"/>
                  </a:cubicBezTo>
                  <a:cubicBezTo>
                    <a:pt x="14625" y="1402"/>
                    <a:pt x="14625" y="1356"/>
                    <a:pt x="14640" y="1333"/>
                  </a:cubicBezTo>
                  <a:cubicBezTo>
                    <a:pt x="14702" y="1165"/>
                    <a:pt x="14755" y="988"/>
                    <a:pt x="14847" y="835"/>
                  </a:cubicBezTo>
                  <a:cubicBezTo>
                    <a:pt x="14901" y="743"/>
                    <a:pt x="14924" y="682"/>
                    <a:pt x="14816" y="651"/>
                  </a:cubicBezTo>
                  <a:cubicBezTo>
                    <a:pt x="14813" y="651"/>
                    <a:pt x="14809" y="651"/>
                    <a:pt x="14806" y="651"/>
                  </a:cubicBezTo>
                  <a:cubicBezTo>
                    <a:pt x="14750" y="651"/>
                    <a:pt x="14662" y="701"/>
                    <a:pt x="14640" y="751"/>
                  </a:cubicBezTo>
                  <a:cubicBezTo>
                    <a:pt x="14564" y="889"/>
                    <a:pt x="14518" y="1050"/>
                    <a:pt x="14456" y="1218"/>
                  </a:cubicBezTo>
                  <a:cubicBezTo>
                    <a:pt x="14357" y="1096"/>
                    <a:pt x="14280" y="988"/>
                    <a:pt x="14196" y="889"/>
                  </a:cubicBezTo>
                  <a:cubicBezTo>
                    <a:pt x="14165" y="850"/>
                    <a:pt x="14104" y="843"/>
                    <a:pt x="14066" y="820"/>
                  </a:cubicBezTo>
                  <a:cubicBezTo>
                    <a:pt x="14050" y="866"/>
                    <a:pt x="14012" y="919"/>
                    <a:pt x="14027" y="950"/>
                  </a:cubicBezTo>
                  <a:cubicBezTo>
                    <a:pt x="14089" y="1073"/>
                    <a:pt x="14165" y="1188"/>
                    <a:pt x="14227" y="1302"/>
                  </a:cubicBezTo>
                  <a:cubicBezTo>
                    <a:pt x="14257" y="1371"/>
                    <a:pt x="14303" y="1471"/>
                    <a:pt x="14280" y="1532"/>
                  </a:cubicBezTo>
                  <a:cubicBezTo>
                    <a:pt x="14204" y="1754"/>
                    <a:pt x="14104" y="1969"/>
                    <a:pt x="14012" y="2191"/>
                  </a:cubicBezTo>
                  <a:cubicBezTo>
                    <a:pt x="13966" y="2191"/>
                    <a:pt x="13915" y="2199"/>
                    <a:pt x="13867" y="2199"/>
                  </a:cubicBezTo>
                  <a:cubicBezTo>
                    <a:pt x="13781" y="2199"/>
                    <a:pt x="13708" y="2173"/>
                    <a:pt x="13698" y="2030"/>
                  </a:cubicBezTo>
                  <a:cubicBezTo>
                    <a:pt x="13652" y="2038"/>
                    <a:pt x="13598" y="2053"/>
                    <a:pt x="13552" y="2061"/>
                  </a:cubicBezTo>
                  <a:cubicBezTo>
                    <a:pt x="13527" y="2074"/>
                    <a:pt x="13490" y="2103"/>
                    <a:pt x="13470" y="2103"/>
                  </a:cubicBezTo>
                  <a:cubicBezTo>
                    <a:pt x="13466" y="2103"/>
                    <a:pt x="13463" y="2102"/>
                    <a:pt x="13460" y="2099"/>
                  </a:cubicBezTo>
                  <a:cubicBezTo>
                    <a:pt x="13315" y="2015"/>
                    <a:pt x="13169" y="1624"/>
                    <a:pt x="13215" y="1456"/>
                  </a:cubicBezTo>
                  <a:cubicBezTo>
                    <a:pt x="13261" y="1302"/>
                    <a:pt x="13323" y="1149"/>
                    <a:pt x="13376" y="996"/>
                  </a:cubicBezTo>
                  <a:cubicBezTo>
                    <a:pt x="13440" y="837"/>
                    <a:pt x="13477" y="640"/>
                    <a:pt x="13704" y="640"/>
                  </a:cubicBezTo>
                  <a:cubicBezTo>
                    <a:pt x="13750" y="640"/>
                    <a:pt x="13803" y="649"/>
                    <a:pt x="13866" y="667"/>
                  </a:cubicBezTo>
                  <a:cubicBezTo>
                    <a:pt x="13805" y="544"/>
                    <a:pt x="13782" y="444"/>
                    <a:pt x="13729" y="414"/>
                  </a:cubicBezTo>
                  <a:cubicBezTo>
                    <a:pt x="13715" y="405"/>
                    <a:pt x="13697" y="401"/>
                    <a:pt x="13675" y="401"/>
                  </a:cubicBezTo>
                  <a:cubicBezTo>
                    <a:pt x="13622" y="401"/>
                    <a:pt x="13552" y="425"/>
                    <a:pt x="13514" y="452"/>
                  </a:cubicBezTo>
                  <a:cubicBezTo>
                    <a:pt x="13131" y="759"/>
                    <a:pt x="12993" y="1195"/>
                    <a:pt x="12978" y="1663"/>
                  </a:cubicBezTo>
                  <a:cubicBezTo>
                    <a:pt x="12970" y="1823"/>
                    <a:pt x="13108" y="2000"/>
                    <a:pt x="13177" y="2153"/>
                  </a:cubicBezTo>
                  <a:lnTo>
                    <a:pt x="12059" y="2153"/>
                  </a:lnTo>
                  <a:lnTo>
                    <a:pt x="12059" y="1617"/>
                  </a:lnTo>
                  <a:cubicBezTo>
                    <a:pt x="12181" y="1617"/>
                    <a:pt x="12293" y="1620"/>
                    <a:pt x="12405" y="1620"/>
                  </a:cubicBezTo>
                  <a:cubicBezTo>
                    <a:pt x="12460" y="1620"/>
                    <a:pt x="12516" y="1619"/>
                    <a:pt x="12572" y="1617"/>
                  </a:cubicBezTo>
                  <a:cubicBezTo>
                    <a:pt x="12633" y="1609"/>
                    <a:pt x="12687" y="1555"/>
                    <a:pt x="12748" y="1525"/>
                  </a:cubicBezTo>
                  <a:cubicBezTo>
                    <a:pt x="12694" y="1479"/>
                    <a:pt x="12641" y="1410"/>
                    <a:pt x="12572" y="1402"/>
                  </a:cubicBezTo>
                  <a:cubicBezTo>
                    <a:pt x="12488" y="1394"/>
                    <a:pt x="12403" y="1392"/>
                    <a:pt x="12313" y="1392"/>
                  </a:cubicBezTo>
                  <a:cubicBezTo>
                    <a:pt x="12223" y="1392"/>
                    <a:pt x="12127" y="1394"/>
                    <a:pt x="12020" y="1394"/>
                  </a:cubicBezTo>
                  <a:cubicBezTo>
                    <a:pt x="12066" y="1004"/>
                    <a:pt x="12112" y="613"/>
                    <a:pt x="12158" y="215"/>
                  </a:cubicBezTo>
                  <a:cubicBezTo>
                    <a:pt x="12173" y="207"/>
                    <a:pt x="12196" y="199"/>
                    <a:pt x="12219" y="199"/>
                  </a:cubicBezTo>
                  <a:cubicBezTo>
                    <a:pt x="12265" y="253"/>
                    <a:pt x="12342" y="299"/>
                    <a:pt x="12357" y="360"/>
                  </a:cubicBezTo>
                  <a:cubicBezTo>
                    <a:pt x="12365" y="398"/>
                    <a:pt x="12288" y="460"/>
                    <a:pt x="12258" y="513"/>
                  </a:cubicBezTo>
                  <a:cubicBezTo>
                    <a:pt x="12235" y="552"/>
                    <a:pt x="12219" y="598"/>
                    <a:pt x="12189" y="659"/>
                  </a:cubicBezTo>
                  <a:cubicBezTo>
                    <a:pt x="12480" y="590"/>
                    <a:pt x="12625" y="490"/>
                    <a:pt x="12595" y="352"/>
                  </a:cubicBezTo>
                  <a:cubicBezTo>
                    <a:pt x="12579" y="253"/>
                    <a:pt x="12518" y="161"/>
                    <a:pt x="12449" y="84"/>
                  </a:cubicBezTo>
                  <a:cubicBezTo>
                    <a:pt x="12396" y="28"/>
                    <a:pt x="12319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-1078200" y="2427550"/>
              <a:ext cx="44250" cy="49150"/>
            </a:xfrm>
            <a:custGeom>
              <a:rect b="b" l="l" r="r" t="t"/>
              <a:pathLst>
                <a:path extrusionOk="0" h="1966" w="1770">
                  <a:moveTo>
                    <a:pt x="329" y="1"/>
                  </a:moveTo>
                  <a:cubicBezTo>
                    <a:pt x="299" y="8"/>
                    <a:pt x="268" y="16"/>
                    <a:pt x="245" y="31"/>
                  </a:cubicBezTo>
                  <a:cubicBezTo>
                    <a:pt x="245" y="146"/>
                    <a:pt x="245" y="269"/>
                    <a:pt x="245" y="391"/>
                  </a:cubicBezTo>
                  <a:cubicBezTo>
                    <a:pt x="238" y="537"/>
                    <a:pt x="245" y="690"/>
                    <a:pt x="215" y="828"/>
                  </a:cubicBezTo>
                  <a:cubicBezTo>
                    <a:pt x="153" y="1157"/>
                    <a:pt x="77" y="1471"/>
                    <a:pt x="8" y="1801"/>
                  </a:cubicBezTo>
                  <a:cubicBezTo>
                    <a:pt x="0" y="1855"/>
                    <a:pt x="23" y="1954"/>
                    <a:pt x="46" y="1962"/>
                  </a:cubicBezTo>
                  <a:cubicBezTo>
                    <a:pt x="67" y="1964"/>
                    <a:pt x="91" y="1966"/>
                    <a:pt x="115" y="1966"/>
                  </a:cubicBezTo>
                  <a:cubicBezTo>
                    <a:pt x="168" y="1966"/>
                    <a:pt x="223" y="1958"/>
                    <a:pt x="261" y="1931"/>
                  </a:cubicBezTo>
                  <a:cubicBezTo>
                    <a:pt x="329" y="1885"/>
                    <a:pt x="383" y="1809"/>
                    <a:pt x="429" y="1740"/>
                  </a:cubicBezTo>
                  <a:cubicBezTo>
                    <a:pt x="567" y="1525"/>
                    <a:pt x="705" y="1303"/>
                    <a:pt x="850" y="1065"/>
                  </a:cubicBezTo>
                  <a:lnTo>
                    <a:pt x="850" y="1065"/>
                  </a:lnTo>
                  <a:cubicBezTo>
                    <a:pt x="850" y="1234"/>
                    <a:pt x="843" y="1372"/>
                    <a:pt x="850" y="1510"/>
                  </a:cubicBezTo>
                  <a:cubicBezTo>
                    <a:pt x="870" y="1728"/>
                    <a:pt x="975" y="1849"/>
                    <a:pt x="1161" y="1849"/>
                  </a:cubicBezTo>
                  <a:cubicBezTo>
                    <a:pt x="1191" y="1849"/>
                    <a:pt x="1222" y="1846"/>
                    <a:pt x="1256" y="1839"/>
                  </a:cubicBezTo>
                  <a:cubicBezTo>
                    <a:pt x="1417" y="1809"/>
                    <a:pt x="1578" y="1724"/>
                    <a:pt x="1724" y="1640"/>
                  </a:cubicBezTo>
                  <a:cubicBezTo>
                    <a:pt x="1762" y="1617"/>
                    <a:pt x="1770" y="1502"/>
                    <a:pt x="1747" y="1456"/>
                  </a:cubicBezTo>
                  <a:cubicBezTo>
                    <a:pt x="1724" y="1403"/>
                    <a:pt x="1647" y="1372"/>
                    <a:pt x="1586" y="1357"/>
                  </a:cubicBezTo>
                  <a:cubicBezTo>
                    <a:pt x="1585" y="1356"/>
                    <a:pt x="1585" y="1356"/>
                    <a:pt x="1584" y="1356"/>
                  </a:cubicBezTo>
                  <a:cubicBezTo>
                    <a:pt x="1568" y="1356"/>
                    <a:pt x="1538" y="1442"/>
                    <a:pt x="1502" y="1464"/>
                  </a:cubicBezTo>
                  <a:cubicBezTo>
                    <a:pt x="1402" y="1525"/>
                    <a:pt x="1302" y="1609"/>
                    <a:pt x="1195" y="1617"/>
                  </a:cubicBezTo>
                  <a:cubicBezTo>
                    <a:pt x="1189" y="1618"/>
                    <a:pt x="1182" y="1618"/>
                    <a:pt x="1176" y="1618"/>
                  </a:cubicBezTo>
                  <a:cubicBezTo>
                    <a:pt x="1083" y="1618"/>
                    <a:pt x="1042" y="1510"/>
                    <a:pt x="1050" y="1403"/>
                  </a:cubicBezTo>
                  <a:cubicBezTo>
                    <a:pt x="1057" y="1257"/>
                    <a:pt x="1065" y="1104"/>
                    <a:pt x="1065" y="958"/>
                  </a:cubicBezTo>
                  <a:cubicBezTo>
                    <a:pt x="1057" y="874"/>
                    <a:pt x="1057" y="782"/>
                    <a:pt x="1019" y="705"/>
                  </a:cubicBezTo>
                  <a:cubicBezTo>
                    <a:pt x="1006" y="674"/>
                    <a:pt x="932" y="648"/>
                    <a:pt x="889" y="648"/>
                  </a:cubicBezTo>
                  <a:cubicBezTo>
                    <a:pt x="879" y="648"/>
                    <a:pt x="871" y="649"/>
                    <a:pt x="866" y="652"/>
                  </a:cubicBezTo>
                  <a:cubicBezTo>
                    <a:pt x="797" y="698"/>
                    <a:pt x="743" y="774"/>
                    <a:pt x="705" y="851"/>
                  </a:cubicBezTo>
                  <a:cubicBezTo>
                    <a:pt x="605" y="1004"/>
                    <a:pt x="513" y="1165"/>
                    <a:pt x="429" y="1318"/>
                  </a:cubicBezTo>
                  <a:cubicBezTo>
                    <a:pt x="398" y="1249"/>
                    <a:pt x="406" y="1188"/>
                    <a:pt x="414" y="1127"/>
                  </a:cubicBezTo>
                  <a:cubicBezTo>
                    <a:pt x="421" y="843"/>
                    <a:pt x="429" y="552"/>
                    <a:pt x="429" y="269"/>
                  </a:cubicBezTo>
                  <a:cubicBezTo>
                    <a:pt x="421" y="177"/>
                    <a:pt x="360" y="85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-1067875" y="2354200"/>
              <a:ext cx="31825" cy="49550"/>
            </a:xfrm>
            <a:custGeom>
              <a:rect b="b" l="l" r="r" t="t"/>
              <a:pathLst>
                <a:path extrusionOk="0" h="1982" w="1273">
                  <a:moveTo>
                    <a:pt x="47" y="0"/>
                  </a:moveTo>
                  <a:cubicBezTo>
                    <a:pt x="31" y="46"/>
                    <a:pt x="1" y="92"/>
                    <a:pt x="1" y="131"/>
                  </a:cubicBezTo>
                  <a:cubicBezTo>
                    <a:pt x="1" y="246"/>
                    <a:pt x="24" y="360"/>
                    <a:pt x="24" y="475"/>
                  </a:cubicBezTo>
                  <a:cubicBezTo>
                    <a:pt x="31" y="897"/>
                    <a:pt x="24" y="1318"/>
                    <a:pt x="39" y="1739"/>
                  </a:cubicBezTo>
                  <a:lnTo>
                    <a:pt x="31" y="1739"/>
                  </a:lnTo>
                  <a:cubicBezTo>
                    <a:pt x="39" y="1801"/>
                    <a:pt x="116" y="1862"/>
                    <a:pt x="154" y="1923"/>
                  </a:cubicBezTo>
                  <a:cubicBezTo>
                    <a:pt x="215" y="1885"/>
                    <a:pt x="284" y="1862"/>
                    <a:pt x="322" y="1808"/>
                  </a:cubicBezTo>
                  <a:cubicBezTo>
                    <a:pt x="430" y="1640"/>
                    <a:pt x="529" y="1464"/>
                    <a:pt x="660" y="1249"/>
                  </a:cubicBezTo>
                  <a:cubicBezTo>
                    <a:pt x="675" y="1333"/>
                    <a:pt x="683" y="1372"/>
                    <a:pt x="690" y="1410"/>
                  </a:cubicBezTo>
                  <a:cubicBezTo>
                    <a:pt x="713" y="1533"/>
                    <a:pt x="721" y="1663"/>
                    <a:pt x="751" y="1785"/>
                  </a:cubicBezTo>
                  <a:cubicBezTo>
                    <a:pt x="792" y="1913"/>
                    <a:pt x="890" y="1981"/>
                    <a:pt x="1012" y="1981"/>
                  </a:cubicBezTo>
                  <a:cubicBezTo>
                    <a:pt x="1029" y="1981"/>
                    <a:pt x="1047" y="1980"/>
                    <a:pt x="1066" y="1977"/>
                  </a:cubicBezTo>
                  <a:cubicBezTo>
                    <a:pt x="1188" y="1962"/>
                    <a:pt x="1272" y="1870"/>
                    <a:pt x="1249" y="1732"/>
                  </a:cubicBezTo>
                  <a:cubicBezTo>
                    <a:pt x="1236" y="1644"/>
                    <a:pt x="1246" y="1526"/>
                    <a:pt x="1128" y="1526"/>
                  </a:cubicBezTo>
                  <a:cubicBezTo>
                    <a:pt x="1112" y="1526"/>
                    <a:pt x="1094" y="1528"/>
                    <a:pt x="1073" y="1533"/>
                  </a:cubicBezTo>
                  <a:cubicBezTo>
                    <a:pt x="1066" y="1594"/>
                    <a:pt x="1050" y="1655"/>
                    <a:pt x="1043" y="1716"/>
                  </a:cubicBezTo>
                  <a:cubicBezTo>
                    <a:pt x="1020" y="1724"/>
                    <a:pt x="1004" y="1724"/>
                    <a:pt x="981" y="1724"/>
                  </a:cubicBezTo>
                  <a:cubicBezTo>
                    <a:pt x="790" y="1464"/>
                    <a:pt x="997" y="1127"/>
                    <a:pt x="874" y="828"/>
                  </a:cubicBezTo>
                  <a:lnTo>
                    <a:pt x="874" y="828"/>
                  </a:lnTo>
                  <a:cubicBezTo>
                    <a:pt x="545" y="866"/>
                    <a:pt x="499" y="1203"/>
                    <a:pt x="269" y="1402"/>
                  </a:cubicBezTo>
                  <a:cubicBezTo>
                    <a:pt x="269" y="1303"/>
                    <a:pt x="277" y="1241"/>
                    <a:pt x="269" y="1180"/>
                  </a:cubicBezTo>
                  <a:cubicBezTo>
                    <a:pt x="261" y="812"/>
                    <a:pt x="322" y="437"/>
                    <a:pt x="139" y="100"/>
                  </a:cubicBezTo>
                  <a:cubicBezTo>
                    <a:pt x="123" y="62"/>
                    <a:pt x="77" y="31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-1247325" y="2335775"/>
              <a:ext cx="28175" cy="62500"/>
            </a:xfrm>
            <a:custGeom>
              <a:rect b="b" l="l" r="r" t="t"/>
              <a:pathLst>
                <a:path extrusionOk="0" h="2500" w="1127">
                  <a:moveTo>
                    <a:pt x="776" y="1"/>
                  </a:moveTo>
                  <a:cubicBezTo>
                    <a:pt x="730" y="1"/>
                    <a:pt x="688" y="13"/>
                    <a:pt x="659" y="40"/>
                  </a:cubicBezTo>
                  <a:cubicBezTo>
                    <a:pt x="575" y="117"/>
                    <a:pt x="498" y="232"/>
                    <a:pt x="483" y="331"/>
                  </a:cubicBezTo>
                  <a:cubicBezTo>
                    <a:pt x="429" y="745"/>
                    <a:pt x="391" y="1166"/>
                    <a:pt x="376" y="1580"/>
                  </a:cubicBezTo>
                  <a:cubicBezTo>
                    <a:pt x="369" y="1733"/>
                    <a:pt x="330" y="1804"/>
                    <a:pt x="196" y="1804"/>
                  </a:cubicBezTo>
                  <a:cubicBezTo>
                    <a:pt x="183" y="1804"/>
                    <a:pt x="169" y="1804"/>
                    <a:pt x="154" y="1802"/>
                  </a:cubicBezTo>
                  <a:cubicBezTo>
                    <a:pt x="143" y="1801"/>
                    <a:pt x="133" y="1800"/>
                    <a:pt x="124" y="1800"/>
                  </a:cubicBezTo>
                  <a:cubicBezTo>
                    <a:pt x="82" y="1800"/>
                    <a:pt x="44" y="1811"/>
                    <a:pt x="0" y="1818"/>
                  </a:cubicBezTo>
                  <a:cubicBezTo>
                    <a:pt x="0" y="1833"/>
                    <a:pt x="0" y="1856"/>
                    <a:pt x="0" y="1871"/>
                  </a:cubicBezTo>
                  <a:cubicBezTo>
                    <a:pt x="138" y="1910"/>
                    <a:pt x="284" y="1940"/>
                    <a:pt x="437" y="1978"/>
                  </a:cubicBezTo>
                  <a:cubicBezTo>
                    <a:pt x="437" y="2086"/>
                    <a:pt x="429" y="2201"/>
                    <a:pt x="445" y="2308"/>
                  </a:cubicBezTo>
                  <a:cubicBezTo>
                    <a:pt x="460" y="2377"/>
                    <a:pt x="514" y="2438"/>
                    <a:pt x="552" y="2499"/>
                  </a:cubicBezTo>
                  <a:cubicBezTo>
                    <a:pt x="590" y="2446"/>
                    <a:pt x="652" y="2392"/>
                    <a:pt x="667" y="2323"/>
                  </a:cubicBezTo>
                  <a:cubicBezTo>
                    <a:pt x="682" y="2208"/>
                    <a:pt x="667" y="2086"/>
                    <a:pt x="667" y="1940"/>
                  </a:cubicBezTo>
                  <a:cubicBezTo>
                    <a:pt x="767" y="1917"/>
                    <a:pt x="866" y="1910"/>
                    <a:pt x="966" y="1871"/>
                  </a:cubicBezTo>
                  <a:cubicBezTo>
                    <a:pt x="1027" y="1856"/>
                    <a:pt x="1073" y="1802"/>
                    <a:pt x="1127" y="1756"/>
                  </a:cubicBezTo>
                  <a:cubicBezTo>
                    <a:pt x="1065" y="1726"/>
                    <a:pt x="1004" y="1672"/>
                    <a:pt x="935" y="1664"/>
                  </a:cubicBezTo>
                  <a:cubicBezTo>
                    <a:pt x="925" y="1664"/>
                    <a:pt x="915" y="1663"/>
                    <a:pt x="905" y="1663"/>
                  </a:cubicBezTo>
                  <a:cubicBezTo>
                    <a:pt x="821" y="1663"/>
                    <a:pt x="729" y="1689"/>
                    <a:pt x="606" y="1703"/>
                  </a:cubicBezTo>
                  <a:cubicBezTo>
                    <a:pt x="629" y="1251"/>
                    <a:pt x="644" y="829"/>
                    <a:pt x="675" y="416"/>
                  </a:cubicBezTo>
                  <a:cubicBezTo>
                    <a:pt x="675" y="362"/>
                    <a:pt x="751" y="293"/>
                    <a:pt x="812" y="270"/>
                  </a:cubicBezTo>
                  <a:cubicBezTo>
                    <a:pt x="815" y="269"/>
                    <a:pt x="818" y="268"/>
                    <a:pt x="821" y="268"/>
                  </a:cubicBezTo>
                  <a:cubicBezTo>
                    <a:pt x="853" y="268"/>
                    <a:pt x="929" y="328"/>
                    <a:pt x="943" y="370"/>
                  </a:cubicBezTo>
                  <a:cubicBezTo>
                    <a:pt x="966" y="454"/>
                    <a:pt x="958" y="546"/>
                    <a:pt x="966" y="638"/>
                  </a:cubicBezTo>
                  <a:cubicBezTo>
                    <a:pt x="973" y="676"/>
                    <a:pt x="981" y="714"/>
                    <a:pt x="996" y="753"/>
                  </a:cubicBezTo>
                  <a:cubicBezTo>
                    <a:pt x="1027" y="730"/>
                    <a:pt x="1088" y="707"/>
                    <a:pt x="1088" y="691"/>
                  </a:cubicBezTo>
                  <a:cubicBezTo>
                    <a:pt x="1088" y="523"/>
                    <a:pt x="1111" y="347"/>
                    <a:pt x="1065" y="193"/>
                  </a:cubicBezTo>
                  <a:cubicBezTo>
                    <a:pt x="1022" y="74"/>
                    <a:pt x="886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-1170725" y="2354450"/>
              <a:ext cx="29525" cy="49375"/>
            </a:xfrm>
            <a:custGeom>
              <a:rect b="b" l="l" r="r" t="t"/>
              <a:pathLst>
                <a:path extrusionOk="0" h="1975" w="1181">
                  <a:moveTo>
                    <a:pt x="927" y="0"/>
                  </a:moveTo>
                  <a:cubicBezTo>
                    <a:pt x="845" y="0"/>
                    <a:pt x="824" y="86"/>
                    <a:pt x="798" y="167"/>
                  </a:cubicBezTo>
                  <a:cubicBezTo>
                    <a:pt x="729" y="350"/>
                    <a:pt x="629" y="519"/>
                    <a:pt x="537" y="711"/>
                  </a:cubicBezTo>
                  <a:cubicBezTo>
                    <a:pt x="399" y="534"/>
                    <a:pt x="292" y="396"/>
                    <a:pt x="177" y="259"/>
                  </a:cubicBezTo>
                  <a:cubicBezTo>
                    <a:pt x="166" y="242"/>
                    <a:pt x="131" y="229"/>
                    <a:pt x="104" y="229"/>
                  </a:cubicBezTo>
                  <a:cubicBezTo>
                    <a:pt x="93" y="229"/>
                    <a:pt x="84" y="231"/>
                    <a:pt x="77" y="236"/>
                  </a:cubicBezTo>
                  <a:cubicBezTo>
                    <a:pt x="54" y="243"/>
                    <a:pt x="31" y="305"/>
                    <a:pt x="47" y="327"/>
                  </a:cubicBezTo>
                  <a:cubicBezTo>
                    <a:pt x="100" y="435"/>
                    <a:pt x="169" y="542"/>
                    <a:pt x="231" y="649"/>
                  </a:cubicBezTo>
                  <a:cubicBezTo>
                    <a:pt x="284" y="749"/>
                    <a:pt x="399" y="879"/>
                    <a:pt x="376" y="956"/>
                  </a:cubicBezTo>
                  <a:cubicBezTo>
                    <a:pt x="292" y="1231"/>
                    <a:pt x="154" y="1492"/>
                    <a:pt x="47" y="1760"/>
                  </a:cubicBezTo>
                  <a:cubicBezTo>
                    <a:pt x="16" y="1844"/>
                    <a:pt x="1" y="1952"/>
                    <a:pt x="162" y="1975"/>
                  </a:cubicBezTo>
                  <a:cubicBezTo>
                    <a:pt x="277" y="1706"/>
                    <a:pt x="399" y="1438"/>
                    <a:pt x="522" y="1155"/>
                  </a:cubicBezTo>
                  <a:cubicBezTo>
                    <a:pt x="560" y="1201"/>
                    <a:pt x="591" y="1231"/>
                    <a:pt x="614" y="1262"/>
                  </a:cubicBezTo>
                  <a:cubicBezTo>
                    <a:pt x="713" y="1423"/>
                    <a:pt x="813" y="1599"/>
                    <a:pt x="935" y="1752"/>
                  </a:cubicBezTo>
                  <a:cubicBezTo>
                    <a:pt x="966" y="1798"/>
                    <a:pt x="1066" y="1791"/>
                    <a:pt x="1135" y="1814"/>
                  </a:cubicBezTo>
                  <a:cubicBezTo>
                    <a:pt x="1142" y="1768"/>
                    <a:pt x="1181" y="1706"/>
                    <a:pt x="1158" y="1676"/>
                  </a:cubicBezTo>
                  <a:cubicBezTo>
                    <a:pt x="997" y="1423"/>
                    <a:pt x="828" y="1178"/>
                    <a:pt x="660" y="933"/>
                  </a:cubicBezTo>
                  <a:cubicBezTo>
                    <a:pt x="790" y="688"/>
                    <a:pt x="928" y="458"/>
                    <a:pt x="1035" y="220"/>
                  </a:cubicBezTo>
                  <a:cubicBezTo>
                    <a:pt x="1066" y="167"/>
                    <a:pt x="1012" y="21"/>
                    <a:pt x="966" y="6"/>
                  </a:cubicBezTo>
                  <a:cubicBezTo>
                    <a:pt x="952" y="2"/>
                    <a:pt x="939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-1203475" y="2340375"/>
              <a:ext cx="26450" cy="64200"/>
            </a:xfrm>
            <a:custGeom>
              <a:rect b="b" l="l" r="r" t="t"/>
              <a:pathLst>
                <a:path extrusionOk="0" h="2568" w="1058">
                  <a:moveTo>
                    <a:pt x="850" y="0"/>
                  </a:moveTo>
                  <a:cubicBezTo>
                    <a:pt x="727" y="0"/>
                    <a:pt x="628" y="75"/>
                    <a:pt x="545" y="170"/>
                  </a:cubicBezTo>
                  <a:cubicBezTo>
                    <a:pt x="307" y="469"/>
                    <a:pt x="131" y="806"/>
                    <a:pt x="77" y="1197"/>
                  </a:cubicBezTo>
                  <a:cubicBezTo>
                    <a:pt x="24" y="1626"/>
                    <a:pt x="1" y="2063"/>
                    <a:pt x="407" y="2361"/>
                  </a:cubicBezTo>
                  <a:lnTo>
                    <a:pt x="414" y="2361"/>
                  </a:lnTo>
                  <a:cubicBezTo>
                    <a:pt x="537" y="2453"/>
                    <a:pt x="698" y="2515"/>
                    <a:pt x="851" y="2561"/>
                  </a:cubicBezTo>
                  <a:cubicBezTo>
                    <a:pt x="868" y="2565"/>
                    <a:pt x="883" y="2567"/>
                    <a:pt x="897" y="2567"/>
                  </a:cubicBezTo>
                  <a:cubicBezTo>
                    <a:pt x="998" y="2567"/>
                    <a:pt x="1030" y="2456"/>
                    <a:pt x="1050" y="2361"/>
                  </a:cubicBezTo>
                  <a:cubicBezTo>
                    <a:pt x="1058" y="2347"/>
                    <a:pt x="982" y="2284"/>
                    <a:pt x="942" y="2284"/>
                  </a:cubicBezTo>
                  <a:cubicBezTo>
                    <a:pt x="940" y="2284"/>
                    <a:pt x="937" y="2284"/>
                    <a:pt x="935" y="2285"/>
                  </a:cubicBezTo>
                  <a:cubicBezTo>
                    <a:pt x="930" y="2285"/>
                    <a:pt x="925" y="2285"/>
                    <a:pt x="920" y="2285"/>
                  </a:cubicBezTo>
                  <a:cubicBezTo>
                    <a:pt x="559" y="2285"/>
                    <a:pt x="254" y="2019"/>
                    <a:pt x="269" y="1657"/>
                  </a:cubicBezTo>
                  <a:cubicBezTo>
                    <a:pt x="284" y="1388"/>
                    <a:pt x="346" y="1113"/>
                    <a:pt x="414" y="852"/>
                  </a:cubicBezTo>
                  <a:cubicBezTo>
                    <a:pt x="453" y="699"/>
                    <a:pt x="529" y="553"/>
                    <a:pt x="621" y="431"/>
                  </a:cubicBezTo>
                  <a:cubicBezTo>
                    <a:pt x="713" y="301"/>
                    <a:pt x="859" y="201"/>
                    <a:pt x="1004" y="63"/>
                  </a:cubicBezTo>
                  <a:cubicBezTo>
                    <a:pt x="1004" y="63"/>
                    <a:pt x="966" y="17"/>
                    <a:pt x="928" y="9"/>
                  </a:cubicBezTo>
                  <a:cubicBezTo>
                    <a:pt x="901" y="3"/>
                    <a:pt x="875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-1029750" y="2347175"/>
              <a:ext cx="22625" cy="57425"/>
            </a:xfrm>
            <a:custGeom>
              <a:rect b="b" l="l" r="r" t="t"/>
              <a:pathLst>
                <a:path extrusionOk="0" h="2297" w="905">
                  <a:moveTo>
                    <a:pt x="110" y="1"/>
                  </a:moveTo>
                  <a:cubicBezTo>
                    <a:pt x="80" y="1"/>
                    <a:pt x="35" y="20"/>
                    <a:pt x="23" y="44"/>
                  </a:cubicBezTo>
                  <a:cubicBezTo>
                    <a:pt x="0" y="67"/>
                    <a:pt x="16" y="128"/>
                    <a:pt x="39" y="159"/>
                  </a:cubicBezTo>
                  <a:cubicBezTo>
                    <a:pt x="153" y="297"/>
                    <a:pt x="284" y="427"/>
                    <a:pt x="399" y="565"/>
                  </a:cubicBezTo>
                  <a:cubicBezTo>
                    <a:pt x="552" y="749"/>
                    <a:pt x="644" y="956"/>
                    <a:pt x="667" y="1216"/>
                  </a:cubicBezTo>
                  <a:cubicBezTo>
                    <a:pt x="605" y="1377"/>
                    <a:pt x="567" y="1553"/>
                    <a:pt x="491" y="1699"/>
                  </a:cubicBezTo>
                  <a:cubicBezTo>
                    <a:pt x="406" y="1844"/>
                    <a:pt x="284" y="1967"/>
                    <a:pt x="199" y="2112"/>
                  </a:cubicBezTo>
                  <a:cubicBezTo>
                    <a:pt x="169" y="2151"/>
                    <a:pt x="199" y="2235"/>
                    <a:pt x="207" y="2296"/>
                  </a:cubicBezTo>
                  <a:cubicBezTo>
                    <a:pt x="284" y="2281"/>
                    <a:pt x="391" y="2296"/>
                    <a:pt x="429" y="2250"/>
                  </a:cubicBezTo>
                  <a:cubicBezTo>
                    <a:pt x="644" y="1982"/>
                    <a:pt x="774" y="1668"/>
                    <a:pt x="866" y="1339"/>
                  </a:cubicBezTo>
                  <a:cubicBezTo>
                    <a:pt x="897" y="1224"/>
                    <a:pt x="904" y="1078"/>
                    <a:pt x="858" y="979"/>
                  </a:cubicBezTo>
                  <a:cubicBezTo>
                    <a:pt x="736" y="726"/>
                    <a:pt x="582" y="481"/>
                    <a:pt x="422" y="243"/>
                  </a:cubicBezTo>
                  <a:cubicBezTo>
                    <a:pt x="360" y="144"/>
                    <a:pt x="238" y="75"/>
                    <a:pt x="130" y="6"/>
                  </a:cubicBezTo>
                  <a:cubicBezTo>
                    <a:pt x="125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-1142375" y="2376800"/>
              <a:ext cx="25300" cy="30675"/>
            </a:xfrm>
            <a:custGeom>
              <a:rect b="b" l="l" r="r" t="t"/>
              <a:pathLst>
                <a:path extrusionOk="0" h="1227" w="1012">
                  <a:moveTo>
                    <a:pt x="489" y="228"/>
                  </a:moveTo>
                  <a:cubicBezTo>
                    <a:pt x="560" y="228"/>
                    <a:pt x="612" y="352"/>
                    <a:pt x="652" y="391"/>
                  </a:cubicBezTo>
                  <a:cubicBezTo>
                    <a:pt x="774" y="521"/>
                    <a:pt x="698" y="858"/>
                    <a:pt x="514" y="989"/>
                  </a:cubicBezTo>
                  <a:cubicBezTo>
                    <a:pt x="539" y="877"/>
                    <a:pt x="564" y="780"/>
                    <a:pt x="470" y="780"/>
                  </a:cubicBezTo>
                  <a:cubicBezTo>
                    <a:pt x="448" y="780"/>
                    <a:pt x="420" y="786"/>
                    <a:pt x="384" y="797"/>
                  </a:cubicBezTo>
                  <a:cubicBezTo>
                    <a:pt x="383" y="798"/>
                    <a:pt x="381" y="798"/>
                    <a:pt x="380" y="798"/>
                  </a:cubicBezTo>
                  <a:cubicBezTo>
                    <a:pt x="353" y="798"/>
                    <a:pt x="277" y="727"/>
                    <a:pt x="284" y="705"/>
                  </a:cubicBezTo>
                  <a:cubicBezTo>
                    <a:pt x="315" y="560"/>
                    <a:pt x="322" y="391"/>
                    <a:pt x="407" y="284"/>
                  </a:cubicBezTo>
                  <a:cubicBezTo>
                    <a:pt x="437" y="244"/>
                    <a:pt x="464" y="228"/>
                    <a:pt x="489" y="228"/>
                  </a:cubicBezTo>
                  <a:close/>
                  <a:moveTo>
                    <a:pt x="514" y="0"/>
                  </a:moveTo>
                  <a:cubicBezTo>
                    <a:pt x="399" y="39"/>
                    <a:pt x="307" y="46"/>
                    <a:pt x="261" y="92"/>
                  </a:cubicBezTo>
                  <a:cubicBezTo>
                    <a:pt x="1" y="368"/>
                    <a:pt x="1" y="897"/>
                    <a:pt x="284" y="1150"/>
                  </a:cubicBezTo>
                  <a:cubicBezTo>
                    <a:pt x="339" y="1200"/>
                    <a:pt x="446" y="1227"/>
                    <a:pt x="538" y="1227"/>
                  </a:cubicBezTo>
                  <a:cubicBezTo>
                    <a:pt x="586" y="1227"/>
                    <a:pt x="630" y="1219"/>
                    <a:pt x="659" y="1203"/>
                  </a:cubicBezTo>
                  <a:lnTo>
                    <a:pt x="659" y="1196"/>
                  </a:lnTo>
                  <a:cubicBezTo>
                    <a:pt x="928" y="1042"/>
                    <a:pt x="1012" y="498"/>
                    <a:pt x="820" y="246"/>
                  </a:cubicBezTo>
                  <a:cubicBezTo>
                    <a:pt x="744" y="146"/>
                    <a:pt x="613" y="77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-1097175" y="2365700"/>
              <a:ext cx="27225" cy="34300"/>
            </a:xfrm>
            <a:custGeom>
              <a:rect b="b" l="l" r="r" t="t"/>
              <a:pathLst>
                <a:path extrusionOk="0" h="1372" w="1089">
                  <a:moveTo>
                    <a:pt x="384" y="8"/>
                  </a:moveTo>
                  <a:lnTo>
                    <a:pt x="384" y="621"/>
                  </a:lnTo>
                  <a:cubicBezTo>
                    <a:pt x="322" y="621"/>
                    <a:pt x="271" y="614"/>
                    <a:pt x="224" y="614"/>
                  </a:cubicBezTo>
                  <a:cubicBezTo>
                    <a:pt x="200" y="614"/>
                    <a:pt x="177" y="615"/>
                    <a:pt x="154" y="621"/>
                  </a:cubicBezTo>
                  <a:cubicBezTo>
                    <a:pt x="100" y="628"/>
                    <a:pt x="54" y="667"/>
                    <a:pt x="1" y="690"/>
                  </a:cubicBezTo>
                  <a:cubicBezTo>
                    <a:pt x="47" y="728"/>
                    <a:pt x="85" y="774"/>
                    <a:pt x="131" y="797"/>
                  </a:cubicBezTo>
                  <a:cubicBezTo>
                    <a:pt x="207" y="827"/>
                    <a:pt x="284" y="835"/>
                    <a:pt x="345" y="850"/>
                  </a:cubicBezTo>
                  <a:cubicBezTo>
                    <a:pt x="330" y="981"/>
                    <a:pt x="299" y="1096"/>
                    <a:pt x="322" y="1195"/>
                  </a:cubicBezTo>
                  <a:cubicBezTo>
                    <a:pt x="330" y="1256"/>
                    <a:pt x="407" y="1310"/>
                    <a:pt x="453" y="1371"/>
                  </a:cubicBezTo>
                  <a:cubicBezTo>
                    <a:pt x="491" y="1318"/>
                    <a:pt x="560" y="1264"/>
                    <a:pt x="575" y="1210"/>
                  </a:cubicBezTo>
                  <a:cubicBezTo>
                    <a:pt x="590" y="1126"/>
                    <a:pt x="560" y="1034"/>
                    <a:pt x="583" y="950"/>
                  </a:cubicBezTo>
                  <a:cubicBezTo>
                    <a:pt x="598" y="896"/>
                    <a:pt x="644" y="827"/>
                    <a:pt x="698" y="804"/>
                  </a:cubicBezTo>
                  <a:cubicBezTo>
                    <a:pt x="739" y="784"/>
                    <a:pt x="790" y="777"/>
                    <a:pt x="842" y="777"/>
                  </a:cubicBezTo>
                  <a:cubicBezTo>
                    <a:pt x="868" y="777"/>
                    <a:pt x="894" y="779"/>
                    <a:pt x="920" y="781"/>
                  </a:cubicBezTo>
                  <a:cubicBezTo>
                    <a:pt x="949" y="784"/>
                    <a:pt x="977" y="789"/>
                    <a:pt x="1002" y="789"/>
                  </a:cubicBezTo>
                  <a:cubicBezTo>
                    <a:pt x="1049" y="789"/>
                    <a:pt x="1083" y="772"/>
                    <a:pt x="1088" y="697"/>
                  </a:cubicBezTo>
                  <a:cubicBezTo>
                    <a:pt x="1088" y="596"/>
                    <a:pt x="1053" y="525"/>
                    <a:pt x="961" y="525"/>
                  </a:cubicBezTo>
                  <a:cubicBezTo>
                    <a:pt x="948" y="525"/>
                    <a:pt x="935" y="526"/>
                    <a:pt x="920" y="529"/>
                  </a:cubicBezTo>
                  <a:cubicBezTo>
                    <a:pt x="813" y="544"/>
                    <a:pt x="705" y="575"/>
                    <a:pt x="590" y="598"/>
                  </a:cubicBezTo>
                  <a:cubicBezTo>
                    <a:pt x="522" y="0"/>
                    <a:pt x="545" y="54"/>
                    <a:pt x="38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-992600" y="2375000"/>
              <a:ext cx="21450" cy="9475"/>
            </a:xfrm>
            <a:custGeom>
              <a:rect b="b" l="l" r="r" t="t"/>
              <a:pathLst>
                <a:path extrusionOk="0" h="379" w="858">
                  <a:moveTo>
                    <a:pt x="692" y="0"/>
                  </a:moveTo>
                  <a:cubicBezTo>
                    <a:pt x="679" y="0"/>
                    <a:pt x="666" y="1"/>
                    <a:pt x="652" y="3"/>
                  </a:cubicBezTo>
                  <a:cubicBezTo>
                    <a:pt x="437" y="42"/>
                    <a:pt x="230" y="95"/>
                    <a:pt x="23" y="141"/>
                  </a:cubicBezTo>
                  <a:cubicBezTo>
                    <a:pt x="16" y="157"/>
                    <a:pt x="8" y="172"/>
                    <a:pt x="0" y="195"/>
                  </a:cubicBezTo>
                  <a:cubicBezTo>
                    <a:pt x="62" y="218"/>
                    <a:pt x="115" y="264"/>
                    <a:pt x="177" y="264"/>
                  </a:cubicBezTo>
                  <a:cubicBezTo>
                    <a:pt x="189" y="265"/>
                    <a:pt x="202" y="265"/>
                    <a:pt x="215" y="265"/>
                  </a:cubicBezTo>
                  <a:cubicBezTo>
                    <a:pt x="317" y="265"/>
                    <a:pt x="418" y="241"/>
                    <a:pt x="514" y="241"/>
                  </a:cubicBezTo>
                  <a:cubicBezTo>
                    <a:pt x="567" y="241"/>
                    <a:pt x="613" y="272"/>
                    <a:pt x="659" y="295"/>
                  </a:cubicBezTo>
                  <a:cubicBezTo>
                    <a:pt x="705" y="318"/>
                    <a:pt x="751" y="356"/>
                    <a:pt x="790" y="379"/>
                  </a:cubicBezTo>
                  <a:cubicBezTo>
                    <a:pt x="813" y="325"/>
                    <a:pt x="851" y="272"/>
                    <a:pt x="851" y="210"/>
                  </a:cubicBezTo>
                  <a:cubicBezTo>
                    <a:pt x="858" y="93"/>
                    <a:pt x="80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-799925" y="3579375"/>
              <a:ext cx="385175" cy="14825"/>
            </a:xfrm>
            <a:custGeom>
              <a:rect b="b" l="l" r="r" t="t"/>
              <a:pathLst>
                <a:path extrusionOk="0" h="593" w="15407">
                  <a:moveTo>
                    <a:pt x="15223" y="1"/>
                  </a:moveTo>
                  <a:cubicBezTo>
                    <a:pt x="14686" y="16"/>
                    <a:pt x="14158" y="39"/>
                    <a:pt x="13629" y="69"/>
                  </a:cubicBezTo>
                  <a:cubicBezTo>
                    <a:pt x="12710" y="123"/>
                    <a:pt x="11798" y="223"/>
                    <a:pt x="10887" y="238"/>
                  </a:cubicBezTo>
                  <a:cubicBezTo>
                    <a:pt x="10320" y="250"/>
                    <a:pt x="9752" y="253"/>
                    <a:pt x="9183" y="253"/>
                  </a:cubicBezTo>
                  <a:cubicBezTo>
                    <a:pt x="8804" y="253"/>
                    <a:pt x="8425" y="252"/>
                    <a:pt x="8046" y="252"/>
                  </a:cubicBezTo>
                  <a:cubicBezTo>
                    <a:pt x="7573" y="252"/>
                    <a:pt x="7100" y="253"/>
                    <a:pt x="6627" y="261"/>
                  </a:cubicBezTo>
                  <a:cubicBezTo>
                    <a:pt x="6185" y="265"/>
                    <a:pt x="5742" y="270"/>
                    <a:pt x="5300" y="270"/>
                  </a:cubicBezTo>
                  <a:cubicBezTo>
                    <a:pt x="4210" y="270"/>
                    <a:pt x="3120" y="243"/>
                    <a:pt x="2031" y="123"/>
                  </a:cubicBezTo>
                  <a:cubicBezTo>
                    <a:pt x="1718" y="87"/>
                    <a:pt x="1397" y="54"/>
                    <a:pt x="1074" y="54"/>
                  </a:cubicBezTo>
                  <a:cubicBezTo>
                    <a:pt x="717" y="54"/>
                    <a:pt x="358" y="94"/>
                    <a:pt x="8" y="215"/>
                  </a:cubicBezTo>
                  <a:cubicBezTo>
                    <a:pt x="8" y="246"/>
                    <a:pt x="8" y="269"/>
                    <a:pt x="0" y="292"/>
                  </a:cubicBezTo>
                  <a:cubicBezTo>
                    <a:pt x="161" y="330"/>
                    <a:pt x="330" y="384"/>
                    <a:pt x="491" y="391"/>
                  </a:cubicBezTo>
                  <a:cubicBezTo>
                    <a:pt x="828" y="414"/>
                    <a:pt x="1165" y="399"/>
                    <a:pt x="1502" y="414"/>
                  </a:cubicBezTo>
                  <a:cubicBezTo>
                    <a:pt x="2383" y="475"/>
                    <a:pt x="3264" y="583"/>
                    <a:pt x="4137" y="590"/>
                  </a:cubicBezTo>
                  <a:cubicBezTo>
                    <a:pt x="4262" y="592"/>
                    <a:pt x="4387" y="593"/>
                    <a:pt x="4512" y="593"/>
                  </a:cubicBezTo>
                  <a:cubicBezTo>
                    <a:pt x="5527" y="593"/>
                    <a:pt x="6537" y="543"/>
                    <a:pt x="7546" y="529"/>
                  </a:cubicBezTo>
                  <a:cubicBezTo>
                    <a:pt x="7556" y="529"/>
                    <a:pt x="7565" y="529"/>
                    <a:pt x="7575" y="529"/>
                  </a:cubicBezTo>
                  <a:cubicBezTo>
                    <a:pt x="7755" y="529"/>
                    <a:pt x="7935" y="591"/>
                    <a:pt x="8115" y="591"/>
                  </a:cubicBezTo>
                  <a:cubicBezTo>
                    <a:pt x="8125" y="591"/>
                    <a:pt x="8134" y="591"/>
                    <a:pt x="8144" y="590"/>
                  </a:cubicBezTo>
                  <a:cubicBezTo>
                    <a:pt x="8323" y="585"/>
                    <a:pt x="8502" y="584"/>
                    <a:pt x="8681" y="584"/>
                  </a:cubicBezTo>
                  <a:cubicBezTo>
                    <a:pt x="9086" y="584"/>
                    <a:pt x="9492" y="593"/>
                    <a:pt x="9899" y="593"/>
                  </a:cubicBezTo>
                  <a:cubicBezTo>
                    <a:pt x="10414" y="593"/>
                    <a:pt x="10930" y="578"/>
                    <a:pt x="11446" y="514"/>
                  </a:cubicBezTo>
                  <a:cubicBezTo>
                    <a:pt x="12465" y="391"/>
                    <a:pt x="13491" y="384"/>
                    <a:pt x="14510" y="322"/>
                  </a:cubicBezTo>
                  <a:cubicBezTo>
                    <a:pt x="14755" y="307"/>
                    <a:pt x="15001" y="307"/>
                    <a:pt x="15246" y="276"/>
                  </a:cubicBezTo>
                  <a:cubicBezTo>
                    <a:pt x="15307" y="269"/>
                    <a:pt x="15353" y="177"/>
                    <a:pt x="15407" y="123"/>
                  </a:cubicBezTo>
                  <a:cubicBezTo>
                    <a:pt x="15345" y="85"/>
                    <a:pt x="15284" y="1"/>
                    <a:pt x="15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-1093925" y="3494125"/>
              <a:ext cx="68225" cy="111875"/>
            </a:xfrm>
            <a:custGeom>
              <a:rect b="b" l="l" r="r" t="t"/>
              <a:pathLst>
                <a:path extrusionOk="0" h="4475" w="2729">
                  <a:moveTo>
                    <a:pt x="1231" y="1"/>
                  </a:moveTo>
                  <a:cubicBezTo>
                    <a:pt x="641" y="1"/>
                    <a:pt x="171" y="479"/>
                    <a:pt x="39" y="1097"/>
                  </a:cubicBezTo>
                  <a:cubicBezTo>
                    <a:pt x="1" y="1265"/>
                    <a:pt x="139" y="1480"/>
                    <a:pt x="200" y="1671"/>
                  </a:cubicBezTo>
                  <a:cubicBezTo>
                    <a:pt x="328" y="2055"/>
                    <a:pt x="662" y="2246"/>
                    <a:pt x="1036" y="2246"/>
                  </a:cubicBezTo>
                  <a:cubicBezTo>
                    <a:pt x="1043" y="2246"/>
                    <a:pt x="1051" y="2246"/>
                    <a:pt x="1058" y="2246"/>
                  </a:cubicBezTo>
                  <a:cubicBezTo>
                    <a:pt x="1082" y="2245"/>
                    <a:pt x="1105" y="2245"/>
                    <a:pt x="1129" y="2245"/>
                  </a:cubicBezTo>
                  <a:cubicBezTo>
                    <a:pt x="1336" y="2245"/>
                    <a:pt x="1549" y="2275"/>
                    <a:pt x="1755" y="2323"/>
                  </a:cubicBezTo>
                  <a:cubicBezTo>
                    <a:pt x="2192" y="2415"/>
                    <a:pt x="2483" y="3004"/>
                    <a:pt x="2345" y="3434"/>
                  </a:cubicBezTo>
                  <a:cubicBezTo>
                    <a:pt x="2200" y="3870"/>
                    <a:pt x="1885" y="4046"/>
                    <a:pt x="1456" y="4085"/>
                  </a:cubicBezTo>
                  <a:cubicBezTo>
                    <a:pt x="1386" y="4091"/>
                    <a:pt x="1329" y="4095"/>
                    <a:pt x="1282" y="4095"/>
                  </a:cubicBezTo>
                  <a:cubicBezTo>
                    <a:pt x="1091" y="4095"/>
                    <a:pt x="1074" y="4028"/>
                    <a:pt x="1012" y="3763"/>
                  </a:cubicBezTo>
                  <a:cubicBezTo>
                    <a:pt x="997" y="3671"/>
                    <a:pt x="851" y="3602"/>
                    <a:pt x="767" y="3518"/>
                  </a:cubicBezTo>
                  <a:cubicBezTo>
                    <a:pt x="721" y="3617"/>
                    <a:pt x="629" y="3725"/>
                    <a:pt x="652" y="3817"/>
                  </a:cubicBezTo>
                  <a:cubicBezTo>
                    <a:pt x="723" y="4149"/>
                    <a:pt x="931" y="4475"/>
                    <a:pt x="1330" y="4475"/>
                  </a:cubicBezTo>
                  <a:cubicBezTo>
                    <a:pt x="1363" y="4475"/>
                    <a:pt x="1397" y="4472"/>
                    <a:pt x="1433" y="4468"/>
                  </a:cubicBezTo>
                  <a:cubicBezTo>
                    <a:pt x="1656" y="4391"/>
                    <a:pt x="1908" y="4345"/>
                    <a:pt x="2100" y="4223"/>
                  </a:cubicBezTo>
                  <a:cubicBezTo>
                    <a:pt x="2475" y="3970"/>
                    <a:pt x="2728" y="3763"/>
                    <a:pt x="2659" y="3196"/>
                  </a:cubicBezTo>
                  <a:cubicBezTo>
                    <a:pt x="2644" y="3112"/>
                    <a:pt x="2652" y="3027"/>
                    <a:pt x="2652" y="2943"/>
                  </a:cubicBezTo>
                  <a:cubicBezTo>
                    <a:pt x="2636" y="2560"/>
                    <a:pt x="2383" y="2192"/>
                    <a:pt x="2016" y="2085"/>
                  </a:cubicBezTo>
                  <a:cubicBezTo>
                    <a:pt x="1679" y="1993"/>
                    <a:pt x="1334" y="1940"/>
                    <a:pt x="989" y="1894"/>
                  </a:cubicBezTo>
                  <a:cubicBezTo>
                    <a:pt x="805" y="1871"/>
                    <a:pt x="660" y="1863"/>
                    <a:pt x="545" y="1664"/>
                  </a:cubicBezTo>
                  <a:cubicBezTo>
                    <a:pt x="376" y="1380"/>
                    <a:pt x="292" y="1120"/>
                    <a:pt x="460" y="829"/>
                  </a:cubicBezTo>
                  <a:cubicBezTo>
                    <a:pt x="629" y="545"/>
                    <a:pt x="867" y="331"/>
                    <a:pt x="1211" y="308"/>
                  </a:cubicBezTo>
                  <a:cubicBezTo>
                    <a:pt x="1237" y="306"/>
                    <a:pt x="1263" y="305"/>
                    <a:pt x="1289" y="305"/>
                  </a:cubicBezTo>
                  <a:cubicBezTo>
                    <a:pt x="1592" y="305"/>
                    <a:pt x="1844" y="433"/>
                    <a:pt x="1993" y="737"/>
                  </a:cubicBezTo>
                  <a:cubicBezTo>
                    <a:pt x="2007" y="765"/>
                    <a:pt x="2060" y="807"/>
                    <a:pt x="2086" y="807"/>
                  </a:cubicBezTo>
                  <a:cubicBezTo>
                    <a:pt x="2089" y="807"/>
                    <a:pt x="2091" y="806"/>
                    <a:pt x="2092" y="806"/>
                  </a:cubicBezTo>
                  <a:cubicBezTo>
                    <a:pt x="2131" y="790"/>
                    <a:pt x="2184" y="729"/>
                    <a:pt x="2177" y="706"/>
                  </a:cubicBezTo>
                  <a:cubicBezTo>
                    <a:pt x="2115" y="545"/>
                    <a:pt x="2085" y="323"/>
                    <a:pt x="1962" y="239"/>
                  </a:cubicBezTo>
                  <a:cubicBezTo>
                    <a:pt x="1709" y="73"/>
                    <a:pt x="1461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-791300" y="3490200"/>
              <a:ext cx="53825" cy="66475"/>
            </a:xfrm>
            <a:custGeom>
              <a:rect b="b" l="l" r="r" t="t"/>
              <a:pathLst>
                <a:path extrusionOk="0" h="2659" w="2153">
                  <a:moveTo>
                    <a:pt x="1182" y="959"/>
                  </a:moveTo>
                  <a:cubicBezTo>
                    <a:pt x="1259" y="959"/>
                    <a:pt x="1340" y="990"/>
                    <a:pt x="1417" y="1039"/>
                  </a:cubicBezTo>
                  <a:cubicBezTo>
                    <a:pt x="1739" y="1223"/>
                    <a:pt x="1793" y="1783"/>
                    <a:pt x="1502" y="2035"/>
                  </a:cubicBezTo>
                  <a:cubicBezTo>
                    <a:pt x="1356" y="2166"/>
                    <a:pt x="1172" y="2250"/>
                    <a:pt x="1004" y="2357"/>
                  </a:cubicBezTo>
                  <a:cubicBezTo>
                    <a:pt x="766" y="2303"/>
                    <a:pt x="582" y="1989"/>
                    <a:pt x="659" y="1737"/>
                  </a:cubicBezTo>
                  <a:cubicBezTo>
                    <a:pt x="728" y="1522"/>
                    <a:pt x="835" y="1315"/>
                    <a:pt x="942" y="1116"/>
                  </a:cubicBezTo>
                  <a:cubicBezTo>
                    <a:pt x="1005" y="1004"/>
                    <a:pt x="1090" y="959"/>
                    <a:pt x="1182" y="959"/>
                  </a:cubicBezTo>
                  <a:close/>
                  <a:moveTo>
                    <a:pt x="1068" y="0"/>
                  </a:moveTo>
                  <a:cubicBezTo>
                    <a:pt x="693" y="0"/>
                    <a:pt x="355" y="159"/>
                    <a:pt x="46" y="411"/>
                  </a:cubicBezTo>
                  <a:cubicBezTo>
                    <a:pt x="0" y="450"/>
                    <a:pt x="8" y="633"/>
                    <a:pt x="46" y="664"/>
                  </a:cubicBezTo>
                  <a:cubicBezTo>
                    <a:pt x="146" y="733"/>
                    <a:pt x="284" y="756"/>
                    <a:pt x="406" y="802"/>
                  </a:cubicBezTo>
                  <a:cubicBezTo>
                    <a:pt x="421" y="702"/>
                    <a:pt x="437" y="603"/>
                    <a:pt x="460" y="495"/>
                  </a:cubicBezTo>
                  <a:cubicBezTo>
                    <a:pt x="645" y="383"/>
                    <a:pt x="852" y="334"/>
                    <a:pt x="1047" y="334"/>
                  </a:cubicBezTo>
                  <a:cubicBezTo>
                    <a:pt x="1490" y="334"/>
                    <a:pt x="1870" y="589"/>
                    <a:pt x="1785" y="940"/>
                  </a:cubicBezTo>
                  <a:cubicBezTo>
                    <a:pt x="1716" y="886"/>
                    <a:pt x="1647" y="840"/>
                    <a:pt x="1586" y="787"/>
                  </a:cubicBezTo>
                  <a:cubicBezTo>
                    <a:pt x="1482" y="687"/>
                    <a:pt x="1353" y="634"/>
                    <a:pt x="1221" y="634"/>
                  </a:cubicBezTo>
                  <a:cubicBezTo>
                    <a:pt x="1111" y="634"/>
                    <a:pt x="998" y="671"/>
                    <a:pt x="896" y="748"/>
                  </a:cubicBezTo>
                  <a:cubicBezTo>
                    <a:pt x="475" y="1070"/>
                    <a:pt x="345" y="1507"/>
                    <a:pt x="376" y="2020"/>
                  </a:cubicBezTo>
                  <a:cubicBezTo>
                    <a:pt x="391" y="2280"/>
                    <a:pt x="498" y="2480"/>
                    <a:pt x="697" y="2587"/>
                  </a:cubicBezTo>
                  <a:cubicBezTo>
                    <a:pt x="787" y="2635"/>
                    <a:pt x="880" y="2659"/>
                    <a:pt x="973" y="2659"/>
                  </a:cubicBezTo>
                  <a:cubicBezTo>
                    <a:pt x="1104" y="2659"/>
                    <a:pt x="1235" y="2612"/>
                    <a:pt x="1356" y="2518"/>
                  </a:cubicBezTo>
                  <a:cubicBezTo>
                    <a:pt x="1502" y="2411"/>
                    <a:pt x="1655" y="2326"/>
                    <a:pt x="1770" y="2250"/>
                  </a:cubicBezTo>
                  <a:cubicBezTo>
                    <a:pt x="1885" y="2349"/>
                    <a:pt x="1984" y="2441"/>
                    <a:pt x="2084" y="2526"/>
                  </a:cubicBezTo>
                  <a:cubicBezTo>
                    <a:pt x="2107" y="2503"/>
                    <a:pt x="2130" y="2487"/>
                    <a:pt x="2153" y="2464"/>
                  </a:cubicBezTo>
                  <a:cubicBezTo>
                    <a:pt x="2122" y="2303"/>
                    <a:pt x="2061" y="2143"/>
                    <a:pt x="2053" y="1982"/>
                  </a:cubicBezTo>
                  <a:cubicBezTo>
                    <a:pt x="2046" y="1568"/>
                    <a:pt x="2069" y="1154"/>
                    <a:pt x="2053" y="741"/>
                  </a:cubicBezTo>
                  <a:cubicBezTo>
                    <a:pt x="2046" y="442"/>
                    <a:pt x="1777" y="151"/>
                    <a:pt x="1494" y="66"/>
                  </a:cubicBezTo>
                  <a:cubicBezTo>
                    <a:pt x="1347" y="21"/>
                    <a:pt x="1205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-613950" y="3500325"/>
              <a:ext cx="52100" cy="56525"/>
            </a:xfrm>
            <a:custGeom>
              <a:rect b="b" l="l" r="r" t="t"/>
              <a:pathLst>
                <a:path extrusionOk="0" h="2261" w="2084">
                  <a:moveTo>
                    <a:pt x="1135" y="1077"/>
                  </a:moveTo>
                  <a:cubicBezTo>
                    <a:pt x="1165" y="1077"/>
                    <a:pt x="1195" y="1080"/>
                    <a:pt x="1226" y="1086"/>
                  </a:cubicBezTo>
                  <a:cubicBezTo>
                    <a:pt x="1379" y="1117"/>
                    <a:pt x="1594" y="1263"/>
                    <a:pt x="1632" y="1393"/>
                  </a:cubicBezTo>
                  <a:cubicBezTo>
                    <a:pt x="1686" y="1615"/>
                    <a:pt x="1264" y="1898"/>
                    <a:pt x="981" y="1898"/>
                  </a:cubicBezTo>
                  <a:cubicBezTo>
                    <a:pt x="972" y="1899"/>
                    <a:pt x="963" y="1899"/>
                    <a:pt x="955" y="1899"/>
                  </a:cubicBezTo>
                  <a:cubicBezTo>
                    <a:pt x="743" y="1899"/>
                    <a:pt x="645" y="1807"/>
                    <a:pt x="690" y="1615"/>
                  </a:cubicBezTo>
                  <a:cubicBezTo>
                    <a:pt x="697" y="1306"/>
                    <a:pt x="882" y="1077"/>
                    <a:pt x="1135" y="1077"/>
                  </a:cubicBezTo>
                  <a:close/>
                  <a:moveTo>
                    <a:pt x="984" y="1"/>
                  </a:moveTo>
                  <a:cubicBezTo>
                    <a:pt x="638" y="1"/>
                    <a:pt x="258" y="110"/>
                    <a:pt x="61" y="267"/>
                  </a:cubicBezTo>
                  <a:cubicBezTo>
                    <a:pt x="0" y="313"/>
                    <a:pt x="23" y="466"/>
                    <a:pt x="8" y="565"/>
                  </a:cubicBezTo>
                  <a:cubicBezTo>
                    <a:pt x="100" y="558"/>
                    <a:pt x="192" y="558"/>
                    <a:pt x="276" y="535"/>
                  </a:cubicBezTo>
                  <a:cubicBezTo>
                    <a:pt x="353" y="504"/>
                    <a:pt x="422" y="420"/>
                    <a:pt x="498" y="412"/>
                  </a:cubicBezTo>
                  <a:cubicBezTo>
                    <a:pt x="705" y="382"/>
                    <a:pt x="919" y="374"/>
                    <a:pt x="1126" y="366"/>
                  </a:cubicBezTo>
                  <a:cubicBezTo>
                    <a:pt x="1139" y="366"/>
                    <a:pt x="1151" y="365"/>
                    <a:pt x="1164" y="365"/>
                  </a:cubicBezTo>
                  <a:cubicBezTo>
                    <a:pt x="1441" y="365"/>
                    <a:pt x="1544" y="534"/>
                    <a:pt x="1654" y="884"/>
                  </a:cubicBezTo>
                  <a:lnTo>
                    <a:pt x="1654" y="884"/>
                  </a:lnTo>
                  <a:cubicBezTo>
                    <a:pt x="1486" y="823"/>
                    <a:pt x="1330" y="791"/>
                    <a:pt x="1186" y="791"/>
                  </a:cubicBezTo>
                  <a:cubicBezTo>
                    <a:pt x="887" y="791"/>
                    <a:pt x="640" y="929"/>
                    <a:pt x="444" y="1232"/>
                  </a:cubicBezTo>
                  <a:cubicBezTo>
                    <a:pt x="322" y="1408"/>
                    <a:pt x="307" y="1860"/>
                    <a:pt x="429" y="1990"/>
                  </a:cubicBezTo>
                  <a:cubicBezTo>
                    <a:pt x="607" y="2181"/>
                    <a:pt x="804" y="2260"/>
                    <a:pt x="997" y="2260"/>
                  </a:cubicBezTo>
                  <a:cubicBezTo>
                    <a:pt x="1254" y="2260"/>
                    <a:pt x="1505" y="2119"/>
                    <a:pt x="1693" y="1914"/>
                  </a:cubicBezTo>
                  <a:cubicBezTo>
                    <a:pt x="2084" y="1492"/>
                    <a:pt x="2007" y="1002"/>
                    <a:pt x="1862" y="519"/>
                  </a:cubicBezTo>
                  <a:cubicBezTo>
                    <a:pt x="1823" y="389"/>
                    <a:pt x="1693" y="290"/>
                    <a:pt x="1594" y="190"/>
                  </a:cubicBezTo>
                  <a:cubicBezTo>
                    <a:pt x="1460" y="56"/>
                    <a:pt x="1230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-518575" y="3504425"/>
              <a:ext cx="42350" cy="52425"/>
            </a:xfrm>
            <a:custGeom>
              <a:rect b="b" l="l" r="r" t="t"/>
              <a:pathLst>
                <a:path extrusionOk="0" h="2097" w="1694">
                  <a:moveTo>
                    <a:pt x="184" y="1"/>
                  </a:moveTo>
                  <a:cubicBezTo>
                    <a:pt x="130" y="1"/>
                    <a:pt x="72" y="37"/>
                    <a:pt x="0" y="103"/>
                  </a:cubicBezTo>
                  <a:cubicBezTo>
                    <a:pt x="146" y="470"/>
                    <a:pt x="353" y="830"/>
                    <a:pt x="291" y="1259"/>
                  </a:cubicBezTo>
                  <a:cubicBezTo>
                    <a:pt x="268" y="1451"/>
                    <a:pt x="291" y="1650"/>
                    <a:pt x="307" y="1842"/>
                  </a:cubicBezTo>
                  <a:cubicBezTo>
                    <a:pt x="321" y="1963"/>
                    <a:pt x="342" y="2097"/>
                    <a:pt x="498" y="2097"/>
                  </a:cubicBezTo>
                  <a:cubicBezTo>
                    <a:pt x="510" y="2097"/>
                    <a:pt x="523" y="2096"/>
                    <a:pt x="537" y="2095"/>
                  </a:cubicBezTo>
                  <a:cubicBezTo>
                    <a:pt x="736" y="2072"/>
                    <a:pt x="667" y="1918"/>
                    <a:pt x="682" y="1803"/>
                  </a:cubicBezTo>
                  <a:cubicBezTo>
                    <a:pt x="705" y="1497"/>
                    <a:pt x="529" y="1191"/>
                    <a:pt x="705" y="869"/>
                  </a:cubicBezTo>
                  <a:cubicBezTo>
                    <a:pt x="800" y="700"/>
                    <a:pt x="888" y="603"/>
                    <a:pt x="1018" y="603"/>
                  </a:cubicBezTo>
                  <a:cubicBezTo>
                    <a:pt x="1035" y="603"/>
                    <a:pt x="1054" y="605"/>
                    <a:pt x="1073" y="608"/>
                  </a:cubicBezTo>
                  <a:lnTo>
                    <a:pt x="1073" y="601"/>
                  </a:lnTo>
                  <a:cubicBezTo>
                    <a:pt x="1119" y="777"/>
                    <a:pt x="1119" y="938"/>
                    <a:pt x="1203" y="1022"/>
                  </a:cubicBezTo>
                  <a:cubicBezTo>
                    <a:pt x="1224" y="1043"/>
                    <a:pt x="1268" y="1052"/>
                    <a:pt x="1318" y="1052"/>
                  </a:cubicBezTo>
                  <a:cubicBezTo>
                    <a:pt x="1397" y="1052"/>
                    <a:pt x="1493" y="1029"/>
                    <a:pt x="1540" y="991"/>
                  </a:cubicBezTo>
                  <a:cubicBezTo>
                    <a:pt x="1624" y="930"/>
                    <a:pt x="1693" y="746"/>
                    <a:pt x="1663" y="662"/>
                  </a:cubicBezTo>
                  <a:cubicBezTo>
                    <a:pt x="1575" y="417"/>
                    <a:pt x="1302" y="254"/>
                    <a:pt x="1037" y="254"/>
                  </a:cubicBezTo>
                  <a:cubicBezTo>
                    <a:pt x="979" y="254"/>
                    <a:pt x="921" y="262"/>
                    <a:pt x="866" y="279"/>
                  </a:cubicBezTo>
                  <a:cubicBezTo>
                    <a:pt x="743" y="310"/>
                    <a:pt x="636" y="409"/>
                    <a:pt x="521" y="478"/>
                  </a:cubicBezTo>
                  <a:cubicBezTo>
                    <a:pt x="383" y="145"/>
                    <a:pt x="29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-611075" y="3617125"/>
              <a:ext cx="46175" cy="49625"/>
            </a:xfrm>
            <a:custGeom>
              <a:rect b="b" l="l" r="r" t="t"/>
              <a:pathLst>
                <a:path extrusionOk="0" h="1985" w="1847">
                  <a:moveTo>
                    <a:pt x="1294" y="1"/>
                  </a:moveTo>
                  <a:cubicBezTo>
                    <a:pt x="1187" y="1"/>
                    <a:pt x="1075" y="26"/>
                    <a:pt x="1011" y="76"/>
                  </a:cubicBezTo>
                  <a:cubicBezTo>
                    <a:pt x="789" y="245"/>
                    <a:pt x="621" y="490"/>
                    <a:pt x="437" y="697"/>
                  </a:cubicBezTo>
                  <a:cubicBezTo>
                    <a:pt x="345" y="528"/>
                    <a:pt x="284" y="299"/>
                    <a:pt x="0" y="176"/>
                  </a:cubicBezTo>
                  <a:lnTo>
                    <a:pt x="0" y="176"/>
                  </a:lnTo>
                  <a:cubicBezTo>
                    <a:pt x="31" y="360"/>
                    <a:pt x="54" y="482"/>
                    <a:pt x="77" y="605"/>
                  </a:cubicBezTo>
                  <a:cubicBezTo>
                    <a:pt x="138" y="927"/>
                    <a:pt x="199" y="1248"/>
                    <a:pt x="276" y="1563"/>
                  </a:cubicBezTo>
                  <a:cubicBezTo>
                    <a:pt x="299" y="1677"/>
                    <a:pt x="329" y="1800"/>
                    <a:pt x="383" y="1907"/>
                  </a:cubicBezTo>
                  <a:cubicBezTo>
                    <a:pt x="404" y="1943"/>
                    <a:pt x="485" y="1985"/>
                    <a:pt x="533" y="1985"/>
                  </a:cubicBezTo>
                  <a:cubicBezTo>
                    <a:pt x="537" y="1985"/>
                    <a:pt x="541" y="1984"/>
                    <a:pt x="544" y="1984"/>
                  </a:cubicBezTo>
                  <a:cubicBezTo>
                    <a:pt x="590" y="1969"/>
                    <a:pt x="636" y="1892"/>
                    <a:pt x="651" y="1838"/>
                  </a:cubicBezTo>
                  <a:cubicBezTo>
                    <a:pt x="667" y="1792"/>
                    <a:pt x="651" y="1723"/>
                    <a:pt x="644" y="1670"/>
                  </a:cubicBezTo>
                  <a:cubicBezTo>
                    <a:pt x="559" y="1218"/>
                    <a:pt x="667" y="835"/>
                    <a:pt x="996" y="513"/>
                  </a:cubicBezTo>
                  <a:cubicBezTo>
                    <a:pt x="1073" y="429"/>
                    <a:pt x="1157" y="352"/>
                    <a:pt x="1233" y="276"/>
                  </a:cubicBezTo>
                  <a:cubicBezTo>
                    <a:pt x="1256" y="299"/>
                    <a:pt x="1279" y="314"/>
                    <a:pt x="1302" y="337"/>
                  </a:cubicBezTo>
                  <a:cubicBezTo>
                    <a:pt x="1279" y="413"/>
                    <a:pt x="1256" y="482"/>
                    <a:pt x="1249" y="551"/>
                  </a:cubicBezTo>
                  <a:cubicBezTo>
                    <a:pt x="1237" y="705"/>
                    <a:pt x="1328" y="816"/>
                    <a:pt x="1444" y="816"/>
                  </a:cubicBezTo>
                  <a:cubicBezTo>
                    <a:pt x="1484" y="816"/>
                    <a:pt x="1527" y="803"/>
                    <a:pt x="1571" y="773"/>
                  </a:cubicBezTo>
                  <a:cubicBezTo>
                    <a:pt x="1670" y="705"/>
                    <a:pt x="1754" y="567"/>
                    <a:pt x="1785" y="444"/>
                  </a:cubicBezTo>
                  <a:cubicBezTo>
                    <a:pt x="1846" y="214"/>
                    <a:pt x="1632" y="107"/>
                    <a:pt x="1494" y="38"/>
                  </a:cubicBezTo>
                  <a:cubicBezTo>
                    <a:pt x="1441" y="13"/>
                    <a:pt x="1368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-466300" y="3474800"/>
              <a:ext cx="41600" cy="40825"/>
            </a:xfrm>
            <a:custGeom>
              <a:rect b="b" l="l" r="r" t="t"/>
              <a:pathLst>
                <a:path extrusionOk="0" h="1633" w="1664">
                  <a:moveTo>
                    <a:pt x="47" y="1"/>
                  </a:moveTo>
                  <a:cubicBezTo>
                    <a:pt x="24" y="100"/>
                    <a:pt x="1" y="131"/>
                    <a:pt x="8" y="146"/>
                  </a:cubicBezTo>
                  <a:cubicBezTo>
                    <a:pt x="169" y="560"/>
                    <a:pt x="131" y="974"/>
                    <a:pt x="70" y="1387"/>
                  </a:cubicBezTo>
                  <a:cubicBezTo>
                    <a:pt x="54" y="1464"/>
                    <a:pt x="116" y="1548"/>
                    <a:pt x="146" y="1632"/>
                  </a:cubicBezTo>
                  <a:cubicBezTo>
                    <a:pt x="223" y="1586"/>
                    <a:pt x="315" y="1548"/>
                    <a:pt x="376" y="1487"/>
                  </a:cubicBezTo>
                  <a:cubicBezTo>
                    <a:pt x="422" y="1449"/>
                    <a:pt x="414" y="1364"/>
                    <a:pt x="445" y="1303"/>
                  </a:cubicBezTo>
                  <a:cubicBezTo>
                    <a:pt x="552" y="1119"/>
                    <a:pt x="667" y="935"/>
                    <a:pt x="775" y="751"/>
                  </a:cubicBezTo>
                  <a:cubicBezTo>
                    <a:pt x="797" y="759"/>
                    <a:pt x="828" y="774"/>
                    <a:pt x="851" y="790"/>
                  </a:cubicBezTo>
                  <a:cubicBezTo>
                    <a:pt x="851" y="920"/>
                    <a:pt x="828" y="1050"/>
                    <a:pt x="859" y="1173"/>
                  </a:cubicBezTo>
                  <a:cubicBezTo>
                    <a:pt x="889" y="1311"/>
                    <a:pt x="928" y="1472"/>
                    <a:pt x="1027" y="1556"/>
                  </a:cubicBezTo>
                  <a:cubicBezTo>
                    <a:pt x="1092" y="1611"/>
                    <a:pt x="1158" y="1632"/>
                    <a:pt x="1222" y="1632"/>
                  </a:cubicBezTo>
                  <a:cubicBezTo>
                    <a:pt x="1355" y="1632"/>
                    <a:pt x="1486" y="1541"/>
                    <a:pt x="1610" y="1464"/>
                  </a:cubicBezTo>
                  <a:cubicBezTo>
                    <a:pt x="1640" y="1449"/>
                    <a:pt x="1663" y="1334"/>
                    <a:pt x="1640" y="1295"/>
                  </a:cubicBezTo>
                  <a:cubicBezTo>
                    <a:pt x="1593" y="1214"/>
                    <a:pt x="1541" y="1188"/>
                    <a:pt x="1487" y="1188"/>
                  </a:cubicBezTo>
                  <a:cubicBezTo>
                    <a:pt x="1392" y="1188"/>
                    <a:pt x="1288" y="1267"/>
                    <a:pt x="1181" y="1272"/>
                  </a:cubicBezTo>
                  <a:lnTo>
                    <a:pt x="1173" y="1272"/>
                  </a:lnTo>
                  <a:cubicBezTo>
                    <a:pt x="1173" y="1081"/>
                    <a:pt x="1204" y="882"/>
                    <a:pt x="1173" y="705"/>
                  </a:cubicBezTo>
                  <a:cubicBezTo>
                    <a:pt x="1121" y="451"/>
                    <a:pt x="1008" y="321"/>
                    <a:pt x="862" y="321"/>
                  </a:cubicBezTo>
                  <a:cubicBezTo>
                    <a:pt x="770" y="321"/>
                    <a:pt x="664" y="372"/>
                    <a:pt x="552" y="476"/>
                  </a:cubicBezTo>
                  <a:cubicBezTo>
                    <a:pt x="514" y="514"/>
                    <a:pt x="491" y="552"/>
                    <a:pt x="483" y="560"/>
                  </a:cubicBezTo>
                  <a:cubicBezTo>
                    <a:pt x="345" y="384"/>
                    <a:pt x="208" y="215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-734800" y="3517225"/>
              <a:ext cx="41575" cy="48250"/>
            </a:xfrm>
            <a:custGeom>
              <a:rect b="b" l="l" r="r" t="t"/>
              <a:pathLst>
                <a:path extrusionOk="0" h="1930" w="1663">
                  <a:moveTo>
                    <a:pt x="727" y="0"/>
                  </a:moveTo>
                  <a:cubicBezTo>
                    <a:pt x="694" y="0"/>
                    <a:pt x="627" y="25"/>
                    <a:pt x="621" y="50"/>
                  </a:cubicBezTo>
                  <a:cubicBezTo>
                    <a:pt x="529" y="273"/>
                    <a:pt x="452" y="495"/>
                    <a:pt x="353" y="755"/>
                  </a:cubicBezTo>
                  <a:lnTo>
                    <a:pt x="598" y="755"/>
                  </a:lnTo>
                  <a:lnTo>
                    <a:pt x="598" y="1506"/>
                  </a:lnTo>
                  <a:cubicBezTo>
                    <a:pt x="437" y="1514"/>
                    <a:pt x="299" y="1506"/>
                    <a:pt x="161" y="1529"/>
                  </a:cubicBezTo>
                  <a:cubicBezTo>
                    <a:pt x="100" y="1544"/>
                    <a:pt x="54" y="1613"/>
                    <a:pt x="0" y="1659"/>
                  </a:cubicBezTo>
                  <a:cubicBezTo>
                    <a:pt x="46" y="1713"/>
                    <a:pt x="84" y="1797"/>
                    <a:pt x="138" y="1812"/>
                  </a:cubicBezTo>
                  <a:cubicBezTo>
                    <a:pt x="345" y="1858"/>
                    <a:pt x="559" y="1897"/>
                    <a:pt x="766" y="1920"/>
                  </a:cubicBezTo>
                  <a:cubicBezTo>
                    <a:pt x="846" y="1926"/>
                    <a:pt x="928" y="1929"/>
                    <a:pt x="1009" y="1929"/>
                  </a:cubicBezTo>
                  <a:cubicBezTo>
                    <a:pt x="1137" y="1929"/>
                    <a:pt x="1265" y="1920"/>
                    <a:pt x="1387" y="1897"/>
                  </a:cubicBezTo>
                  <a:cubicBezTo>
                    <a:pt x="1486" y="1881"/>
                    <a:pt x="1571" y="1766"/>
                    <a:pt x="1663" y="1690"/>
                  </a:cubicBezTo>
                  <a:cubicBezTo>
                    <a:pt x="1578" y="1644"/>
                    <a:pt x="1494" y="1575"/>
                    <a:pt x="1402" y="1567"/>
                  </a:cubicBezTo>
                  <a:cubicBezTo>
                    <a:pt x="1333" y="1557"/>
                    <a:pt x="1264" y="1555"/>
                    <a:pt x="1195" y="1555"/>
                  </a:cubicBezTo>
                  <a:cubicBezTo>
                    <a:pt x="1102" y="1555"/>
                    <a:pt x="1008" y="1560"/>
                    <a:pt x="912" y="1560"/>
                  </a:cubicBezTo>
                  <a:cubicBezTo>
                    <a:pt x="912" y="1108"/>
                    <a:pt x="919" y="671"/>
                    <a:pt x="904" y="234"/>
                  </a:cubicBezTo>
                  <a:cubicBezTo>
                    <a:pt x="896" y="158"/>
                    <a:pt x="805" y="73"/>
                    <a:pt x="743" y="4"/>
                  </a:cubicBezTo>
                  <a:cubicBezTo>
                    <a:pt x="740" y="2"/>
                    <a:pt x="735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-1021325" y="3570675"/>
              <a:ext cx="37375" cy="38800"/>
            </a:xfrm>
            <a:custGeom>
              <a:rect b="b" l="l" r="r" t="t"/>
              <a:pathLst>
                <a:path extrusionOk="0" h="1552" w="1495">
                  <a:moveTo>
                    <a:pt x="867" y="0"/>
                  </a:moveTo>
                  <a:cubicBezTo>
                    <a:pt x="763" y="0"/>
                    <a:pt x="659" y="24"/>
                    <a:pt x="606" y="73"/>
                  </a:cubicBezTo>
                  <a:cubicBezTo>
                    <a:pt x="521" y="153"/>
                    <a:pt x="458" y="203"/>
                    <a:pt x="381" y="203"/>
                  </a:cubicBezTo>
                  <a:cubicBezTo>
                    <a:pt x="339" y="203"/>
                    <a:pt x="294" y="189"/>
                    <a:pt x="238" y="157"/>
                  </a:cubicBezTo>
                  <a:cubicBezTo>
                    <a:pt x="229" y="151"/>
                    <a:pt x="218" y="149"/>
                    <a:pt x="205" y="149"/>
                  </a:cubicBezTo>
                  <a:cubicBezTo>
                    <a:pt x="152" y="149"/>
                    <a:pt x="71" y="192"/>
                    <a:pt x="16" y="211"/>
                  </a:cubicBezTo>
                  <a:cubicBezTo>
                    <a:pt x="0" y="218"/>
                    <a:pt x="8" y="318"/>
                    <a:pt x="23" y="326"/>
                  </a:cubicBezTo>
                  <a:cubicBezTo>
                    <a:pt x="291" y="433"/>
                    <a:pt x="184" y="663"/>
                    <a:pt x="207" y="862"/>
                  </a:cubicBezTo>
                  <a:cubicBezTo>
                    <a:pt x="207" y="977"/>
                    <a:pt x="192" y="1099"/>
                    <a:pt x="207" y="1222"/>
                  </a:cubicBezTo>
                  <a:cubicBezTo>
                    <a:pt x="222" y="1275"/>
                    <a:pt x="299" y="1352"/>
                    <a:pt x="353" y="1360"/>
                  </a:cubicBezTo>
                  <a:cubicBezTo>
                    <a:pt x="356" y="1360"/>
                    <a:pt x="358" y="1360"/>
                    <a:pt x="361" y="1360"/>
                  </a:cubicBezTo>
                  <a:cubicBezTo>
                    <a:pt x="416" y="1360"/>
                    <a:pt x="506" y="1296"/>
                    <a:pt x="514" y="1253"/>
                  </a:cubicBezTo>
                  <a:cubicBezTo>
                    <a:pt x="544" y="1115"/>
                    <a:pt x="521" y="969"/>
                    <a:pt x="560" y="831"/>
                  </a:cubicBezTo>
                  <a:cubicBezTo>
                    <a:pt x="606" y="678"/>
                    <a:pt x="682" y="517"/>
                    <a:pt x="766" y="379"/>
                  </a:cubicBezTo>
                  <a:cubicBezTo>
                    <a:pt x="769" y="375"/>
                    <a:pt x="779" y="373"/>
                    <a:pt x="793" y="373"/>
                  </a:cubicBezTo>
                  <a:cubicBezTo>
                    <a:pt x="854" y="373"/>
                    <a:pt x="998" y="409"/>
                    <a:pt x="1004" y="440"/>
                  </a:cubicBezTo>
                  <a:cubicBezTo>
                    <a:pt x="1058" y="670"/>
                    <a:pt x="1065" y="900"/>
                    <a:pt x="1096" y="1130"/>
                  </a:cubicBezTo>
                  <a:cubicBezTo>
                    <a:pt x="1104" y="1253"/>
                    <a:pt x="1104" y="1398"/>
                    <a:pt x="1165" y="1490"/>
                  </a:cubicBezTo>
                  <a:cubicBezTo>
                    <a:pt x="1211" y="1551"/>
                    <a:pt x="1364" y="1536"/>
                    <a:pt x="1471" y="1551"/>
                  </a:cubicBezTo>
                  <a:cubicBezTo>
                    <a:pt x="1479" y="1490"/>
                    <a:pt x="1494" y="1429"/>
                    <a:pt x="1487" y="1375"/>
                  </a:cubicBezTo>
                  <a:cubicBezTo>
                    <a:pt x="1464" y="1268"/>
                    <a:pt x="1402" y="1176"/>
                    <a:pt x="1387" y="1069"/>
                  </a:cubicBezTo>
                  <a:cubicBezTo>
                    <a:pt x="1372" y="846"/>
                    <a:pt x="1402" y="609"/>
                    <a:pt x="1356" y="394"/>
                  </a:cubicBezTo>
                  <a:cubicBezTo>
                    <a:pt x="1318" y="249"/>
                    <a:pt x="1195" y="80"/>
                    <a:pt x="1073" y="34"/>
                  </a:cubicBezTo>
                  <a:cubicBezTo>
                    <a:pt x="1016" y="12"/>
                    <a:pt x="941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-715650" y="3621125"/>
              <a:ext cx="15350" cy="62300"/>
            </a:xfrm>
            <a:custGeom>
              <a:rect b="b" l="l" r="r" t="t"/>
              <a:pathLst>
                <a:path extrusionOk="0" h="2492" w="614">
                  <a:moveTo>
                    <a:pt x="498" y="1"/>
                  </a:moveTo>
                  <a:cubicBezTo>
                    <a:pt x="445" y="62"/>
                    <a:pt x="383" y="116"/>
                    <a:pt x="345" y="184"/>
                  </a:cubicBezTo>
                  <a:cubicBezTo>
                    <a:pt x="291" y="276"/>
                    <a:pt x="261" y="376"/>
                    <a:pt x="222" y="468"/>
                  </a:cubicBezTo>
                  <a:cubicBezTo>
                    <a:pt x="146" y="667"/>
                    <a:pt x="69" y="859"/>
                    <a:pt x="0" y="1050"/>
                  </a:cubicBezTo>
                  <a:cubicBezTo>
                    <a:pt x="16" y="1058"/>
                    <a:pt x="23" y="1073"/>
                    <a:pt x="39" y="1088"/>
                  </a:cubicBezTo>
                  <a:cubicBezTo>
                    <a:pt x="138" y="1027"/>
                    <a:pt x="238" y="966"/>
                    <a:pt x="353" y="897"/>
                  </a:cubicBezTo>
                  <a:lnTo>
                    <a:pt x="353" y="897"/>
                  </a:lnTo>
                  <a:cubicBezTo>
                    <a:pt x="345" y="1073"/>
                    <a:pt x="337" y="1242"/>
                    <a:pt x="322" y="1403"/>
                  </a:cubicBezTo>
                  <a:cubicBezTo>
                    <a:pt x="284" y="1678"/>
                    <a:pt x="238" y="1946"/>
                    <a:pt x="199" y="2222"/>
                  </a:cubicBezTo>
                  <a:cubicBezTo>
                    <a:pt x="176" y="2368"/>
                    <a:pt x="238" y="2475"/>
                    <a:pt x="383" y="2490"/>
                  </a:cubicBezTo>
                  <a:cubicBezTo>
                    <a:pt x="393" y="2491"/>
                    <a:pt x="402" y="2492"/>
                    <a:pt x="411" y="2492"/>
                  </a:cubicBezTo>
                  <a:cubicBezTo>
                    <a:pt x="544" y="2492"/>
                    <a:pt x="545" y="2383"/>
                    <a:pt x="552" y="2268"/>
                  </a:cubicBezTo>
                  <a:cubicBezTo>
                    <a:pt x="559" y="2069"/>
                    <a:pt x="582" y="1870"/>
                    <a:pt x="590" y="1663"/>
                  </a:cubicBezTo>
                  <a:cubicBezTo>
                    <a:pt x="598" y="1173"/>
                    <a:pt x="613" y="690"/>
                    <a:pt x="613" y="200"/>
                  </a:cubicBezTo>
                  <a:cubicBezTo>
                    <a:pt x="613" y="131"/>
                    <a:pt x="536" y="70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-549800" y="3525075"/>
              <a:ext cx="18225" cy="46275"/>
            </a:xfrm>
            <a:custGeom>
              <a:rect b="b" l="l" r="r" t="t"/>
              <a:pathLst>
                <a:path extrusionOk="0" h="1851" w="729">
                  <a:moveTo>
                    <a:pt x="410" y="0"/>
                  </a:moveTo>
                  <a:cubicBezTo>
                    <a:pt x="348" y="0"/>
                    <a:pt x="258" y="27"/>
                    <a:pt x="246" y="58"/>
                  </a:cubicBezTo>
                  <a:cubicBezTo>
                    <a:pt x="154" y="326"/>
                    <a:pt x="77" y="610"/>
                    <a:pt x="1" y="885"/>
                  </a:cubicBezTo>
                  <a:cubicBezTo>
                    <a:pt x="1" y="908"/>
                    <a:pt x="39" y="947"/>
                    <a:pt x="108" y="1054"/>
                  </a:cubicBezTo>
                  <a:cubicBezTo>
                    <a:pt x="161" y="947"/>
                    <a:pt x="200" y="862"/>
                    <a:pt x="238" y="786"/>
                  </a:cubicBezTo>
                  <a:cubicBezTo>
                    <a:pt x="261" y="794"/>
                    <a:pt x="276" y="809"/>
                    <a:pt x="299" y="824"/>
                  </a:cubicBezTo>
                  <a:cubicBezTo>
                    <a:pt x="322" y="1161"/>
                    <a:pt x="345" y="1506"/>
                    <a:pt x="368" y="1851"/>
                  </a:cubicBezTo>
                  <a:lnTo>
                    <a:pt x="583" y="1851"/>
                  </a:lnTo>
                  <a:cubicBezTo>
                    <a:pt x="629" y="1667"/>
                    <a:pt x="675" y="1498"/>
                    <a:pt x="713" y="1322"/>
                  </a:cubicBezTo>
                  <a:cubicBezTo>
                    <a:pt x="728" y="1261"/>
                    <a:pt x="721" y="1192"/>
                    <a:pt x="705" y="1138"/>
                  </a:cubicBezTo>
                  <a:cubicBezTo>
                    <a:pt x="682" y="1039"/>
                    <a:pt x="621" y="954"/>
                    <a:pt x="606" y="862"/>
                  </a:cubicBezTo>
                  <a:cubicBezTo>
                    <a:pt x="575" y="633"/>
                    <a:pt x="575" y="403"/>
                    <a:pt x="552" y="181"/>
                  </a:cubicBezTo>
                  <a:cubicBezTo>
                    <a:pt x="545" y="119"/>
                    <a:pt x="499" y="27"/>
                    <a:pt x="445" y="4"/>
                  </a:cubicBezTo>
                  <a:cubicBezTo>
                    <a:pt x="435" y="2"/>
                    <a:pt x="423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-943200" y="3529875"/>
              <a:ext cx="44650" cy="17150"/>
            </a:xfrm>
            <a:custGeom>
              <a:rect b="b" l="l" r="r" t="t"/>
              <a:pathLst>
                <a:path extrusionOk="0" h="686" w="1786">
                  <a:moveTo>
                    <a:pt x="859" y="0"/>
                  </a:moveTo>
                  <a:cubicBezTo>
                    <a:pt x="639" y="0"/>
                    <a:pt x="419" y="4"/>
                    <a:pt x="200" y="12"/>
                  </a:cubicBezTo>
                  <a:cubicBezTo>
                    <a:pt x="131" y="12"/>
                    <a:pt x="70" y="104"/>
                    <a:pt x="1" y="150"/>
                  </a:cubicBezTo>
                  <a:cubicBezTo>
                    <a:pt x="78" y="203"/>
                    <a:pt x="147" y="287"/>
                    <a:pt x="216" y="295"/>
                  </a:cubicBezTo>
                  <a:cubicBezTo>
                    <a:pt x="384" y="303"/>
                    <a:pt x="551" y="305"/>
                    <a:pt x="717" y="305"/>
                  </a:cubicBezTo>
                  <a:cubicBezTo>
                    <a:pt x="884" y="305"/>
                    <a:pt x="1051" y="303"/>
                    <a:pt x="1219" y="303"/>
                  </a:cubicBezTo>
                  <a:cubicBezTo>
                    <a:pt x="1204" y="425"/>
                    <a:pt x="1196" y="525"/>
                    <a:pt x="1181" y="686"/>
                  </a:cubicBezTo>
                  <a:cubicBezTo>
                    <a:pt x="1372" y="586"/>
                    <a:pt x="1526" y="533"/>
                    <a:pt x="1640" y="441"/>
                  </a:cubicBezTo>
                  <a:cubicBezTo>
                    <a:pt x="1717" y="379"/>
                    <a:pt x="1786" y="249"/>
                    <a:pt x="1771" y="157"/>
                  </a:cubicBezTo>
                  <a:cubicBezTo>
                    <a:pt x="1763" y="96"/>
                    <a:pt x="1610" y="12"/>
                    <a:pt x="1518" y="12"/>
                  </a:cubicBezTo>
                  <a:cubicBezTo>
                    <a:pt x="1300" y="4"/>
                    <a:pt x="1079" y="0"/>
                    <a:pt x="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-675825" y="3644425"/>
              <a:ext cx="51350" cy="16050"/>
            </a:xfrm>
            <a:custGeom>
              <a:rect b="b" l="l" r="r" t="t"/>
              <a:pathLst>
                <a:path extrusionOk="0" h="642" w="2054">
                  <a:moveTo>
                    <a:pt x="739" y="1"/>
                  </a:moveTo>
                  <a:cubicBezTo>
                    <a:pt x="563" y="1"/>
                    <a:pt x="386" y="13"/>
                    <a:pt x="208" y="42"/>
                  </a:cubicBezTo>
                  <a:cubicBezTo>
                    <a:pt x="131" y="57"/>
                    <a:pt x="70" y="118"/>
                    <a:pt x="1" y="156"/>
                  </a:cubicBezTo>
                  <a:cubicBezTo>
                    <a:pt x="8" y="187"/>
                    <a:pt x="24" y="210"/>
                    <a:pt x="31" y="241"/>
                  </a:cubicBezTo>
                  <a:cubicBezTo>
                    <a:pt x="322" y="256"/>
                    <a:pt x="621" y="248"/>
                    <a:pt x="912" y="287"/>
                  </a:cubicBezTo>
                  <a:cubicBezTo>
                    <a:pt x="1219" y="325"/>
                    <a:pt x="1586" y="233"/>
                    <a:pt x="1755" y="631"/>
                  </a:cubicBezTo>
                  <a:cubicBezTo>
                    <a:pt x="1758" y="638"/>
                    <a:pt x="1785" y="642"/>
                    <a:pt x="1817" y="642"/>
                  </a:cubicBezTo>
                  <a:cubicBezTo>
                    <a:pt x="1862" y="642"/>
                    <a:pt x="1918" y="634"/>
                    <a:pt x="1931" y="616"/>
                  </a:cubicBezTo>
                  <a:cubicBezTo>
                    <a:pt x="2054" y="463"/>
                    <a:pt x="1939" y="118"/>
                    <a:pt x="1755" y="95"/>
                  </a:cubicBezTo>
                  <a:cubicBezTo>
                    <a:pt x="1417" y="45"/>
                    <a:pt x="1079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-942800" y="3551000"/>
              <a:ext cx="44650" cy="10800"/>
            </a:xfrm>
            <a:custGeom>
              <a:rect b="b" l="l" r="r" t="t"/>
              <a:pathLst>
                <a:path extrusionOk="0" h="432" w="1786">
                  <a:moveTo>
                    <a:pt x="121" y="1"/>
                  </a:moveTo>
                  <a:cubicBezTo>
                    <a:pt x="105" y="1"/>
                    <a:pt x="36" y="50"/>
                    <a:pt x="0" y="78"/>
                  </a:cubicBezTo>
                  <a:cubicBezTo>
                    <a:pt x="39" y="124"/>
                    <a:pt x="69" y="201"/>
                    <a:pt x="115" y="209"/>
                  </a:cubicBezTo>
                  <a:cubicBezTo>
                    <a:pt x="590" y="293"/>
                    <a:pt x="1073" y="369"/>
                    <a:pt x="1555" y="431"/>
                  </a:cubicBezTo>
                  <a:cubicBezTo>
                    <a:pt x="1559" y="431"/>
                    <a:pt x="1563" y="431"/>
                    <a:pt x="1566" y="431"/>
                  </a:cubicBezTo>
                  <a:cubicBezTo>
                    <a:pt x="1633" y="431"/>
                    <a:pt x="1712" y="367"/>
                    <a:pt x="1778" y="331"/>
                  </a:cubicBezTo>
                  <a:lnTo>
                    <a:pt x="1778" y="339"/>
                  </a:lnTo>
                  <a:cubicBezTo>
                    <a:pt x="1785" y="300"/>
                    <a:pt x="1785" y="262"/>
                    <a:pt x="1785" y="232"/>
                  </a:cubicBezTo>
                  <a:cubicBezTo>
                    <a:pt x="1617" y="170"/>
                    <a:pt x="1456" y="109"/>
                    <a:pt x="1287" y="71"/>
                  </a:cubicBezTo>
                  <a:cubicBezTo>
                    <a:pt x="1232" y="56"/>
                    <a:pt x="1177" y="51"/>
                    <a:pt x="1121" y="51"/>
                  </a:cubicBezTo>
                  <a:cubicBezTo>
                    <a:pt x="916" y="51"/>
                    <a:pt x="707" y="127"/>
                    <a:pt x="501" y="127"/>
                  </a:cubicBezTo>
                  <a:cubicBezTo>
                    <a:pt x="373" y="127"/>
                    <a:pt x="246" y="97"/>
                    <a:pt x="123" y="2"/>
                  </a:cubicBezTo>
                  <a:cubicBezTo>
                    <a:pt x="122" y="1"/>
                    <a:pt x="122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-670650" y="3527675"/>
              <a:ext cx="40050" cy="8825"/>
            </a:xfrm>
            <a:custGeom>
              <a:rect b="b" l="l" r="r" t="t"/>
              <a:pathLst>
                <a:path extrusionOk="0" h="353" w="1602">
                  <a:moveTo>
                    <a:pt x="192" y="0"/>
                  </a:moveTo>
                  <a:cubicBezTo>
                    <a:pt x="131" y="0"/>
                    <a:pt x="69" y="69"/>
                    <a:pt x="1" y="100"/>
                  </a:cubicBezTo>
                  <a:lnTo>
                    <a:pt x="8" y="100"/>
                  </a:lnTo>
                  <a:cubicBezTo>
                    <a:pt x="8" y="123"/>
                    <a:pt x="8" y="146"/>
                    <a:pt x="8" y="176"/>
                  </a:cubicBezTo>
                  <a:cubicBezTo>
                    <a:pt x="108" y="215"/>
                    <a:pt x="200" y="276"/>
                    <a:pt x="299" y="284"/>
                  </a:cubicBezTo>
                  <a:cubicBezTo>
                    <a:pt x="682" y="322"/>
                    <a:pt x="1073" y="337"/>
                    <a:pt x="1456" y="352"/>
                  </a:cubicBezTo>
                  <a:cubicBezTo>
                    <a:pt x="1502" y="352"/>
                    <a:pt x="1556" y="253"/>
                    <a:pt x="1602" y="207"/>
                  </a:cubicBezTo>
                  <a:cubicBezTo>
                    <a:pt x="1540" y="153"/>
                    <a:pt x="1479" y="54"/>
                    <a:pt x="1410" y="46"/>
                  </a:cubicBezTo>
                  <a:cubicBezTo>
                    <a:pt x="1383" y="45"/>
                    <a:pt x="1357" y="45"/>
                    <a:pt x="1330" y="45"/>
                  </a:cubicBezTo>
                  <a:cubicBezTo>
                    <a:pt x="1146" y="45"/>
                    <a:pt x="962" y="63"/>
                    <a:pt x="778" y="63"/>
                  </a:cubicBezTo>
                  <a:cubicBezTo>
                    <a:pt x="751" y="63"/>
                    <a:pt x="724" y="62"/>
                    <a:pt x="698" y="61"/>
                  </a:cubicBezTo>
                  <a:cubicBezTo>
                    <a:pt x="529" y="54"/>
                    <a:pt x="361" y="8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-949900" y="2574000"/>
              <a:ext cx="54425" cy="308350"/>
            </a:xfrm>
            <a:custGeom>
              <a:rect b="b" l="l" r="r" t="t"/>
              <a:pathLst>
                <a:path extrusionOk="0" h="12334" w="2177">
                  <a:moveTo>
                    <a:pt x="392" y="1"/>
                  </a:moveTo>
                  <a:cubicBezTo>
                    <a:pt x="181" y="1"/>
                    <a:pt x="13" y="159"/>
                    <a:pt x="1" y="432"/>
                  </a:cubicBezTo>
                  <a:cubicBezTo>
                    <a:pt x="62" y="425"/>
                    <a:pt x="123" y="432"/>
                    <a:pt x="139" y="409"/>
                  </a:cubicBezTo>
                  <a:cubicBezTo>
                    <a:pt x="212" y="299"/>
                    <a:pt x="290" y="261"/>
                    <a:pt x="367" y="261"/>
                  </a:cubicBezTo>
                  <a:cubicBezTo>
                    <a:pt x="483" y="261"/>
                    <a:pt x="600" y="346"/>
                    <a:pt x="706" y="402"/>
                  </a:cubicBezTo>
                  <a:cubicBezTo>
                    <a:pt x="928" y="532"/>
                    <a:pt x="958" y="754"/>
                    <a:pt x="882" y="984"/>
                  </a:cubicBezTo>
                  <a:cubicBezTo>
                    <a:pt x="851" y="1083"/>
                    <a:pt x="775" y="1175"/>
                    <a:pt x="775" y="1275"/>
                  </a:cubicBezTo>
                  <a:cubicBezTo>
                    <a:pt x="736" y="2064"/>
                    <a:pt x="706" y="2861"/>
                    <a:pt x="683" y="3650"/>
                  </a:cubicBezTo>
                  <a:cubicBezTo>
                    <a:pt x="667" y="4171"/>
                    <a:pt x="759" y="4676"/>
                    <a:pt x="974" y="5151"/>
                  </a:cubicBezTo>
                  <a:cubicBezTo>
                    <a:pt x="1081" y="5389"/>
                    <a:pt x="1165" y="5665"/>
                    <a:pt x="1495" y="5718"/>
                  </a:cubicBezTo>
                  <a:cubicBezTo>
                    <a:pt x="1410" y="5940"/>
                    <a:pt x="1257" y="6155"/>
                    <a:pt x="1250" y="6377"/>
                  </a:cubicBezTo>
                  <a:cubicBezTo>
                    <a:pt x="1204" y="7189"/>
                    <a:pt x="1188" y="8009"/>
                    <a:pt x="1211" y="8821"/>
                  </a:cubicBezTo>
                  <a:cubicBezTo>
                    <a:pt x="1227" y="9618"/>
                    <a:pt x="1311" y="10414"/>
                    <a:pt x="1349" y="11219"/>
                  </a:cubicBezTo>
                  <a:cubicBezTo>
                    <a:pt x="1372" y="11541"/>
                    <a:pt x="1219" y="11717"/>
                    <a:pt x="905" y="11809"/>
                  </a:cubicBezTo>
                  <a:cubicBezTo>
                    <a:pt x="805" y="11839"/>
                    <a:pt x="721" y="11908"/>
                    <a:pt x="629" y="11947"/>
                  </a:cubicBezTo>
                  <a:cubicBezTo>
                    <a:pt x="484" y="12000"/>
                    <a:pt x="407" y="12130"/>
                    <a:pt x="506" y="12238"/>
                  </a:cubicBezTo>
                  <a:cubicBezTo>
                    <a:pt x="561" y="12293"/>
                    <a:pt x="637" y="12334"/>
                    <a:pt x="717" y="12334"/>
                  </a:cubicBezTo>
                  <a:cubicBezTo>
                    <a:pt x="783" y="12334"/>
                    <a:pt x="851" y="12306"/>
                    <a:pt x="913" y="12238"/>
                  </a:cubicBezTo>
                  <a:cubicBezTo>
                    <a:pt x="966" y="12184"/>
                    <a:pt x="1027" y="12130"/>
                    <a:pt x="1089" y="12107"/>
                  </a:cubicBezTo>
                  <a:cubicBezTo>
                    <a:pt x="1518" y="11954"/>
                    <a:pt x="1671" y="11778"/>
                    <a:pt x="1671" y="11326"/>
                  </a:cubicBezTo>
                  <a:cubicBezTo>
                    <a:pt x="1671" y="10782"/>
                    <a:pt x="1625" y="10231"/>
                    <a:pt x="1625" y="9679"/>
                  </a:cubicBezTo>
                  <a:cubicBezTo>
                    <a:pt x="1633" y="8629"/>
                    <a:pt x="1472" y="7588"/>
                    <a:pt x="1587" y="6538"/>
                  </a:cubicBezTo>
                  <a:cubicBezTo>
                    <a:pt x="1625" y="6193"/>
                    <a:pt x="1809" y="5956"/>
                    <a:pt x="2008" y="5711"/>
                  </a:cubicBezTo>
                  <a:cubicBezTo>
                    <a:pt x="2085" y="5619"/>
                    <a:pt x="2123" y="5481"/>
                    <a:pt x="2177" y="5366"/>
                  </a:cubicBezTo>
                  <a:cubicBezTo>
                    <a:pt x="2062" y="5351"/>
                    <a:pt x="1954" y="5320"/>
                    <a:pt x="1839" y="5312"/>
                  </a:cubicBezTo>
                  <a:cubicBezTo>
                    <a:pt x="1766" y="5312"/>
                    <a:pt x="1691" y="5324"/>
                    <a:pt x="1621" y="5324"/>
                  </a:cubicBezTo>
                  <a:cubicBezTo>
                    <a:pt x="1492" y="5324"/>
                    <a:pt x="1384" y="5285"/>
                    <a:pt x="1349" y="5067"/>
                  </a:cubicBezTo>
                  <a:cubicBezTo>
                    <a:pt x="1288" y="4768"/>
                    <a:pt x="1173" y="4485"/>
                    <a:pt x="1104" y="4186"/>
                  </a:cubicBezTo>
                  <a:cubicBezTo>
                    <a:pt x="920" y="3420"/>
                    <a:pt x="966" y="2646"/>
                    <a:pt x="1081" y="1872"/>
                  </a:cubicBezTo>
                  <a:cubicBezTo>
                    <a:pt x="1135" y="1489"/>
                    <a:pt x="1204" y="1114"/>
                    <a:pt x="1211" y="731"/>
                  </a:cubicBezTo>
                  <a:cubicBezTo>
                    <a:pt x="1219" y="333"/>
                    <a:pt x="913" y="179"/>
                    <a:pt x="583" y="41"/>
                  </a:cubicBezTo>
                  <a:cubicBezTo>
                    <a:pt x="518" y="14"/>
                    <a:pt x="453" y="1"/>
                    <a:pt x="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-1044475" y="2851000"/>
              <a:ext cx="61850" cy="90150"/>
            </a:xfrm>
            <a:custGeom>
              <a:rect b="b" l="l" r="r" t="t"/>
              <a:pathLst>
                <a:path extrusionOk="0" h="3606" w="2474">
                  <a:moveTo>
                    <a:pt x="723" y="342"/>
                  </a:moveTo>
                  <a:cubicBezTo>
                    <a:pt x="764" y="342"/>
                    <a:pt x="806" y="354"/>
                    <a:pt x="819" y="376"/>
                  </a:cubicBezTo>
                  <a:cubicBezTo>
                    <a:pt x="880" y="445"/>
                    <a:pt x="942" y="545"/>
                    <a:pt x="942" y="629"/>
                  </a:cubicBezTo>
                  <a:cubicBezTo>
                    <a:pt x="926" y="805"/>
                    <a:pt x="888" y="989"/>
                    <a:pt x="819" y="1150"/>
                  </a:cubicBezTo>
                  <a:cubicBezTo>
                    <a:pt x="773" y="1257"/>
                    <a:pt x="658" y="1326"/>
                    <a:pt x="528" y="1457"/>
                  </a:cubicBezTo>
                  <a:cubicBezTo>
                    <a:pt x="436" y="1349"/>
                    <a:pt x="359" y="1296"/>
                    <a:pt x="336" y="1227"/>
                  </a:cubicBezTo>
                  <a:cubicBezTo>
                    <a:pt x="229" y="936"/>
                    <a:pt x="382" y="522"/>
                    <a:pt x="651" y="361"/>
                  </a:cubicBezTo>
                  <a:cubicBezTo>
                    <a:pt x="667" y="348"/>
                    <a:pt x="695" y="342"/>
                    <a:pt x="723" y="342"/>
                  </a:cubicBezTo>
                  <a:close/>
                  <a:moveTo>
                    <a:pt x="1310" y="1647"/>
                  </a:moveTo>
                  <a:cubicBezTo>
                    <a:pt x="1317" y="1647"/>
                    <a:pt x="1325" y="1648"/>
                    <a:pt x="1332" y="1648"/>
                  </a:cubicBezTo>
                  <a:cubicBezTo>
                    <a:pt x="1493" y="1656"/>
                    <a:pt x="1708" y="1640"/>
                    <a:pt x="1700" y="1878"/>
                  </a:cubicBezTo>
                  <a:cubicBezTo>
                    <a:pt x="1685" y="2123"/>
                    <a:pt x="1639" y="2368"/>
                    <a:pt x="1585" y="2606"/>
                  </a:cubicBezTo>
                  <a:cubicBezTo>
                    <a:pt x="1539" y="2828"/>
                    <a:pt x="1463" y="3042"/>
                    <a:pt x="1394" y="3257"/>
                  </a:cubicBezTo>
                  <a:cubicBezTo>
                    <a:pt x="1179" y="2812"/>
                    <a:pt x="1003" y="2376"/>
                    <a:pt x="1072" y="1886"/>
                  </a:cubicBezTo>
                  <a:cubicBezTo>
                    <a:pt x="1101" y="1718"/>
                    <a:pt x="1172" y="1647"/>
                    <a:pt x="1310" y="1647"/>
                  </a:cubicBezTo>
                  <a:close/>
                  <a:moveTo>
                    <a:pt x="1355" y="1"/>
                  </a:moveTo>
                  <a:cubicBezTo>
                    <a:pt x="1302" y="78"/>
                    <a:pt x="1248" y="154"/>
                    <a:pt x="1194" y="223"/>
                  </a:cubicBezTo>
                  <a:cubicBezTo>
                    <a:pt x="1001" y="87"/>
                    <a:pt x="824" y="15"/>
                    <a:pt x="666" y="15"/>
                  </a:cubicBezTo>
                  <a:cubicBezTo>
                    <a:pt x="460" y="15"/>
                    <a:pt x="287" y="136"/>
                    <a:pt x="153" y="392"/>
                  </a:cubicBezTo>
                  <a:cubicBezTo>
                    <a:pt x="30" y="629"/>
                    <a:pt x="22" y="936"/>
                    <a:pt x="15" y="1211"/>
                  </a:cubicBezTo>
                  <a:cubicBezTo>
                    <a:pt x="0" y="1534"/>
                    <a:pt x="160" y="1689"/>
                    <a:pt x="456" y="1689"/>
                  </a:cubicBezTo>
                  <a:cubicBezTo>
                    <a:pt x="477" y="1689"/>
                    <a:pt x="498" y="1688"/>
                    <a:pt x="520" y="1686"/>
                  </a:cubicBezTo>
                  <a:cubicBezTo>
                    <a:pt x="589" y="1686"/>
                    <a:pt x="658" y="1679"/>
                    <a:pt x="773" y="1671"/>
                  </a:cubicBezTo>
                  <a:cubicBezTo>
                    <a:pt x="773" y="1886"/>
                    <a:pt x="781" y="2069"/>
                    <a:pt x="773" y="2253"/>
                  </a:cubicBezTo>
                  <a:cubicBezTo>
                    <a:pt x="742" y="2629"/>
                    <a:pt x="788" y="2996"/>
                    <a:pt x="1003" y="3310"/>
                  </a:cubicBezTo>
                  <a:cubicBezTo>
                    <a:pt x="1087" y="3433"/>
                    <a:pt x="1240" y="3571"/>
                    <a:pt x="1378" y="3602"/>
                  </a:cubicBezTo>
                  <a:cubicBezTo>
                    <a:pt x="1394" y="3604"/>
                    <a:pt x="1410" y="3605"/>
                    <a:pt x="1424" y="3605"/>
                  </a:cubicBezTo>
                  <a:cubicBezTo>
                    <a:pt x="1588" y="3605"/>
                    <a:pt x="1689" y="3455"/>
                    <a:pt x="1731" y="3280"/>
                  </a:cubicBezTo>
                  <a:cubicBezTo>
                    <a:pt x="1815" y="2958"/>
                    <a:pt x="1938" y="2636"/>
                    <a:pt x="1984" y="2307"/>
                  </a:cubicBezTo>
                  <a:cubicBezTo>
                    <a:pt x="2037" y="1947"/>
                    <a:pt x="2114" y="1541"/>
                    <a:pt x="1639" y="1311"/>
                  </a:cubicBezTo>
                  <a:cubicBezTo>
                    <a:pt x="1907" y="1119"/>
                    <a:pt x="2137" y="959"/>
                    <a:pt x="2367" y="790"/>
                  </a:cubicBezTo>
                  <a:cubicBezTo>
                    <a:pt x="2413" y="752"/>
                    <a:pt x="2474" y="660"/>
                    <a:pt x="2459" y="606"/>
                  </a:cubicBezTo>
                  <a:cubicBezTo>
                    <a:pt x="2451" y="555"/>
                    <a:pt x="2353" y="483"/>
                    <a:pt x="2304" y="483"/>
                  </a:cubicBezTo>
                  <a:cubicBezTo>
                    <a:pt x="2302" y="483"/>
                    <a:pt x="2300" y="483"/>
                    <a:pt x="2298" y="484"/>
                  </a:cubicBezTo>
                  <a:cubicBezTo>
                    <a:pt x="2175" y="514"/>
                    <a:pt x="2052" y="568"/>
                    <a:pt x="1945" y="637"/>
                  </a:cubicBezTo>
                  <a:cubicBezTo>
                    <a:pt x="1807" y="729"/>
                    <a:pt x="1677" y="836"/>
                    <a:pt x="1524" y="959"/>
                  </a:cubicBezTo>
                  <a:cubicBezTo>
                    <a:pt x="1486" y="606"/>
                    <a:pt x="1455" y="315"/>
                    <a:pt x="1417" y="32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-1154825" y="2706950"/>
              <a:ext cx="57675" cy="70700"/>
            </a:xfrm>
            <a:custGeom>
              <a:rect b="b" l="l" r="r" t="t"/>
              <a:pathLst>
                <a:path extrusionOk="0" h="2828" w="2307">
                  <a:moveTo>
                    <a:pt x="1033" y="284"/>
                  </a:moveTo>
                  <a:cubicBezTo>
                    <a:pt x="1078" y="284"/>
                    <a:pt x="1211" y="440"/>
                    <a:pt x="1203" y="469"/>
                  </a:cubicBezTo>
                  <a:cubicBezTo>
                    <a:pt x="1035" y="768"/>
                    <a:pt x="851" y="1067"/>
                    <a:pt x="667" y="1358"/>
                  </a:cubicBezTo>
                  <a:cubicBezTo>
                    <a:pt x="644" y="1389"/>
                    <a:pt x="583" y="1389"/>
                    <a:pt x="483" y="1427"/>
                  </a:cubicBezTo>
                  <a:cubicBezTo>
                    <a:pt x="445" y="1335"/>
                    <a:pt x="384" y="1235"/>
                    <a:pt x="384" y="1143"/>
                  </a:cubicBezTo>
                  <a:cubicBezTo>
                    <a:pt x="391" y="1005"/>
                    <a:pt x="460" y="868"/>
                    <a:pt x="483" y="722"/>
                  </a:cubicBezTo>
                  <a:cubicBezTo>
                    <a:pt x="537" y="416"/>
                    <a:pt x="797" y="362"/>
                    <a:pt x="1027" y="285"/>
                  </a:cubicBezTo>
                  <a:cubicBezTo>
                    <a:pt x="1029" y="285"/>
                    <a:pt x="1031" y="284"/>
                    <a:pt x="1033" y="284"/>
                  </a:cubicBezTo>
                  <a:close/>
                  <a:moveTo>
                    <a:pt x="1502" y="1779"/>
                  </a:moveTo>
                  <a:cubicBezTo>
                    <a:pt x="1609" y="1871"/>
                    <a:pt x="1816" y="1955"/>
                    <a:pt x="1816" y="2055"/>
                  </a:cubicBezTo>
                  <a:cubicBezTo>
                    <a:pt x="1824" y="2193"/>
                    <a:pt x="1686" y="2331"/>
                    <a:pt x="1609" y="2476"/>
                  </a:cubicBezTo>
                  <a:cubicBezTo>
                    <a:pt x="1548" y="2430"/>
                    <a:pt x="1441" y="2400"/>
                    <a:pt x="1433" y="2354"/>
                  </a:cubicBezTo>
                  <a:cubicBezTo>
                    <a:pt x="1410" y="2193"/>
                    <a:pt x="1426" y="2024"/>
                    <a:pt x="1426" y="1863"/>
                  </a:cubicBezTo>
                  <a:cubicBezTo>
                    <a:pt x="1449" y="1833"/>
                    <a:pt x="1472" y="1810"/>
                    <a:pt x="1502" y="1779"/>
                  </a:cubicBezTo>
                  <a:close/>
                  <a:moveTo>
                    <a:pt x="878" y="0"/>
                  </a:moveTo>
                  <a:cubicBezTo>
                    <a:pt x="780" y="0"/>
                    <a:pt x="684" y="23"/>
                    <a:pt x="614" y="71"/>
                  </a:cubicBezTo>
                  <a:cubicBezTo>
                    <a:pt x="146" y="400"/>
                    <a:pt x="1" y="868"/>
                    <a:pt x="77" y="1411"/>
                  </a:cubicBezTo>
                  <a:cubicBezTo>
                    <a:pt x="107" y="1628"/>
                    <a:pt x="344" y="1787"/>
                    <a:pt x="556" y="1787"/>
                  </a:cubicBezTo>
                  <a:cubicBezTo>
                    <a:pt x="615" y="1787"/>
                    <a:pt x="671" y="1775"/>
                    <a:pt x="721" y="1749"/>
                  </a:cubicBezTo>
                  <a:cubicBezTo>
                    <a:pt x="836" y="1687"/>
                    <a:pt x="928" y="1572"/>
                    <a:pt x="1058" y="1465"/>
                  </a:cubicBezTo>
                  <a:lnTo>
                    <a:pt x="1058" y="1465"/>
                  </a:lnTo>
                  <a:cubicBezTo>
                    <a:pt x="1058" y="1787"/>
                    <a:pt x="1020" y="2078"/>
                    <a:pt x="1066" y="2354"/>
                  </a:cubicBezTo>
                  <a:cubicBezTo>
                    <a:pt x="1113" y="2628"/>
                    <a:pt x="1272" y="2827"/>
                    <a:pt x="1498" y="2827"/>
                  </a:cubicBezTo>
                  <a:cubicBezTo>
                    <a:pt x="1563" y="2827"/>
                    <a:pt x="1634" y="2811"/>
                    <a:pt x="1709" y="2775"/>
                  </a:cubicBezTo>
                  <a:cubicBezTo>
                    <a:pt x="1870" y="2699"/>
                    <a:pt x="2023" y="2545"/>
                    <a:pt x="2100" y="2392"/>
                  </a:cubicBezTo>
                  <a:cubicBezTo>
                    <a:pt x="2299" y="1986"/>
                    <a:pt x="2176" y="1756"/>
                    <a:pt x="1640" y="1457"/>
                  </a:cubicBezTo>
                  <a:cubicBezTo>
                    <a:pt x="1793" y="1335"/>
                    <a:pt x="1931" y="1228"/>
                    <a:pt x="2069" y="1113"/>
                  </a:cubicBezTo>
                  <a:cubicBezTo>
                    <a:pt x="2153" y="1044"/>
                    <a:pt x="2238" y="975"/>
                    <a:pt x="2291" y="891"/>
                  </a:cubicBezTo>
                  <a:cubicBezTo>
                    <a:pt x="2307" y="860"/>
                    <a:pt x="2245" y="730"/>
                    <a:pt x="2230" y="730"/>
                  </a:cubicBezTo>
                  <a:cubicBezTo>
                    <a:pt x="2115" y="730"/>
                    <a:pt x="1985" y="737"/>
                    <a:pt x="1885" y="791"/>
                  </a:cubicBezTo>
                  <a:cubicBezTo>
                    <a:pt x="1755" y="868"/>
                    <a:pt x="1640" y="982"/>
                    <a:pt x="1449" y="1143"/>
                  </a:cubicBezTo>
                  <a:cubicBezTo>
                    <a:pt x="1518" y="806"/>
                    <a:pt x="1563" y="546"/>
                    <a:pt x="1609" y="324"/>
                  </a:cubicBezTo>
                  <a:cubicBezTo>
                    <a:pt x="1449" y="239"/>
                    <a:pt x="1334" y="201"/>
                    <a:pt x="1242" y="124"/>
                  </a:cubicBezTo>
                  <a:cubicBezTo>
                    <a:pt x="1157" y="44"/>
                    <a:pt x="1015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-1137575" y="2847025"/>
              <a:ext cx="37750" cy="93900"/>
            </a:xfrm>
            <a:custGeom>
              <a:rect b="b" l="l" r="r" t="t"/>
              <a:pathLst>
                <a:path extrusionOk="0" h="3756" w="1510">
                  <a:moveTo>
                    <a:pt x="747" y="388"/>
                  </a:moveTo>
                  <a:cubicBezTo>
                    <a:pt x="770" y="388"/>
                    <a:pt x="794" y="389"/>
                    <a:pt x="820" y="390"/>
                  </a:cubicBezTo>
                  <a:cubicBezTo>
                    <a:pt x="919" y="390"/>
                    <a:pt x="1111" y="451"/>
                    <a:pt x="1111" y="497"/>
                  </a:cubicBezTo>
                  <a:cubicBezTo>
                    <a:pt x="1119" y="620"/>
                    <a:pt x="1088" y="803"/>
                    <a:pt x="1004" y="872"/>
                  </a:cubicBezTo>
                  <a:cubicBezTo>
                    <a:pt x="843" y="1003"/>
                    <a:pt x="621" y="1072"/>
                    <a:pt x="368" y="1202"/>
                  </a:cubicBezTo>
                  <a:cubicBezTo>
                    <a:pt x="368" y="995"/>
                    <a:pt x="368" y="911"/>
                    <a:pt x="368" y="826"/>
                  </a:cubicBezTo>
                  <a:cubicBezTo>
                    <a:pt x="361" y="491"/>
                    <a:pt x="433" y="388"/>
                    <a:pt x="747" y="388"/>
                  </a:cubicBezTo>
                  <a:close/>
                  <a:moveTo>
                    <a:pt x="749" y="0"/>
                  </a:moveTo>
                  <a:cubicBezTo>
                    <a:pt x="709" y="0"/>
                    <a:pt x="673" y="5"/>
                    <a:pt x="644" y="14"/>
                  </a:cubicBezTo>
                  <a:cubicBezTo>
                    <a:pt x="299" y="137"/>
                    <a:pt x="0" y="497"/>
                    <a:pt x="23" y="765"/>
                  </a:cubicBezTo>
                  <a:cubicBezTo>
                    <a:pt x="61" y="1095"/>
                    <a:pt x="138" y="1432"/>
                    <a:pt x="123" y="1761"/>
                  </a:cubicBezTo>
                  <a:cubicBezTo>
                    <a:pt x="100" y="2320"/>
                    <a:pt x="360" y="2872"/>
                    <a:pt x="138" y="3439"/>
                  </a:cubicBezTo>
                  <a:cubicBezTo>
                    <a:pt x="77" y="3592"/>
                    <a:pt x="161" y="3738"/>
                    <a:pt x="337" y="3753"/>
                  </a:cubicBezTo>
                  <a:cubicBezTo>
                    <a:pt x="351" y="3754"/>
                    <a:pt x="363" y="3755"/>
                    <a:pt x="375" y="3755"/>
                  </a:cubicBezTo>
                  <a:cubicBezTo>
                    <a:pt x="537" y="3755"/>
                    <a:pt x="544" y="3613"/>
                    <a:pt x="544" y="3477"/>
                  </a:cubicBezTo>
                  <a:cubicBezTo>
                    <a:pt x="544" y="2887"/>
                    <a:pt x="544" y="2297"/>
                    <a:pt x="544" y="1677"/>
                  </a:cubicBezTo>
                  <a:cubicBezTo>
                    <a:pt x="774" y="1600"/>
                    <a:pt x="1027" y="1401"/>
                    <a:pt x="1295" y="1079"/>
                  </a:cubicBezTo>
                  <a:cubicBezTo>
                    <a:pt x="1463" y="880"/>
                    <a:pt x="1509" y="466"/>
                    <a:pt x="1379" y="260"/>
                  </a:cubicBezTo>
                  <a:cubicBezTo>
                    <a:pt x="1289" y="124"/>
                    <a:pt x="961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1149075" y="2568250"/>
              <a:ext cx="44850" cy="68425"/>
            </a:xfrm>
            <a:custGeom>
              <a:rect b="b" l="l" r="r" t="t"/>
              <a:pathLst>
                <a:path extrusionOk="0" h="2737" w="1794">
                  <a:moveTo>
                    <a:pt x="883" y="327"/>
                  </a:moveTo>
                  <a:cubicBezTo>
                    <a:pt x="1040" y="327"/>
                    <a:pt x="1192" y="399"/>
                    <a:pt x="1318" y="540"/>
                  </a:cubicBezTo>
                  <a:cubicBezTo>
                    <a:pt x="1387" y="624"/>
                    <a:pt x="1410" y="831"/>
                    <a:pt x="1356" y="923"/>
                  </a:cubicBezTo>
                  <a:cubicBezTo>
                    <a:pt x="1247" y="1108"/>
                    <a:pt x="1107" y="1299"/>
                    <a:pt x="854" y="1299"/>
                  </a:cubicBezTo>
                  <a:cubicBezTo>
                    <a:pt x="824" y="1299"/>
                    <a:pt x="792" y="1296"/>
                    <a:pt x="759" y="1290"/>
                  </a:cubicBezTo>
                  <a:cubicBezTo>
                    <a:pt x="713" y="976"/>
                    <a:pt x="675" y="701"/>
                    <a:pt x="636" y="386"/>
                  </a:cubicBezTo>
                  <a:cubicBezTo>
                    <a:pt x="718" y="347"/>
                    <a:pt x="801" y="327"/>
                    <a:pt x="883" y="327"/>
                  </a:cubicBezTo>
                  <a:close/>
                  <a:moveTo>
                    <a:pt x="884" y="0"/>
                  </a:moveTo>
                  <a:cubicBezTo>
                    <a:pt x="723" y="0"/>
                    <a:pt x="564" y="43"/>
                    <a:pt x="422" y="134"/>
                  </a:cubicBezTo>
                  <a:cubicBezTo>
                    <a:pt x="223" y="264"/>
                    <a:pt x="0" y="440"/>
                    <a:pt x="62" y="731"/>
                  </a:cubicBezTo>
                  <a:cubicBezTo>
                    <a:pt x="92" y="884"/>
                    <a:pt x="207" y="1030"/>
                    <a:pt x="284" y="1175"/>
                  </a:cubicBezTo>
                  <a:cubicBezTo>
                    <a:pt x="315" y="1267"/>
                    <a:pt x="269" y="1390"/>
                    <a:pt x="276" y="1513"/>
                  </a:cubicBezTo>
                  <a:cubicBezTo>
                    <a:pt x="284" y="1635"/>
                    <a:pt x="353" y="1750"/>
                    <a:pt x="361" y="1865"/>
                  </a:cubicBezTo>
                  <a:cubicBezTo>
                    <a:pt x="376" y="2141"/>
                    <a:pt x="368" y="2417"/>
                    <a:pt x="368" y="2685"/>
                  </a:cubicBezTo>
                  <a:cubicBezTo>
                    <a:pt x="446" y="2719"/>
                    <a:pt x="511" y="2736"/>
                    <a:pt x="563" y="2736"/>
                  </a:cubicBezTo>
                  <a:cubicBezTo>
                    <a:pt x="686" y="2736"/>
                    <a:pt x="741" y="2641"/>
                    <a:pt x="736" y="2447"/>
                  </a:cubicBezTo>
                  <a:cubicBezTo>
                    <a:pt x="728" y="2286"/>
                    <a:pt x="774" y="2125"/>
                    <a:pt x="759" y="1972"/>
                  </a:cubicBezTo>
                  <a:cubicBezTo>
                    <a:pt x="728" y="1742"/>
                    <a:pt x="874" y="1681"/>
                    <a:pt x="1035" y="1597"/>
                  </a:cubicBezTo>
                  <a:cubicBezTo>
                    <a:pt x="1219" y="1505"/>
                    <a:pt x="1402" y="1405"/>
                    <a:pt x="1548" y="1267"/>
                  </a:cubicBezTo>
                  <a:cubicBezTo>
                    <a:pt x="1762" y="1076"/>
                    <a:pt x="1793" y="524"/>
                    <a:pt x="1625" y="340"/>
                  </a:cubicBezTo>
                  <a:cubicBezTo>
                    <a:pt x="1432" y="123"/>
                    <a:pt x="1157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-1251725" y="2711050"/>
              <a:ext cx="37950" cy="63275"/>
            </a:xfrm>
            <a:custGeom>
              <a:rect b="b" l="l" r="r" t="t"/>
              <a:pathLst>
                <a:path extrusionOk="0" h="2531" w="1518">
                  <a:moveTo>
                    <a:pt x="818" y="0"/>
                  </a:moveTo>
                  <a:cubicBezTo>
                    <a:pt x="789" y="0"/>
                    <a:pt x="759" y="2"/>
                    <a:pt x="728" y="6"/>
                  </a:cubicBezTo>
                  <a:cubicBezTo>
                    <a:pt x="284" y="52"/>
                    <a:pt x="0" y="696"/>
                    <a:pt x="238" y="1133"/>
                  </a:cubicBezTo>
                  <a:cubicBezTo>
                    <a:pt x="284" y="1225"/>
                    <a:pt x="483" y="1240"/>
                    <a:pt x="613" y="1286"/>
                  </a:cubicBezTo>
                  <a:lnTo>
                    <a:pt x="697" y="1179"/>
                  </a:lnTo>
                  <a:cubicBezTo>
                    <a:pt x="391" y="1156"/>
                    <a:pt x="422" y="956"/>
                    <a:pt x="460" y="796"/>
                  </a:cubicBezTo>
                  <a:cubicBezTo>
                    <a:pt x="498" y="642"/>
                    <a:pt x="590" y="504"/>
                    <a:pt x="674" y="366"/>
                  </a:cubicBezTo>
                  <a:cubicBezTo>
                    <a:pt x="680" y="361"/>
                    <a:pt x="695" y="358"/>
                    <a:pt x="715" y="358"/>
                  </a:cubicBezTo>
                  <a:cubicBezTo>
                    <a:pt x="777" y="358"/>
                    <a:pt x="883" y="382"/>
                    <a:pt x="889" y="405"/>
                  </a:cubicBezTo>
                  <a:cubicBezTo>
                    <a:pt x="927" y="581"/>
                    <a:pt x="965" y="773"/>
                    <a:pt x="950" y="956"/>
                  </a:cubicBezTo>
                  <a:cubicBezTo>
                    <a:pt x="904" y="1447"/>
                    <a:pt x="513" y="1745"/>
                    <a:pt x="284" y="2136"/>
                  </a:cubicBezTo>
                  <a:cubicBezTo>
                    <a:pt x="222" y="2251"/>
                    <a:pt x="222" y="2397"/>
                    <a:pt x="192" y="2527"/>
                  </a:cubicBezTo>
                  <a:cubicBezTo>
                    <a:pt x="279" y="2527"/>
                    <a:pt x="365" y="2530"/>
                    <a:pt x="452" y="2530"/>
                  </a:cubicBezTo>
                  <a:cubicBezTo>
                    <a:pt x="496" y="2530"/>
                    <a:pt x="539" y="2529"/>
                    <a:pt x="582" y="2527"/>
                  </a:cubicBezTo>
                  <a:cubicBezTo>
                    <a:pt x="812" y="2512"/>
                    <a:pt x="1042" y="2496"/>
                    <a:pt x="1264" y="2466"/>
                  </a:cubicBezTo>
                  <a:cubicBezTo>
                    <a:pt x="1349" y="2458"/>
                    <a:pt x="1433" y="2420"/>
                    <a:pt x="1517" y="2397"/>
                  </a:cubicBezTo>
                  <a:cubicBezTo>
                    <a:pt x="1463" y="2320"/>
                    <a:pt x="1433" y="2197"/>
                    <a:pt x="1372" y="2174"/>
                  </a:cubicBezTo>
                  <a:cubicBezTo>
                    <a:pt x="1195" y="2113"/>
                    <a:pt x="1011" y="2098"/>
                    <a:pt x="789" y="2060"/>
                  </a:cubicBezTo>
                  <a:lnTo>
                    <a:pt x="789" y="2052"/>
                  </a:lnTo>
                  <a:cubicBezTo>
                    <a:pt x="851" y="1937"/>
                    <a:pt x="881" y="1830"/>
                    <a:pt x="950" y="1753"/>
                  </a:cubicBezTo>
                  <a:cubicBezTo>
                    <a:pt x="1310" y="1355"/>
                    <a:pt x="1417" y="903"/>
                    <a:pt x="1280" y="382"/>
                  </a:cubicBezTo>
                  <a:cubicBezTo>
                    <a:pt x="1218" y="136"/>
                    <a:pt x="1054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-1077450" y="2593675"/>
              <a:ext cx="74725" cy="41400"/>
            </a:xfrm>
            <a:custGeom>
              <a:rect b="b" l="l" r="r" t="t"/>
              <a:pathLst>
                <a:path extrusionOk="0" h="1656" w="2989">
                  <a:moveTo>
                    <a:pt x="1809" y="1"/>
                  </a:moveTo>
                  <a:cubicBezTo>
                    <a:pt x="1670" y="1"/>
                    <a:pt x="1579" y="109"/>
                    <a:pt x="1510" y="350"/>
                  </a:cubicBezTo>
                  <a:cubicBezTo>
                    <a:pt x="1326" y="350"/>
                    <a:pt x="1139" y="347"/>
                    <a:pt x="950" y="347"/>
                  </a:cubicBezTo>
                  <a:cubicBezTo>
                    <a:pt x="856" y="347"/>
                    <a:pt x="762" y="347"/>
                    <a:pt x="667" y="350"/>
                  </a:cubicBezTo>
                  <a:cubicBezTo>
                    <a:pt x="307" y="350"/>
                    <a:pt x="16" y="496"/>
                    <a:pt x="1" y="702"/>
                  </a:cubicBezTo>
                  <a:lnTo>
                    <a:pt x="2376" y="702"/>
                  </a:lnTo>
                  <a:cubicBezTo>
                    <a:pt x="2153" y="955"/>
                    <a:pt x="1954" y="1162"/>
                    <a:pt x="1770" y="1392"/>
                  </a:cubicBezTo>
                  <a:cubicBezTo>
                    <a:pt x="1732" y="1446"/>
                    <a:pt x="1747" y="1553"/>
                    <a:pt x="1740" y="1637"/>
                  </a:cubicBezTo>
                  <a:cubicBezTo>
                    <a:pt x="1807" y="1637"/>
                    <a:pt x="1897" y="1655"/>
                    <a:pt x="1965" y="1655"/>
                  </a:cubicBezTo>
                  <a:cubicBezTo>
                    <a:pt x="2004" y="1655"/>
                    <a:pt x="2037" y="1649"/>
                    <a:pt x="2054" y="1629"/>
                  </a:cubicBezTo>
                  <a:cubicBezTo>
                    <a:pt x="2368" y="1308"/>
                    <a:pt x="2659" y="963"/>
                    <a:pt x="2988" y="572"/>
                  </a:cubicBezTo>
                  <a:cubicBezTo>
                    <a:pt x="2858" y="488"/>
                    <a:pt x="2736" y="404"/>
                    <a:pt x="2605" y="335"/>
                  </a:cubicBezTo>
                  <a:cubicBezTo>
                    <a:pt x="2437" y="250"/>
                    <a:pt x="2253" y="189"/>
                    <a:pt x="2092" y="97"/>
                  </a:cubicBezTo>
                  <a:cubicBezTo>
                    <a:pt x="1980" y="34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-1246550" y="2837950"/>
              <a:ext cx="41950" cy="55075"/>
            </a:xfrm>
            <a:custGeom>
              <a:rect b="b" l="l" r="r" t="t"/>
              <a:pathLst>
                <a:path extrusionOk="0" h="2203" w="1678">
                  <a:moveTo>
                    <a:pt x="705" y="1"/>
                  </a:moveTo>
                  <a:cubicBezTo>
                    <a:pt x="688" y="1"/>
                    <a:pt x="670" y="1"/>
                    <a:pt x="651" y="2"/>
                  </a:cubicBezTo>
                  <a:cubicBezTo>
                    <a:pt x="329" y="17"/>
                    <a:pt x="0" y="316"/>
                    <a:pt x="15" y="600"/>
                  </a:cubicBezTo>
                  <a:cubicBezTo>
                    <a:pt x="15" y="653"/>
                    <a:pt x="69" y="707"/>
                    <a:pt x="100" y="760"/>
                  </a:cubicBezTo>
                  <a:cubicBezTo>
                    <a:pt x="146" y="722"/>
                    <a:pt x="199" y="691"/>
                    <a:pt x="238" y="645"/>
                  </a:cubicBezTo>
                  <a:cubicBezTo>
                    <a:pt x="369" y="494"/>
                    <a:pt x="479" y="308"/>
                    <a:pt x="697" y="308"/>
                  </a:cubicBezTo>
                  <a:cubicBezTo>
                    <a:pt x="732" y="308"/>
                    <a:pt x="770" y="313"/>
                    <a:pt x="812" y="324"/>
                  </a:cubicBezTo>
                  <a:cubicBezTo>
                    <a:pt x="858" y="623"/>
                    <a:pt x="843" y="607"/>
                    <a:pt x="674" y="814"/>
                  </a:cubicBezTo>
                  <a:cubicBezTo>
                    <a:pt x="621" y="883"/>
                    <a:pt x="659" y="1021"/>
                    <a:pt x="651" y="1136"/>
                  </a:cubicBezTo>
                  <a:cubicBezTo>
                    <a:pt x="724" y="1123"/>
                    <a:pt x="797" y="1104"/>
                    <a:pt x="869" y="1104"/>
                  </a:cubicBezTo>
                  <a:cubicBezTo>
                    <a:pt x="881" y="1104"/>
                    <a:pt x="893" y="1104"/>
                    <a:pt x="904" y="1105"/>
                  </a:cubicBezTo>
                  <a:cubicBezTo>
                    <a:pt x="1034" y="1120"/>
                    <a:pt x="1188" y="1128"/>
                    <a:pt x="1272" y="1205"/>
                  </a:cubicBezTo>
                  <a:cubicBezTo>
                    <a:pt x="1333" y="1258"/>
                    <a:pt x="1341" y="1465"/>
                    <a:pt x="1287" y="1527"/>
                  </a:cubicBezTo>
                  <a:cubicBezTo>
                    <a:pt x="1157" y="1664"/>
                    <a:pt x="973" y="1772"/>
                    <a:pt x="804" y="1879"/>
                  </a:cubicBezTo>
                  <a:cubicBezTo>
                    <a:pt x="802" y="1881"/>
                    <a:pt x="799" y="1881"/>
                    <a:pt x="795" y="1881"/>
                  </a:cubicBezTo>
                  <a:cubicBezTo>
                    <a:pt x="767" y="1881"/>
                    <a:pt x="707" y="1830"/>
                    <a:pt x="659" y="1810"/>
                  </a:cubicBezTo>
                  <a:cubicBezTo>
                    <a:pt x="583" y="1785"/>
                    <a:pt x="497" y="1733"/>
                    <a:pt x="435" y="1733"/>
                  </a:cubicBezTo>
                  <a:cubicBezTo>
                    <a:pt x="421" y="1733"/>
                    <a:pt x="409" y="1736"/>
                    <a:pt x="398" y="1741"/>
                  </a:cubicBezTo>
                  <a:cubicBezTo>
                    <a:pt x="322" y="1779"/>
                    <a:pt x="245" y="1894"/>
                    <a:pt x="238" y="1979"/>
                  </a:cubicBezTo>
                  <a:cubicBezTo>
                    <a:pt x="230" y="2047"/>
                    <a:pt x="322" y="2178"/>
                    <a:pt x="375" y="2185"/>
                  </a:cubicBezTo>
                  <a:cubicBezTo>
                    <a:pt x="479" y="2193"/>
                    <a:pt x="588" y="2203"/>
                    <a:pt x="695" y="2203"/>
                  </a:cubicBezTo>
                  <a:cubicBezTo>
                    <a:pt x="803" y="2203"/>
                    <a:pt x="908" y="2193"/>
                    <a:pt x="1004" y="2162"/>
                  </a:cubicBezTo>
                  <a:cubicBezTo>
                    <a:pt x="1295" y="2063"/>
                    <a:pt x="1647" y="1802"/>
                    <a:pt x="1662" y="1465"/>
                  </a:cubicBezTo>
                  <a:cubicBezTo>
                    <a:pt x="1678" y="1075"/>
                    <a:pt x="1586" y="914"/>
                    <a:pt x="1180" y="722"/>
                  </a:cubicBezTo>
                  <a:cubicBezTo>
                    <a:pt x="1180" y="653"/>
                    <a:pt x="1180" y="569"/>
                    <a:pt x="1180" y="492"/>
                  </a:cubicBezTo>
                  <a:cubicBezTo>
                    <a:pt x="1151" y="136"/>
                    <a:pt x="1025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-985525" y="2715700"/>
              <a:ext cx="42750" cy="57650"/>
            </a:xfrm>
            <a:custGeom>
              <a:rect b="b" l="l" r="r" t="t"/>
              <a:pathLst>
                <a:path extrusionOk="0" h="2306" w="1710">
                  <a:moveTo>
                    <a:pt x="974" y="0"/>
                  </a:moveTo>
                  <a:cubicBezTo>
                    <a:pt x="727" y="0"/>
                    <a:pt x="488" y="132"/>
                    <a:pt x="323" y="341"/>
                  </a:cubicBezTo>
                  <a:cubicBezTo>
                    <a:pt x="192" y="502"/>
                    <a:pt x="261" y="701"/>
                    <a:pt x="453" y="786"/>
                  </a:cubicBezTo>
                  <a:cubicBezTo>
                    <a:pt x="660" y="878"/>
                    <a:pt x="874" y="947"/>
                    <a:pt x="1058" y="1069"/>
                  </a:cubicBezTo>
                  <a:cubicBezTo>
                    <a:pt x="1142" y="1123"/>
                    <a:pt x="1227" y="1299"/>
                    <a:pt x="1196" y="1368"/>
                  </a:cubicBezTo>
                  <a:cubicBezTo>
                    <a:pt x="1135" y="1521"/>
                    <a:pt x="1012" y="1651"/>
                    <a:pt x="890" y="1766"/>
                  </a:cubicBezTo>
                  <a:cubicBezTo>
                    <a:pt x="759" y="1890"/>
                    <a:pt x="675" y="1951"/>
                    <a:pt x="594" y="1951"/>
                  </a:cubicBezTo>
                  <a:cubicBezTo>
                    <a:pt x="508" y="1951"/>
                    <a:pt x="425" y="1884"/>
                    <a:pt x="292" y="1751"/>
                  </a:cubicBezTo>
                  <a:cubicBezTo>
                    <a:pt x="238" y="1697"/>
                    <a:pt x="139" y="1682"/>
                    <a:pt x="1" y="1628"/>
                  </a:cubicBezTo>
                  <a:lnTo>
                    <a:pt x="1" y="1628"/>
                  </a:lnTo>
                  <a:cubicBezTo>
                    <a:pt x="32" y="1774"/>
                    <a:pt x="32" y="1851"/>
                    <a:pt x="55" y="1920"/>
                  </a:cubicBezTo>
                  <a:cubicBezTo>
                    <a:pt x="139" y="2162"/>
                    <a:pt x="370" y="2305"/>
                    <a:pt x="608" y="2305"/>
                  </a:cubicBezTo>
                  <a:cubicBezTo>
                    <a:pt x="693" y="2305"/>
                    <a:pt x="778" y="2287"/>
                    <a:pt x="859" y="2249"/>
                  </a:cubicBezTo>
                  <a:cubicBezTo>
                    <a:pt x="1165" y="2103"/>
                    <a:pt x="1319" y="1843"/>
                    <a:pt x="1495" y="1575"/>
                  </a:cubicBezTo>
                  <a:cubicBezTo>
                    <a:pt x="1709" y="1253"/>
                    <a:pt x="1617" y="970"/>
                    <a:pt x="1211" y="763"/>
                  </a:cubicBezTo>
                  <a:cubicBezTo>
                    <a:pt x="1027" y="678"/>
                    <a:pt x="844" y="594"/>
                    <a:pt x="575" y="464"/>
                  </a:cubicBezTo>
                  <a:cubicBezTo>
                    <a:pt x="882" y="341"/>
                    <a:pt x="1119" y="249"/>
                    <a:pt x="1395" y="142"/>
                  </a:cubicBezTo>
                  <a:cubicBezTo>
                    <a:pt x="1261" y="44"/>
                    <a:pt x="1116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-1073050" y="2724925"/>
              <a:ext cx="65725" cy="29975"/>
            </a:xfrm>
            <a:custGeom>
              <a:rect b="b" l="l" r="r" t="t"/>
              <a:pathLst>
                <a:path extrusionOk="0" h="1199" w="2629">
                  <a:moveTo>
                    <a:pt x="1958" y="0"/>
                  </a:moveTo>
                  <a:cubicBezTo>
                    <a:pt x="1831" y="0"/>
                    <a:pt x="1673" y="61"/>
                    <a:pt x="1548" y="118"/>
                  </a:cubicBezTo>
                  <a:cubicBezTo>
                    <a:pt x="1487" y="149"/>
                    <a:pt x="1479" y="317"/>
                    <a:pt x="1426" y="501"/>
                  </a:cubicBezTo>
                  <a:lnTo>
                    <a:pt x="9" y="501"/>
                  </a:lnTo>
                  <a:cubicBezTo>
                    <a:pt x="1" y="692"/>
                    <a:pt x="131" y="807"/>
                    <a:pt x="392" y="815"/>
                  </a:cubicBezTo>
                  <a:cubicBezTo>
                    <a:pt x="542" y="818"/>
                    <a:pt x="692" y="818"/>
                    <a:pt x="842" y="818"/>
                  </a:cubicBezTo>
                  <a:cubicBezTo>
                    <a:pt x="1141" y="818"/>
                    <a:pt x="1439" y="815"/>
                    <a:pt x="1740" y="815"/>
                  </a:cubicBezTo>
                  <a:cubicBezTo>
                    <a:pt x="1732" y="945"/>
                    <a:pt x="1732" y="1045"/>
                    <a:pt x="1717" y="1198"/>
                  </a:cubicBezTo>
                  <a:cubicBezTo>
                    <a:pt x="1908" y="1167"/>
                    <a:pt x="2069" y="1160"/>
                    <a:pt x="2215" y="1114"/>
                  </a:cubicBezTo>
                  <a:cubicBezTo>
                    <a:pt x="2399" y="1053"/>
                    <a:pt x="2629" y="670"/>
                    <a:pt x="2544" y="539"/>
                  </a:cubicBezTo>
                  <a:cubicBezTo>
                    <a:pt x="2414" y="348"/>
                    <a:pt x="2269" y="133"/>
                    <a:pt x="2077" y="26"/>
                  </a:cubicBezTo>
                  <a:cubicBezTo>
                    <a:pt x="2043" y="8"/>
                    <a:pt x="2002" y="0"/>
                    <a:pt x="1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-779050" y="2699050"/>
              <a:ext cx="38125" cy="58150"/>
            </a:xfrm>
            <a:custGeom>
              <a:rect b="b" l="l" r="r" t="t"/>
              <a:pathLst>
                <a:path extrusionOk="0" h="2326" w="1525">
                  <a:moveTo>
                    <a:pt x="804" y="1"/>
                  </a:moveTo>
                  <a:cubicBezTo>
                    <a:pt x="555" y="1"/>
                    <a:pt x="312" y="127"/>
                    <a:pt x="192" y="341"/>
                  </a:cubicBezTo>
                  <a:cubicBezTo>
                    <a:pt x="0" y="670"/>
                    <a:pt x="138" y="938"/>
                    <a:pt x="506" y="969"/>
                  </a:cubicBezTo>
                  <a:cubicBezTo>
                    <a:pt x="636" y="977"/>
                    <a:pt x="767" y="984"/>
                    <a:pt x="881" y="1038"/>
                  </a:cubicBezTo>
                  <a:cubicBezTo>
                    <a:pt x="973" y="1084"/>
                    <a:pt x="1081" y="1168"/>
                    <a:pt x="1111" y="1268"/>
                  </a:cubicBezTo>
                  <a:cubicBezTo>
                    <a:pt x="1127" y="1314"/>
                    <a:pt x="1019" y="1429"/>
                    <a:pt x="943" y="1490"/>
                  </a:cubicBezTo>
                  <a:cubicBezTo>
                    <a:pt x="854" y="1556"/>
                    <a:pt x="738" y="1644"/>
                    <a:pt x="641" y="1644"/>
                  </a:cubicBezTo>
                  <a:cubicBezTo>
                    <a:pt x="637" y="1644"/>
                    <a:pt x="633" y="1644"/>
                    <a:pt x="629" y="1643"/>
                  </a:cubicBezTo>
                  <a:cubicBezTo>
                    <a:pt x="594" y="1641"/>
                    <a:pt x="561" y="1639"/>
                    <a:pt x="530" y="1639"/>
                  </a:cubicBezTo>
                  <a:cubicBezTo>
                    <a:pt x="202" y="1639"/>
                    <a:pt x="26" y="1788"/>
                    <a:pt x="54" y="2179"/>
                  </a:cubicBezTo>
                  <a:cubicBezTo>
                    <a:pt x="92" y="2210"/>
                    <a:pt x="154" y="2264"/>
                    <a:pt x="223" y="2325"/>
                  </a:cubicBezTo>
                  <a:cubicBezTo>
                    <a:pt x="358" y="2090"/>
                    <a:pt x="532" y="1955"/>
                    <a:pt x="783" y="1955"/>
                  </a:cubicBezTo>
                  <a:cubicBezTo>
                    <a:pt x="803" y="1955"/>
                    <a:pt x="823" y="1956"/>
                    <a:pt x="843" y="1957"/>
                  </a:cubicBezTo>
                  <a:cubicBezTo>
                    <a:pt x="897" y="1957"/>
                    <a:pt x="950" y="1927"/>
                    <a:pt x="1012" y="1904"/>
                  </a:cubicBezTo>
                  <a:cubicBezTo>
                    <a:pt x="1173" y="1835"/>
                    <a:pt x="1525" y="1413"/>
                    <a:pt x="1517" y="1283"/>
                  </a:cubicBezTo>
                  <a:cubicBezTo>
                    <a:pt x="1510" y="1061"/>
                    <a:pt x="1226" y="793"/>
                    <a:pt x="920" y="724"/>
                  </a:cubicBezTo>
                  <a:cubicBezTo>
                    <a:pt x="759" y="693"/>
                    <a:pt x="598" y="670"/>
                    <a:pt x="414" y="647"/>
                  </a:cubicBezTo>
                  <a:lnTo>
                    <a:pt x="414" y="640"/>
                  </a:lnTo>
                  <a:cubicBezTo>
                    <a:pt x="526" y="411"/>
                    <a:pt x="598" y="313"/>
                    <a:pt x="704" y="313"/>
                  </a:cubicBezTo>
                  <a:cubicBezTo>
                    <a:pt x="771" y="313"/>
                    <a:pt x="852" y="353"/>
                    <a:pt x="966" y="425"/>
                  </a:cubicBezTo>
                  <a:cubicBezTo>
                    <a:pt x="977" y="431"/>
                    <a:pt x="993" y="433"/>
                    <a:pt x="1011" y="433"/>
                  </a:cubicBezTo>
                  <a:cubicBezTo>
                    <a:pt x="1044" y="433"/>
                    <a:pt x="1081" y="425"/>
                    <a:pt x="1096" y="410"/>
                  </a:cubicBezTo>
                  <a:cubicBezTo>
                    <a:pt x="1196" y="318"/>
                    <a:pt x="1104" y="57"/>
                    <a:pt x="966" y="19"/>
                  </a:cubicBezTo>
                  <a:cubicBezTo>
                    <a:pt x="912" y="7"/>
                    <a:pt x="858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-874425" y="2696250"/>
              <a:ext cx="39675" cy="46225"/>
            </a:xfrm>
            <a:custGeom>
              <a:rect b="b" l="l" r="r" t="t"/>
              <a:pathLst>
                <a:path extrusionOk="0" h="1849" w="1587">
                  <a:moveTo>
                    <a:pt x="115" y="1"/>
                  </a:moveTo>
                  <a:cubicBezTo>
                    <a:pt x="85" y="9"/>
                    <a:pt x="54" y="16"/>
                    <a:pt x="31" y="32"/>
                  </a:cubicBezTo>
                  <a:cubicBezTo>
                    <a:pt x="23" y="100"/>
                    <a:pt x="0" y="177"/>
                    <a:pt x="8" y="246"/>
                  </a:cubicBezTo>
                  <a:cubicBezTo>
                    <a:pt x="100" y="736"/>
                    <a:pt x="184" y="1234"/>
                    <a:pt x="291" y="1725"/>
                  </a:cubicBezTo>
                  <a:cubicBezTo>
                    <a:pt x="305" y="1774"/>
                    <a:pt x="436" y="1849"/>
                    <a:pt x="493" y="1849"/>
                  </a:cubicBezTo>
                  <a:cubicBezTo>
                    <a:pt x="498" y="1849"/>
                    <a:pt x="502" y="1848"/>
                    <a:pt x="506" y="1847"/>
                  </a:cubicBezTo>
                  <a:cubicBezTo>
                    <a:pt x="583" y="1809"/>
                    <a:pt x="659" y="1709"/>
                    <a:pt x="674" y="1617"/>
                  </a:cubicBezTo>
                  <a:cubicBezTo>
                    <a:pt x="697" y="1449"/>
                    <a:pt x="682" y="1273"/>
                    <a:pt x="682" y="1119"/>
                  </a:cubicBezTo>
                  <a:cubicBezTo>
                    <a:pt x="805" y="1119"/>
                    <a:pt x="907" y="1124"/>
                    <a:pt x="1001" y="1124"/>
                  </a:cubicBezTo>
                  <a:cubicBezTo>
                    <a:pt x="1072" y="1124"/>
                    <a:pt x="1137" y="1122"/>
                    <a:pt x="1203" y="1112"/>
                  </a:cubicBezTo>
                  <a:cubicBezTo>
                    <a:pt x="1448" y="1073"/>
                    <a:pt x="1586" y="798"/>
                    <a:pt x="1525" y="529"/>
                  </a:cubicBezTo>
                  <a:cubicBezTo>
                    <a:pt x="1490" y="369"/>
                    <a:pt x="1362" y="260"/>
                    <a:pt x="1200" y="260"/>
                  </a:cubicBezTo>
                  <a:cubicBezTo>
                    <a:pt x="1145" y="260"/>
                    <a:pt x="1087" y="273"/>
                    <a:pt x="1027" y="300"/>
                  </a:cubicBezTo>
                  <a:cubicBezTo>
                    <a:pt x="812" y="399"/>
                    <a:pt x="636" y="560"/>
                    <a:pt x="452" y="690"/>
                  </a:cubicBezTo>
                  <a:cubicBezTo>
                    <a:pt x="353" y="491"/>
                    <a:pt x="238" y="246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-1247125" y="2577125"/>
              <a:ext cx="27200" cy="66675"/>
            </a:xfrm>
            <a:custGeom>
              <a:rect b="b" l="l" r="r" t="t"/>
              <a:pathLst>
                <a:path extrusionOk="0" h="2667" w="1088">
                  <a:moveTo>
                    <a:pt x="621" y="1"/>
                  </a:moveTo>
                  <a:cubicBezTo>
                    <a:pt x="559" y="100"/>
                    <a:pt x="460" y="192"/>
                    <a:pt x="452" y="292"/>
                  </a:cubicBezTo>
                  <a:cubicBezTo>
                    <a:pt x="437" y="905"/>
                    <a:pt x="444" y="1518"/>
                    <a:pt x="444" y="2153"/>
                  </a:cubicBezTo>
                  <a:lnTo>
                    <a:pt x="444" y="2161"/>
                  </a:lnTo>
                  <a:cubicBezTo>
                    <a:pt x="307" y="2184"/>
                    <a:pt x="230" y="2169"/>
                    <a:pt x="184" y="2207"/>
                  </a:cubicBezTo>
                  <a:cubicBezTo>
                    <a:pt x="107" y="2268"/>
                    <a:pt x="61" y="2360"/>
                    <a:pt x="0" y="2445"/>
                  </a:cubicBezTo>
                  <a:cubicBezTo>
                    <a:pt x="77" y="2498"/>
                    <a:pt x="153" y="2583"/>
                    <a:pt x="238" y="2598"/>
                  </a:cubicBezTo>
                  <a:cubicBezTo>
                    <a:pt x="452" y="2636"/>
                    <a:pt x="667" y="2659"/>
                    <a:pt x="881" y="2667"/>
                  </a:cubicBezTo>
                  <a:cubicBezTo>
                    <a:pt x="950" y="2667"/>
                    <a:pt x="1019" y="2598"/>
                    <a:pt x="1088" y="2567"/>
                  </a:cubicBezTo>
                  <a:cubicBezTo>
                    <a:pt x="1050" y="2506"/>
                    <a:pt x="1004" y="2437"/>
                    <a:pt x="958" y="2376"/>
                  </a:cubicBezTo>
                  <a:cubicBezTo>
                    <a:pt x="889" y="2307"/>
                    <a:pt x="751" y="2253"/>
                    <a:pt x="751" y="2184"/>
                  </a:cubicBezTo>
                  <a:cubicBezTo>
                    <a:pt x="743" y="1786"/>
                    <a:pt x="751" y="1380"/>
                    <a:pt x="774" y="981"/>
                  </a:cubicBezTo>
                  <a:cubicBezTo>
                    <a:pt x="789" y="752"/>
                    <a:pt x="850" y="522"/>
                    <a:pt x="835" y="292"/>
                  </a:cubicBezTo>
                  <a:cubicBezTo>
                    <a:pt x="827" y="192"/>
                    <a:pt x="697" y="100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-822325" y="2701050"/>
              <a:ext cx="36775" cy="47125"/>
            </a:xfrm>
            <a:custGeom>
              <a:rect b="b" l="l" r="r" t="t"/>
              <a:pathLst>
                <a:path extrusionOk="0" h="1885" w="1471">
                  <a:moveTo>
                    <a:pt x="1325" y="0"/>
                  </a:moveTo>
                  <a:cubicBezTo>
                    <a:pt x="1272" y="0"/>
                    <a:pt x="1187" y="69"/>
                    <a:pt x="1165" y="123"/>
                  </a:cubicBezTo>
                  <a:cubicBezTo>
                    <a:pt x="1034" y="468"/>
                    <a:pt x="912" y="812"/>
                    <a:pt x="781" y="1173"/>
                  </a:cubicBezTo>
                  <a:cubicBezTo>
                    <a:pt x="460" y="958"/>
                    <a:pt x="513" y="437"/>
                    <a:pt x="0" y="406"/>
                  </a:cubicBezTo>
                  <a:lnTo>
                    <a:pt x="0" y="406"/>
                  </a:lnTo>
                  <a:cubicBezTo>
                    <a:pt x="61" y="567"/>
                    <a:pt x="123" y="736"/>
                    <a:pt x="199" y="889"/>
                  </a:cubicBezTo>
                  <a:cubicBezTo>
                    <a:pt x="314" y="1142"/>
                    <a:pt x="429" y="1387"/>
                    <a:pt x="552" y="1632"/>
                  </a:cubicBezTo>
                  <a:cubicBezTo>
                    <a:pt x="605" y="1724"/>
                    <a:pt x="690" y="1801"/>
                    <a:pt x="766" y="1885"/>
                  </a:cubicBezTo>
                  <a:cubicBezTo>
                    <a:pt x="850" y="1801"/>
                    <a:pt x="965" y="1724"/>
                    <a:pt x="1011" y="1625"/>
                  </a:cubicBezTo>
                  <a:cubicBezTo>
                    <a:pt x="1149" y="1295"/>
                    <a:pt x="1264" y="950"/>
                    <a:pt x="1379" y="613"/>
                  </a:cubicBezTo>
                  <a:cubicBezTo>
                    <a:pt x="1425" y="460"/>
                    <a:pt x="1456" y="299"/>
                    <a:pt x="1471" y="138"/>
                  </a:cubicBezTo>
                  <a:cubicBezTo>
                    <a:pt x="1471" y="92"/>
                    <a:pt x="1379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-1088925" y="2849600"/>
              <a:ext cx="37925" cy="43375"/>
            </a:xfrm>
            <a:custGeom>
              <a:rect b="b" l="l" r="r" t="t"/>
              <a:pathLst>
                <a:path extrusionOk="0" h="1735" w="1517">
                  <a:moveTo>
                    <a:pt x="1286" y="0"/>
                  </a:moveTo>
                  <a:cubicBezTo>
                    <a:pt x="1218" y="0"/>
                    <a:pt x="1178" y="77"/>
                    <a:pt x="1126" y="241"/>
                  </a:cubicBezTo>
                  <a:cubicBezTo>
                    <a:pt x="1019" y="570"/>
                    <a:pt x="896" y="900"/>
                    <a:pt x="781" y="1229"/>
                  </a:cubicBezTo>
                  <a:cubicBezTo>
                    <a:pt x="544" y="892"/>
                    <a:pt x="498" y="432"/>
                    <a:pt x="38" y="218"/>
                  </a:cubicBezTo>
                  <a:cubicBezTo>
                    <a:pt x="15" y="310"/>
                    <a:pt x="0" y="348"/>
                    <a:pt x="8" y="363"/>
                  </a:cubicBezTo>
                  <a:cubicBezTo>
                    <a:pt x="169" y="739"/>
                    <a:pt x="314" y="1122"/>
                    <a:pt x="506" y="1482"/>
                  </a:cubicBezTo>
                  <a:cubicBezTo>
                    <a:pt x="575" y="1604"/>
                    <a:pt x="743" y="1735"/>
                    <a:pt x="866" y="1735"/>
                  </a:cubicBezTo>
                  <a:cubicBezTo>
                    <a:pt x="1057" y="1727"/>
                    <a:pt x="1096" y="1520"/>
                    <a:pt x="1141" y="1344"/>
                  </a:cubicBezTo>
                  <a:cubicBezTo>
                    <a:pt x="1249" y="938"/>
                    <a:pt x="1387" y="540"/>
                    <a:pt x="1517" y="134"/>
                  </a:cubicBezTo>
                  <a:cubicBezTo>
                    <a:pt x="1410" y="46"/>
                    <a:pt x="1339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-986475" y="2605600"/>
              <a:ext cx="36025" cy="32075"/>
            </a:xfrm>
            <a:custGeom>
              <a:rect b="b" l="l" r="r" t="t"/>
              <a:pathLst>
                <a:path extrusionOk="0" h="1283" w="1441">
                  <a:moveTo>
                    <a:pt x="1048" y="0"/>
                  </a:moveTo>
                  <a:cubicBezTo>
                    <a:pt x="891" y="0"/>
                    <a:pt x="688" y="48"/>
                    <a:pt x="621" y="149"/>
                  </a:cubicBezTo>
                  <a:cubicBezTo>
                    <a:pt x="532" y="277"/>
                    <a:pt x="470" y="350"/>
                    <a:pt x="415" y="350"/>
                  </a:cubicBezTo>
                  <a:cubicBezTo>
                    <a:pt x="361" y="350"/>
                    <a:pt x="314" y="281"/>
                    <a:pt x="253" y="126"/>
                  </a:cubicBezTo>
                  <a:cubicBezTo>
                    <a:pt x="230" y="65"/>
                    <a:pt x="85" y="49"/>
                    <a:pt x="1" y="11"/>
                  </a:cubicBezTo>
                  <a:lnTo>
                    <a:pt x="1" y="11"/>
                  </a:lnTo>
                  <a:cubicBezTo>
                    <a:pt x="8" y="103"/>
                    <a:pt x="1" y="195"/>
                    <a:pt x="24" y="279"/>
                  </a:cubicBezTo>
                  <a:cubicBezTo>
                    <a:pt x="123" y="547"/>
                    <a:pt x="253" y="808"/>
                    <a:pt x="322" y="1083"/>
                  </a:cubicBezTo>
                  <a:cubicBezTo>
                    <a:pt x="358" y="1220"/>
                    <a:pt x="407" y="1283"/>
                    <a:pt x="513" y="1283"/>
                  </a:cubicBezTo>
                  <a:cubicBezTo>
                    <a:pt x="544" y="1283"/>
                    <a:pt x="580" y="1278"/>
                    <a:pt x="621" y="1267"/>
                  </a:cubicBezTo>
                  <a:lnTo>
                    <a:pt x="621" y="1260"/>
                  </a:lnTo>
                  <a:cubicBezTo>
                    <a:pt x="728" y="509"/>
                    <a:pt x="790" y="371"/>
                    <a:pt x="1004" y="363"/>
                  </a:cubicBezTo>
                  <a:cubicBezTo>
                    <a:pt x="1027" y="494"/>
                    <a:pt x="1050" y="616"/>
                    <a:pt x="1073" y="746"/>
                  </a:cubicBezTo>
                  <a:cubicBezTo>
                    <a:pt x="1150" y="731"/>
                    <a:pt x="1272" y="739"/>
                    <a:pt x="1303" y="693"/>
                  </a:cubicBezTo>
                  <a:cubicBezTo>
                    <a:pt x="1364" y="570"/>
                    <a:pt x="1441" y="409"/>
                    <a:pt x="1410" y="294"/>
                  </a:cubicBezTo>
                  <a:cubicBezTo>
                    <a:pt x="1380" y="172"/>
                    <a:pt x="1226" y="19"/>
                    <a:pt x="1111" y="3"/>
                  </a:cubicBezTo>
                  <a:cubicBezTo>
                    <a:pt x="1092" y="1"/>
                    <a:pt x="1070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-1199650" y="2758450"/>
              <a:ext cx="14775" cy="17500"/>
            </a:xfrm>
            <a:custGeom>
              <a:rect b="b" l="l" r="r" t="t"/>
              <a:pathLst>
                <a:path extrusionOk="0" h="700" w="591">
                  <a:moveTo>
                    <a:pt x="252" y="1"/>
                  </a:moveTo>
                  <a:cubicBezTo>
                    <a:pt x="187" y="1"/>
                    <a:pt x="112" y="19"/>
                    <a:pt x="36" y="19"/>
                  </a:cubicBezTo>
                  <a:cubicBezTo>
                    <a:pt x="24" y="19"/>
                    <a:pt x="13" y="19"/>
                    <a:pt x="1" y="18"/>
                  </a:cubicBezTo>
                  <a:lnTo>
                    <a:pt x="1" y="700"/>
                  </a:lnTo>
                  <a:cubicBezTo>
                    <a:pt x="208" y="493"/>
                    <a:pt x="591" y="547"/>
                    <a:pt x="445" y="156"/>
                  </a:cubicBezTo>
                  <a:cubicBezTo>
                    <a:pt x="402" y="29"/>
                    <a:pt x="334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-1202700" y="2888250"/>
              <a:ext cx="13800" cy="14575"/>
            </a:xfrm>
            <a:custGeom>
              <a:rect b="b" l="l" r="r" t="t"/>
              <a:pathLst>
                <a:path extrusionOk="0" h="583" w="552">
                  <a:moveTo>
                    <a:pt x="360" y="1"/>
                  </a:moveTo>
                  <a:cubicBezTo>
                    <a:pt x="346" y="1"/>
                    <a:pt x="331" y="2"/>
                    <a:pt x="315" y="5"/>
                  </a:cubicBezTo>
                  <a:cubicBezTo>
                    <a:pt x="230" y="12"/>
                    <a:pt x="154" y="127"/>
                    <a:pt x="0" y="258"/>
                  </a:cubicBezTo>
                  <a:cubicBezTo>
                    <a:pt x="154" y="411"/>
                    <a:pt x="238" y="564"/>
                    <a:pt x="337" y="579"/>
                  </a:cubicBezTo>
                  <a:cubicBezTo>
                    <a:pt x="353" y="582"/>
                    <a:pt x="367" y="583"/>
                    <a:pt x="381" y="583"/>
                  </a:cubicBezTo>
                  <a:cubicBezTo>
                    <a:pt x="539" y="583"/>
                    <a:pt x="552" y="422"/>
                    <a:pt x="552" y="281"/>
                  </a:cubicBezTo>
                  <a:cubicBezTo>
                    <a:pt x="552" y="141"/>
                    <a:pt x="507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-1207875" y="2629225"/>
              <a:ext cx="12675" cy="11325"/>
            </a:xfrm>
            <a:custGeom>
              <a:rect b="b" l="l" r="r" t="t"/>
              <a:pathLst>
                <a:path extrusionOk="0" h="453" w="507">
                  <a:moveTo>
                    <a:pt x="255" y="0"/>
                  </a:moveTo>
                  <a:cubicBezTo>
                    <a:pt x="202" y="0"/>
                    <a:pt x="119" y="103"/>
                    <a:pt x="1" y="184"/>
                  </a:cubicBezTo>
                  <a:cubicBezTo>
                    <a:pt x="115" y="315"/>
                    <a:pt x="177" y="384"/>
                    <a:pt x="246" y="453"/>
                  </a:cubicBezTo>
                  <a:cubicBezTo>
                    <a:pt x="330" y="368"/>
                    <a:pt x="422" y="284"/>
                    <a:pt x="506" y="192"/>
                  </a:cubicBezTo>
                  <a:cubicBezTo>
                    <a:pt x="422" y="131"/>
                    <a:pt x="353" y="31"/>
                    <a:pt x="261" y="1"/>
                  </a:cubicBezTo>
                  <a:cubicBezTo>
                    <a:pt x="259" y="0"/>
                    <a:pt x="257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-1253850" y="3364475"/>
              <a:ext cx="53650" cy="74925"/>
            </a:xfrm>
            <a:custGeom>
              <a:rect b="b" l="l" r="r" t="t"/>
              <a:pathLst>
                <a:path extrusionOk="0" h="2997" w="2146">
                  <a:moveTo>
                    <a:pt x="1296" y="384"/>
                  </a:moveTo>
                  <a:cubicBezTo>
                    <a:pt x="1403" y="874"/>
                    <a:pt x="1510" y="1372"/>
                    <a:pt x="1625" y="1878"/>
                  </a:cubicBezTo>
                  <a:cubicBezTo>
                    <a:pt x="1311" y="1840"/>
                    <a:pt x="1005" y="1801"/>
                    <a:pt x="675" y="1763"/>
                  </a:cubicBezTo>
                  <a:cubicBezTo>
                    <a:pt x="844" y="1288"/>
                    <a:pt x="1012" y="836"/>
                    <a:pt x="1181" y="384"/>
                  </a:cubicBezTo>
                  <a:close/>
                  <a:moveTo>
                    <a:pt x="1250" y="1"/>
                  </a:moveTo>
                  <a:cubicBezTo>
                    <a:pt x="1196" y="1"/>
                    <a:pt x="1104" y="85"/>
                    <a:pt x="1066" y="154"/>
                  </a:cubicBezTo>
                  <a:cubicBezTo>
                    <a:pt x="951" y="392"/>
                    <a:pt x="844" y="637"/>
                    <a:pt x="744" y="882"/>
                  </a:cubicBezTo>
                  <a:cubicBezTo>
                    <a:pt x="499" y="1495"/>
                    <a:pt x="254" y="2100"/>
                    <a:pt x="24" y="2721"/>
                  </a:cubicBezTo>
                  <a:cubicBezTo>
                    <a:pt x="1" y="2797"/>
                    <a:pt x="55" y="2904"/>
                    <a:pt x="78" y="2996"/>
                  </a:cubicBezTo>
                  <a:cubicBezTo>
                    <a:pt x="147" y="2943"/>
                    <a:pt x="254" y="2904"/>
                    <a:pt x="284" y="2835"/>
                  </a:cubicBezTo>
                  <a:cubicBezTo>
                    <a:pt x="384" y="2621"/>
                    <a:pt x="461" y="2406"/>
                    <a:pt x="522" y="2184"/>
                  </a:cubicBezTo>
                  <a:cubicBezTo>
                    <a:pt x="562" y="2031"/>
                    <a:pt x="648" y="1982"/>
                    <a:pt x="776" y="1982"/>
                  </a:cubicBezTo>
                  <a:cubicBezTo>
                    <a:pt x="795" y="1982"/>
                    <a:pt x="815" y="1983"/>
                    <a:pt x="836" y="1985"/>
                  </a:cubicBezTo>
                  <a:cubicBezTo>
                    <a:pt x="1127" y="2016"/>
                    <a:pt x="1418" y="2039"/>
                    <a:pt x="1679" y="2069"/>
                  </a:cubicBezTo>
                  <a:cubicBezTo>
                    <a:pt x="1809" y="2269"/>
                    <a:pt x="1932" y="2460"/>
                    <a:pt x="2054" y="2652"/>
                  </a:cubicBezTo>
                  <a:cubicBezTo>
                    <a:pt x="2077" y="2636"/>
                    <a:pt x="2108" y="2621"/>
                    <a:pt x="2131" y="2613"/>
                  </a:cubicBezTo>
                  <a:cubicBezTo>
                    <a:pt x="2131" y="2552"/>
                    <a:pt x="2146" y="2491"/>
                    <a:pt x="2131" y="2445"/>
                  </a:cubicBezTo>
                  <a:cubicBezTo>
                    <a:pt x="1993" y="2008"/>
                    <a:pt x="1840" y="1571"/>
                    <a:pt x="1709" y="1135"/>
                  </a:cubicBezTo>
                  <a:cubicBezTo>
                    <a:pt x="1610" y="813"/>
                    <a:pt x="1533" y="484"/>
                    <a:pt x="1426" y="169"/>
                  </a:cubicBezTo>
                  <a:cubicBezTo>
                    <a:pt x="1403" y="93"/>
                    <a:pt x="1319" y="9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-1161900" y="3373675"/>
              <a:ext cx="50400" cy="67050"/>
            </a:xfrm>
            <a:custGeom>
              <a:rect b="b" l="l" r="r" t="t"/>
              <a:pathLst>
                <a:path extrusionOk="0" h="2682" w="2016">
                  <a:moveTo>
                    <a:pt x="789" y="407"/>
                  </a:moveTo>
                  <a:cubicBezTo>
                    <a:pt x="950" y="813"/>
                    <a:pt x="1080" y="1142"/>
                    <a:pt x="1218" y="1487"/>
                  </a:cubicBezTo>
                  <a:lnTo>
                    <a:pt x="529" y="1487"/>
                  </a:lnTo>
                  <a:cubicBezTo>
                    <a:pt x="613" y="1142"/>
                    <a:pt x="697" y="813"/>
                    <a:pt x="789" y="407"/>
                  </a:cubicBezTo>
                  <a:close/>
                  <a:moveTo>
                    <a:pt x="789" y="1"/>
                  </a:moveTo>
                  <a:cubicBezTo>
                    <a:pt x="720" y="93"/>
                    <a:pt x="628" y="177"/>
                    <a:pt x="598" y="284"/>
                  </a:cubicBezTo>
                  <a:cubicBezTo>
                    <a:pt x="483" y="675"/>
                    <a:pt x="383" y="1066"/>
                    <a:pt x="284" y="1464"/>
                  </a:cubicBezTo>
                  <a:cubicBezTo>
                    <a:pt x="192" y="1824"/>
                    <a:pt x="92" y="2176"/>
                    <a:pt x="8" y="2536"/>
                  </a:cubicBezTo>
                  <a:cubicBezTo>
                    <a:pt x="0" y="2575"/>
                    <a:pt x="54" y="2636"/>
                    <a:pt x="77" y="2682"/>
                  </a:cubicBezTo>
                  <a:cubicBezTo>
                    <a:pt x="130" y="2659"/>
                    <a:pt x="207" y="2636"/>
                    <a:pt x="222" y="2598"/>
                  </a:cubicBezTo>
                  <a:cubicBezTo>
                    <a:pt x="276" y="2467"/>
                    <a:pt x="307" y="2330"/>
                    <a:pt x="330" y="2184"/>
                  </a:cubicBezTo>
                  <a:cubicBezTo>
                    <a:pt x="422" y="1717"/>
                    <a:pt x="429" y="1786"/>
                    <a:pt x="874" y="1694"/>
                  </a:cubicBezTo>
                  <a:cubicBezTo>
                    <a:pt x="942" y="1679"/>
                    <a:pt x="1003" y="1673"/>
                    <a:pt x="1059" y="1673"/>
                  </a:cubicBezTo>
                  <a:cubicBezTo>
                    <a:pt x="1387" y="1673"/>
                    <a:pt x="1502" y="1909"/>
                    <a:pt x="1640" y="2184"/>
                  </a:cubicBezTo>
                  <a:cubicBezTo>
                    <a:pt x="1716" y="2345"/>
                    <a:pt x="1816" y="2490"/>
                    <a:pt x="1908" y="2644"/>
                  </a:cubicBezTo>
                  <a:cubicBezTo>
                    <a:pt x="1946" y="2628"/>
                    <a:pt x="1984" y="2613"/>
                    <a:pt x="2015" y="2598"/>
                  </a:cubicBezTo>
                  <a:cubicBezTo>
                    <a:pt x="1984" y="2483"/>
                    <a:pt x="1954" y="2360"/>
                    <a:pt x="1908" y="2253"/>
                  </a:cubicBezTo>
                  <a:cubicBezTo>
                    <a:pt x="1609" y="1586"/>
                    <a:pt x="1303" y="920"/>
                    <a:pt x="988" y="253"/>
                  </a:cubicBezTo>
                  <a:cubicBezTo>
                    <a:pt x="942" y="154"/>
                    <a:pt x="858" y="85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-1036650" y="3395175"/>
              <a:ext cx="28550" cy="68925"/>
            </a:xfrm>
            <a:custGeom>
              <a:rect b="b" l="l" r="r" t="t"/>
              <a:pathLst>
                <a:path extrusionOk="0" h="2757" w="1142">
                  <a:moveTo>
                    <a:pt x="434" y="208"/>
                  </a:moveTo>
                  <a:cubicBezTo>
                    <a:pt x="495" y="208"/>
                    <a:pt x="559" y="218"/>
                    <a:pt x="613" y="221"/>
                  </a:cubicBezTo>
                  <a:cubicBezTo>
                    <a:pt x="790" y="236"/>
                    <a:pt x="889" y="382"/>
                    <a:pt x="813" y="527"/>
                  </a:cubicBezTo>
                  <a:cubicBezTo>
                    <a:pt x="698" y="749"/>
                    <a:pt x="521" y="949"/>
                    <a:pt x="368" y="1155"/>
                  </a:cubicBezTo>
                  <a:cubicBezTo>
                    <a:pt x="345" y="1140"/>
                    <a:pt x="322" y="1125"/>
                    <a:pt x="299" y="1110"/>
                  </a:cubicBezTo>
                  <a:cubicBezTo>
                    <a:pt x="269" y="864"/>
                    <a:pt x="207" y="619"/>
                    <a:pt x="230" y="382"/>
                  </a:cubicBezTo>
                  <a:cubicBezTo>
                    <a:pt x="240" y="237"/>
                    <a:pt x="331" y="208"/>
                    <a:pt x="434" y="208"/>
                  </a:cubicBezTo>
                  <a:close/>
                  <a:moveTo>
                    <a:pt x="564" y="0"/>
                  </a:moveTo>
                  <a:cubicBezTo>
                    <a:pt x="495" y="0"/>
                    <a:pt x="424" y="7"/>
                    <a:pt x="353" y="14"/>
                  </a:cubicBezTo>
                  <a:cubicBezTo>
                    <a:pt x="261" y="29"/>
                    <a:pt x="161" y="37"/>
                    <a:pt x="31" y="45"/>
                  </a:cubicBezTo>
                  <a:cubicBezTo>
                    <a:pt x="23" y="106"/>
                    <a:pt x="0" y="206"/>
                    <a:pt x="8" y="297"/>
                  </a:cubicBezTo>
                  <a:cubicBezTo>
                    <a:pt x="16" y="543"/>
                    <a:pt x="46" y="788"/>
                    <a:pt x="54" y="1041"/>
                  </a:cubicBezTo>
                  <a:cubicBezTo>
                    <a:pt x="77" y="1539"/>
                    <a:pt x="85" y="2044"/>
                    <a:pt x="115" y="2550"/>
                  </a:cubicBezTo>
                  <a:cubicBezTo>
                    <a:pt x="123" y="2619"/>
                    <a:pt x="215" y="2680"/>
                    <a:pt x="269" y="2757"/>
                  </a:cubicBezTo>
                  <a:cubicBezTo>
                    <a:pt x="299" y="2672"/>
                    <a:pt x="361" y="2588"/>
                    <a:pt x="361" y="2511"/>
                  </a:cubicBezTo>
                  <a:cubicBezTo>
                    <a:pt x="345" y="2251"/>
                    <a:pt x="315" y="1998"/>
                    <a:pt x="292" y="1745"/>
                  </a:cubicBezTo>
                  <a:cubicBezTo>
                    <a:pt x="276" y="1554"/>
                    <a:pt x="307" y="1424"/>
                    <a:pt x="491" y="1301"/>
                  </a:cubicBezTo>
                  <a:cubicBezTo>
                    <a:pt x="659" y="1186"/>
                    <a:pt x="790" y="995"/>
                    <a:pt x="920" y="834"/>
                  </a:cubicBezTo>
                  <a:cubicBezTo>
                    <a:pt x="1073" y="635"/>
                    <a:pt x="1142" y="428"/>
                    <a:pt x="981" y="198"/>
                  </a:cubicBezTo>
                  <a:cubicBezTo>
                    <a:pt x="869" y="37"/>
                    <a:pt x="723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-1068625" y="3369275"/>
              <a:ext cx="27975" cy="70800"/>
            </a:xfrm>
            <a:custGeom>
              <a:rect b="b" l="l" r="r" t="t"/>
              <a:pathLst>
                <a:path extrusionOk="0" h="2832" w="1119">
                  <a:moveTo>
                    <a:pt x="406" y="0"/>
                  </a:moveTo>
                  <a:cubicBezTo>
                    <a:pt x="138" y="0"/>
                    <a:pt x="0" y="123"/>
                    <a:pt x="0" y="384"/>
                  </a:cubicBezTo>
                  <a:cubicBezTo>
                    <a:pt x="8" y="1142"/>
                    <a:pt x="31" y="1900"/>
                    <a:pt x="54" y="2659"/>
                  </a:cubicBezTo>
                  <a:cubicBezTo>
                    <a:pt x="54" y="2774"/>
                    <a:pt x="87" y="2832"/>
                    <a:pt x="185" y="2832"/>
                  </a:cubicBezTo>
                  <a:cubicBezTo>
                    <a:pt x="211" y="2832"/>
                    <a:pt x="241" y="2828"/>
                    <a:pt x="276" y="2820"/>
                  </a:cubicBezTo>
                  <a:cubicBezTo>
                    <a:pt x="460" y="2774"/>
                    <a:pt x="659" y="2781"/>
                    <a:pt x="850" y="2743"/>
                  </a:cubicBezTo>
                  <a:cubicBezTo>
                    <a:pt x="927" y="2728"/>
                    <a:pt x="988" y="2666"/>
                    <a:pt x="1065" y="2628"/>
                  </a:cubicBezTo>
                  <a:cubicBezTo>
                    <a:pt x="988" y="2582"/>
                    <a:pt x="912" y="2506"/>
                    <a:pt x="835" y="2506"/>
                  </a:cubicBezTo>
                  <a:cubicBezTo>
                    <a:pt x="651" y="2506"/>
                    <a:pt x="467" y="2536"/>
                    <a:pt x="230" y="2559"/>
                  </a:cubicBezTo>
                  <a:cubicBezTo>
                    <a:pt x="230" y="1824"/>
                    <a:pt x="230" y="1134"/>
                    <a:pt x="230" y="437"/>
                  </a:cubicBezTo>
                  <a:cubicBezTo>
                    <a:pt x="230" y="312"/>
                    <a:pt x="265" y="230"/>
                    <a:pt x="409" y="230"/>
                  </a:cubicBezTo>
                  <a:cubicBezTo>
                    <a:pt x="416" y="230"/>
                    <a:pt x="422" y="230"/>
                    <a:pt x="429" y="230"/>
                  </a:cubicBezTo>
                  <a:cubicBezTo>
                    <a:pt x="525" y="238"/>
                    <a:pt x="623" y="240"/>
                    <a:pt x="725" y="240"/>
                  </a:cubicBezTo>
                  <a:cubicBezTo>
                    <a:pt x="827" y="240"/>
                    <a:pt x="935" y="238"/>
                    <a:pt x="1050" y="238"/>
                  </a:cubicBezTo>
                  <a:lnTo>
                    <a:pt x="1057" y="238"/>
                  </a:lnTo>
                  <a:cubicBezTo>
                    <a:pt x="1119" y="92"/>
                    <a:pt x="1034" y="31"/>
                    <a:pt x="881" y="23"/>
                  </a:cubicBezTo>
                  <a:cubicBezTo>
                    <a:pt x="720" y="16"/>
                    <a:pt x="559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-932275" y="3402800"/>
              <a:ext cx="26850" cy="69150"/>
            </a:xfrm>
            <a:custGeom>
              <a:rect b="b" l="l" r="r" t="t"/>
              <a:pathLst>
                <a:path extrusionOk="0" h="2766" w="1074">
                  <a:moveTo>
                    <a:pt x="177" y="0"/>
                  </a:moveTo>
                  <a:lnTo>
                    <a:pt x="177" y="0"/>
                  </a:lnTo>
                  <a:cubicBezTo>
                    <a:pt x="1" y="398"/>
                    <a:pt x="200" y="912"/>
                    <a:pt x="529" y="1096"/>
                  </a:cubicBezTo>
                  <a:cubicBezTo>
                    <a:pt x="422" y="1517"/>
                    <a:pt x="315" y="1931"/>
                    <a:pt x="215" y="2352"/>
                  </a:cubicBezTo>
                  <a:cubicBezTo>
                    <a:pt x="185" y="2505"/>
                    <a:pt x="77" y="2674"/>
                    <a:pt x="284" y="2766"/>
                  </a:cubicBezTo>
                  <a:cubicBezTo>
                    <a:pt x="284" y="2766"/>
                    <a:pt x="285" y="2766"/>
                    <a:pt x="285" y="2766"/>
                  </a:cubicBezTo>
                  <a:cubicBezTo>
                    <a:pt x="312" y="2766"/>
                    <a:pt x="476" y="2534"/>
                    <a:pt x="499" y="2406"/>
                  </a:cubicBezTo>
                  <a:cubicBezTo>
                    <a:pt x="591" y="1800"/>
                    <a:pt x="682" y="1195"/>
                    <a:pt x="989" y="651"/>
                  </a:cubicBezTo>
                  <a:cubicBezTo>
                    <a:pt x="1058" y="521"/>
                    <a:pt x="1066" y="360"/>
                    <a:pt x="1073" y="207"/>
                  </a:cubicBezTo>
                  <a:cubicBezTo>
                    <a:pt x="1073" y="146"/>
                    <a:pt x="1020" y="77"/>
                    <a:pt x="989" y="15"/>
                  </a:cubicBezTo>
                  <a:cubicBezTo>
                    <a:pt x="928" y="69"/>
                    <a:pt x="843" y="107"/>
                    <a:pt x="813" y="176"/>
                  </a:cubicBezTo>
                  <a:cubicBezTo>
                    <a:pt x="759" y="307"/>
                    <a:pt x="736" y="452"/>
                    <a:pt x="690" y="582"/>
                  </a:cubicBezTo>
                  <a:cubicBezTo>
                    <a:pt x="660" y="667"/>
                    <a:pt x="598" y="743"/>
                    <a:pt x="552" y="820"/>
                  </a:cubicBezTo>
                  <a:cubicBezTo>
                    <a:pt x="499" y="743"/>
                    <a:pt x="422" y="667"/>
                    <a:pt x="384" y="582"/>
                  </a:cubicBezTo>
                  <a:cubicBezTo>
                    <a:pt x="315" y="414"/>
                    <a:pt x="261" y="238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-1106750" y="3396650"/>
              <a:ext cx="28950" cy="69375"/>
            </a:xfrm>
            <a:custGeom>
              <a:rect b="b" l="l" r="r" t="t"/>
              <a:pathLst>
                <a:path extrusionOk="0" h="2775" w="1158">
                  <a:moveTo>
                    <a:pt x="1042" y="1"/>
                  </a:moveTo>
                  <a:cubicBezTo>
                    <a:pt x="989" y="85"/>
                    <a:pt x="920" y="170"/>
                    <a:pt x="882" y="261"/>
                  </a:cubicBezTo>
                  <a:cubicBezTo>
                    <a:pt x="790" y="491"/>
                    <a:pt x="713" y="736"/>
                    <a:pt x="621" y="1012"/>
                  </a:cubicBezTo>
                  <a:cubicBezTo>
                    <a:pt x="422" y="698"/>
                    <a:pt x="261" y="445"/>
                    <a:pt x="100" y="192"/>
                  </a:cubicBezTo>
                  <a:cubicBezTo>
                    <a:pt x="69" y="208"/>
                    <a:pt x="39" y="223"/>
                    <a:pt x="1" y="246"/>
                  </a:cubicBezTo>
                  <a:cubicBezTo>
                    <a:pt x="16" y="315"/>
                    <a:pt x="24" y="399"/>
                    <a:pt x="54" y="461"/>
                  </a:cubicBezTo>
                  <a:cubicBezTo>
                    <a:pt x="184" y="721"/>
                    <a:pt x="338" y="974"/>
                    <a:pt x="468" y="1242"/>
                  </a:cubicBezTo>
                  <a:cubicBezTo>
                    <a:pt x="506" y="1319"/>
                    <a:pt x="529" y="1434"/>
                    <a:pt x="499" y="1518"/>
                  </a:cubicBezTo>
                  <a:cubicBezTo>
                    <a:pt x="384" y="1863"/>
                    <a:pt x="238" y="2192"/>
                    <a:pt x="123" y="2537"/>
                  </a:cubicBezTo>
                  <a:cubicBezTo>
                    <a:pt x="100" y="2606"/>
                    <a:pt x="161" y="2698"/>
                    <a:pt x="184" y="2774"/>
                  </a:cubicBezTo>
                  <a:cubicBezTo>
                    <a:pt x="238" y="2721"/>
                    <a:pt x="315" y="2667"/>
                    <a:pt x="338" y="2598"/>
                  </a:cubicBezTo>
                  <a:cubicBezTo>
                    <a:pt x="453" y="2338"/>
                    <a:pt x="552" y="2069"/>
                    <a:pt x="644" y="1801"/>
                  </a:cubicBezTo>
                  <a:cubicBezTo>
                    <a:pt x="813" y="1311"/>
                    <a:pt x="981" y="813"/>
                    <a:pt x="1127" y="315"/>
                  </a:cubicBezTo>
                  <a:cubicBezTo>
                    <a:pt x="1157" y="223"/>
                    <a:pt x="1073" y="10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-872325" y="3373875"/>
              <a:ext cx="24925" cy="70700"/>
            </a:xfrm>
            <a:custGeom>
              <a:rect b="b" l="l" r="r" t="t"/>
              <a:pathLst>
                <a:path extrusionOk="0" h="2828" w="997">
                  <a:moveTo>
                    <a:pt x="866" y="0"/>
                  </a:moveTo>
                  <a:cubicBezTo>
                    <a:pt x="606" y="0"/>
                    <a:pt x="338" y="23"/>
                    <a:pt x="1" y="46"/>
                  </a:cubicBezTo>
                  <a:cubicBezTo>
                    <a:pt x="138" y="200"/>
                    <a:pt x="215" y="276"/>
                    <a:pt x="253" y="314"/>
                  </a:cubicBezTo>
                  <a:cubicBezTo>
                    <a:pt x="430" y="268"/>
                    <a:pt x="560" y="230"/>
                    <a:pt x="736" y="184"/>
                  </a:cubicBezTo>
                  <a:lnTo>
                    <a:pt x="736" y="2505"/>
                  </a:lnTo>
                  <a:cubicBezTo>
                    <a:pt x="613" y="2528"/>
                    <a:pt x="468" y="2544"/>
                    <a:pt x="338" y="2582"/>
                  </a:cubicBezTo>
                  <a:cubicBezTo>
                    <a:pt x="276" y="2605"/>
                    <a:pt x="238" y="2674"/>
                    <a:pt x="184" y="2728"/>
                  </a:cubicBezTo>
                  <a:cubicBezTo>
                    <a:pt x="243" y="2764"/>
                    <a:pt x="308" y="2828"/>
                    <a:pt x="360" y="2828"/>
                  </a:cubicBezTo>
                  <a:cubicBezTo>
                    <a:pt x="363" y="2828"/>
                    <a:pt x="365" y="2828"/>
                    <a:pt x="368" y="2827"/>
                  </a:cubicBezTo>
                  <a:cubicBezTo>
                    <a:pt x="537" y="2812"/>
                    <a:pt x="705" y="2781"/>
                    <a:pt x="866" y="2720"/>
                  </a:cubicBezTo>
                  <a:cubicBezTo>
                    <a:pt x="928" y="2705"/>
                    <a:pt x="996" y="2597"/>
                    <a:pt x="996" y="2536"/>
                  </a:cubicBezTo>
                  <a:cubicBezTo>
                    <a:pt x="996" y="1762"/>
                    <a:pt x="989" y="981"/>
                    <a:pt x="973" y="207"/>
                  </a:cubicBezTo>
                  <a:cubicBezTo>
                    <a:pt x="973" y="138"/>
                    <a:pt x="905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-1198500" y="3399150"/>
              <a:ext cx="30300" cy="39300"/>
            </a:xfrm>
            <a:custGeom>
              <a:rect b="b" l="l" r="r" t="t"/>
              <a:pathLst>
                <a:path extrusionOk="0" h="1572" w="1212">
                  <a:moveTo>
                    <a:pt x="966" y="1"/>
                  </a:moveTo>
                  <a:cubicBezTo>
                    <a:pt x="905" y="16"/>
                    <a:pt x="821" y="16"/>
                    <a:pt x="790" y="54"/>
                  </a:cubicBezTo>
                  <a:cubicBezTo>
                    <a:pt x="683" y="177"/>
                    <a:pt x="599" y="307"/>
                    <a:pt x="507" y="437"/>
                  </a:cubicBezTo>
                  <a:cubicBezTo>
                    <a:pt x="342" y="306"/>
                    <a:pt x="214" y="240"/>
                    <a:pt x="122" y="240"/>
                  </a:cubicBezTo>
                  <a:cubicBezTo>
                    <a:pt x="70" y="240"/>
                    <a:pt x="29" y="262"/>
                    <a:pt x="1" y="307"/>
                  </a:cubicBezTo>
                  <a:cubicBezTo>
                    <a:pt x="392" y="544"/>
                    <a:pt x="430" y="644"/>
                    <a:pt x="254" y="1058"/>
                  </a:cubicBezTo>
                  <a:cubicBezTo>
                    <a:pt x="215" y="1142"/>
                    <a:pt x="177" y="1226"/>
                    <a:pt x="169" y="1311"/>
                  </a:cubicBezTo>
                  <a:cubicBezTo>
                    <a:pt x="162" y="1372"/>
                    <a:pt x="192" y="1441"/>
                    <a:pt x="231" y="1571"/>
                  </a:cubicBezTo>
                  <a:cubicBezTo>
                    <a:pt x="369" y="1303"/>
                    <a:pt x="476" y="1111"/>
                    <a:pt x="606" y="866"/>
                  </a:cubicBezTo>
                  <a:cubicBezTo>
                    <a:pt x="729" y="1042"/>
                    <a:pt x="813" y="1180"/>
                    <a:pt x="936" y="1364"/>
                  </a:cubicBezTo>
                  <a:cubicBezTo>
                    <a:pt x="1012" y="1334"/>
                    <a:pt x="1112" y="1295"/>
                    <a:pt x="1211" y="1257"/>
                  </a:cubicBezTo>
                  <a:cubicBezTo>
                    <a:pt x="1181" y="1196"/>
                    <a:pt x="1158" y="1119"/>
                    <a:pt x="1112" y="1065"/>
                  </a:cubicBezTo>
                  <a:cubicBezTo>
                    <a:pt x="982" y="928"/>
                    <a:pt x="759" y="820"/>
                    <a:pt x="736" y="667"/>
                  </a:cubicBezTo>
                  <a:cubicBezTo>
                    <a:pt x="706" y="529"/>
                    <a:pt x="890" y="353"/>
                    <a:pt x="966" y="192"/>
                  </a:cubicBezTo>
                  <a:cubicBezTo>
                    <a:pt x="989" y="138"/>
                    <a:pt x="966" y="62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-980725" y="3402225"/>
              <a:ext cx="28375" cy="36975"/>
            </a:xfrm>
            <a:custGeom>
              <a:rect b="b" l="l" r="r" t="t"/>
              <a:pathLst>
                <a:path extrusionOk="0" h="1479" w="1135">
                  <a:moveTo>
                    <a:pt x="973" y="0"/>
                  </a:moveTo>
                  <a:cubicBezTo>
                    <a:pt x="927" y="23"/>
                    <a:pt x="858" y="31"/>
                    <a:pt x="828" y="69"/>
                  </a:cubicBezTo>
                  <a:cubicBezTo>
                    <a:pt x="751" y="161"/>
                    <a:pt x="690" y="268"/>
                    <a:pt x="621" y="376"/>
                  </a:cubicBezTo>
                  <a:cubicBezTo>
                    <a:pt x="362" y="156"/>
                    <a:pt x="171" y="46"/>
                    <a:pt x="51" y="46"/>
                  </a:cubicBezTo>
                  <a:cubicBezTo>
                    <a:pt x="32" y="46"/>
                    <a:pt x="16" y="49"/>
                    <a:pt x="0" y="54"/>
                  </a:cubicBezTo>
                  <a:cubicBezTo>
                    <a:pt x="16" y="84"/>
                    <a:pt x="23" y="115"/>
                    <a:pt x="46" y="138"/>
                  </a:cubicBezTo>
                  <a:cubicBezTo>
                    <a:pt x="475" y="498"/>
                    <a:pt x="483" y="521"/>
                    <a:pt x="261" y="996"/>
                  </a:cubicBezTo>
                  <a:cubicBezTo>
                    <a:pt x="223" y="1080"/>
                    <a:pt x="169" y="1172"/>
                    <a:pt x="154" y="1264"/>
                  </a:cubicBezTo>
                  <a:cubicBezTo>
                    <a:pt x="146" y="1325"/>
                    <a:pt x="184" y="1387"/>
                    <a:pt x="215" y="1479"/>
                  </a:cubicBezTo>
                  <a:cubicBezTo>
                    <a:pt x="368" y="1226"/>
                    <a:pt x="498" y="1019"/>
                    <a:pt x="667" y="759"/>
                  </a:cubicBezTo>
                  <a:cubicBezTo>
                    <a:pt x="736" y="950"/>
                    <a:pt x="774" y="1103"/>
                    <a:pt x="851" y="1226"/>
                  </a:cubicBezTo>
                  <a:cubicBezTo>
                    <a:pt x="897" y="1303"/>
                    <a:pt x="1012" y="1325"/>
                    <a:pt x="1088" y="1371"/>
                  </a:cubicBezTo>
                  <a:cubicBezTo>
                    <a:pt x="1104" y="1356"/>
                    <a:pt x="1119" y="1341"/>
                    <a:pt x="1134" y="1333"/>
                  </a:cubicBezTo>
                  <a:cubicBezTo>
                    <a:pt x="1027" y="1073"/>
                    <a:pt x="920" y="812"/>
                    <a:pt x="805" y="521"/>
                  </a:cubicBezTo>
                  <a:cubicBezTo>
                    <a:pt x="858" y="437"/>
                    <a:pt x="958" y="314"/>
                    <a:pt x="1019" y="176"/>
                  </a:cubicBezTo>
                  <a:cubicBezTo>
                    <a:pt x="1042" y="138"/>
                    <a:pt x="996" y="61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-1007150" y="3384975"/>
              <a:ext cx="22225" cy="56000"/>
            </a:xfrm>
            <a:custGeom>
              <a:rect b="b" l="l" r="r" t="t"/>
              <a:pathLst>
                <a:path extrusionOk="0" h="2240" w="889">
                  <a:moveTo>
                    <a:pt x="866" y="1"/>
                  </a:moveTo>
                  <a:cubicBezTo>
                    <a:pt x="789" y="24"/>
                    <a:pt x="690" y="16"/>
                    <a:pt x="644" y="70"/>
                  </a:cubicBezTo>
                  <a:cubicBezTo>
                    <a:pt x="215" y="460"/>
                    <a:pt x="0" y="966"/>
                    <a:pt x="115" y="1533"/>
                  </a:cubicBezTo>
                  <a:cubicBezTo>
                    <a:pt x="169" y="1778"/>
                    <a:pt x="406" y="2000"/>
                    <a:pt x="575" y="2215"/>
                  </a:cubicBezTo>
                  <a:cubicBezTo>
                    <a:pt x="591" y="2234"/>
                    <a:pt x="625" y="2240"/>
                    <a:pt x="664" y="2240"/>
                  </a:cubicBezTo>
                  <a:cubicBezTo>
                    <a:pt x="716" y="2240"/>
                    <a:pt x="779" y="2230"/>
                    <a:pt x="828" y="2230"/>
                  </a:cubicBezTo>
                  <a:cubicBezTo>
                    <a:pt x="789" y="2161"/>
                    <a:pt x="759" y="2077"/>
                    <a:pt x="705" y="2031"/>
                  </a:cubicBezTo>
                  <a:cubicBezTo>
                    <a:pt x="452" y="1839"/>
                    <a:pt x="307" y="1609"/>
                    <a:pt x="322" y="1288"/>
                  </a:cubicBezTo>
                  <a:cubicBezTo>
                    <a:pt x="337" y="797"/>
                    <a:pt x="552" y="407"/>
                    <a:pt x="889" y="70"/>
                  </a:cubicBezTo>
                  <a:cubicBezTo>
                    <a:pt x="881" y="47"/>
                    <a:pt x="874" y="24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-897800" y="3391550"/>
              <a:ext cx="19000" cy="54175"/>
            </a:xfrm>
            <a:custGeom>
              <a:rect b="b" l="l" r="r" t="t"/>
              <a:pathLst>
                <a:path extrusionOk="0" h="2167" w="760">
                  <a:moveTo>
                    <a:pt x="158" y="0"/>
                  </a:moveTo>
                  <a:cubicBezTo>
                    <a:pt x="114" y="0"/>
                    <a:pt x="65" y="11"/>
                    <a:pt x="8" y="36"/>
                  </a:cubicBezTo>
                  <a:cubicBezTo>
                    <a:pt x="682" y="649"/>
                    <a:pt x="499" y="1599"/>
                    <a:pt x="1" y="2013"/>
                  </a:cubicBezTo>
                  <a:cubicBezTo>
                    <a:pt x="62" y="2074"/>
                    <a:pt x="131" y="2166"/>
                    <a:pt x="192" y="2166"/>
                  </a:cubicBezTo>
                  <a:cubicBezTo>
                    <a:pt x="261" y="2159"/>
                    <a:pt x="353" y="2082"/>
                    <a:pt x="384" y="2013"/>
                  </a:cubicBezTo>
                  <a:cubicBezTo>
                    <a:pt x="483" y="1768"/>
                    <a:pt x="591" y="1523"/>
                    <a:pt x="659" y="1270"/>
                  </a:cubicBezTo>
                  <a:cubicBezTo>
                    <a:pt x="759" y="879"/>
                    <a:pt x="644" y="511"/>
                    <a:pt x="430" y="190"/>
                  </a:cubicBezTo>
                  <a:cubicBezTo>
                    <a:pt x="361" y="93"/>
                    <a:pt x="284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-1287550" y="3399175"/>
              <a:ext cx="35850" cy="25275"/>
            </a:xfrm>
            <a:custGeom>
              <a:rect b="b" l="l" r="r" t="t"/>
              <a:pathLst>
                <a:path extrusionOk="0" h="1011" w="1434">
                  <a:moveTo>
                    <a:pt x="574" y="0"/>
                  </a:moveTo>
                  <a:cubicBezTo>
                    <a:pt x="517" y="0"/>
                    <a:pt x="457" y="43"/>
                    <a:pt x="391" y="130"/>
                  </a:cubicBezTo>
                  <a:cubicBezTo>
                    <a:pt x="246" y="329"/>
                    <a:pt x="139" y="551"/>
                    <a:pt x="31" y="773"/>
                  </a:cubicBezTo>
                  <a:cubicBezTo>
                    <a:pt x="1" y="842"/>
                    <a:pt x="24" y="934"/>
                    <a:pt x="24" y="1011"/>
                  </a:cubicBezTo>
                  <a:cubicBezTo>
                    <a:pt x="161" y="904"/>
                    <a:pt x="230" y="781"/>
                    <a:pt x="307" y="658"/>
                  </a:cubicBezTo>
                  <a:cubicBezTo>
                    <a:pt x="384" y="536"/>
                    <a:pt x="460" y="413"/>
                    <a:pt x="552" y="268"/>
                  </a:cubicBezTo>
                  <a:cubicBezTo>
                    <a:pt x="606" y="367"/>
                    <a:pt x="636" y="421"/>
                    <a:pt x="659" y="475"/>
                  </a:cubicBezTo>
                  <a:cubicBezTo>
                    <a:pt x="762" y="711"/>
                    <a:pt x="866" y="816"/>
                    <a:pt x="988" y="816"/>
                  </a:cubicBezTo>
                  <a:cubicBezTo>
                    <a:pt x="1102" y="816"/>
                    <a:pt x="1231" y="722"/>
                    <a:pt x="1387" y="559"/>
                  </a:cubicBezTo>
                  <a:cubicBezTo>
                    <a:pt x="1433" y="513"/>
                    <a:pt x="1395" y="398"/>
                    <a:pt x="1395" y="306"/>
                  </a:cubicBezTo>
                  <a:lnTo>
                    <a:pt x="1395" y="306"/>
                  </a:lnTo>
                  <a:cubicBezTo>
                    <a:pt x="1326" y="337"/>
                    <a:pt x="1257" y="352"/>
                    <a:pt x="1203" y="390"/>
                  </a:cubicBezTo>
                  <a:cubicBezTo>
                    <a:pt x="1134" y="444"/>
                    <a:pt x="1088" y="521"/>
                    <a:pt x="997" y="628"/>
                  </a:cubicBezTo>
                  <a:cubicBezTo>
                    <a:pt x="905" y="452"/>
                    <a:pt x="843" y="314"/>
                    <a:pt x="774" y="183"/>
                  </a:cubicBezTo>
                  <a:cubicBezTo>
                    <a:pt x="707" y="62"/>
                    <a:pt x="643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-958125" y="3435550"/>
              <a:ext cx="14950" cy="24150"/>
            </a:xfrm>
            <a:custGeom>
              <a:rect b="b" l="l" r="r" t="t"/>
              <a:pathLst>
                <a:path extrusionOk="0" h="966" w="598">
                  <a:moveTo>
                    <a:pt x="230" y="0"/>
                  </a:moveTo>
                  <a:cubicBezTo>
                    <a:pt x="215" y="8"/>
                    <a:pt x="200" y="23"/>
                    <a:pt x="184" y="38"/>
                  </a:cubicBezTo>
                  <a:cubicBezTo>
                    <a:pt x="223" y="123"/>
                    <a:pt x="261" y="215"/>
                    <a:pt x="330" y="368"/>
                  </a:cubicBezTo>
                  <a:cubicBezTo>
                    <a:pt x="292" y="399"/>
                    <a:pt x="200" y="460"/>
                    <a:pt x="131" y="544"/>
                  </a:cubicBezTo>
                  <a:cubicBezTo>
                    <a:pt x="69" y="628"/>
                    <a:pt x="31" y="736"/>
                    <a:pt x="8" y="843"/>
                  </a:cubicBezTo>
                  <a:cubicBezTo>
                    <a:pt x="1" y="872"/>
                    <a:pt x="86" y="966"/>
                    <a:pt x="99" y="966"/>
                  </a:cubicBezTo>
                  <a:cubicBezTo>
                    <a:pt x="99" y="966"/>
                    <a:pt x="100" y="966"/>
                    <a:pt x="100" y="965"/>
                  </a:cubicBezTo>
                  <a:cubicBezTo>
                    <a:pt x="184" y="935"/>
                    <a:pt x="284" y="889"/>
                    <a:pt x="330" y="820"/>
                  </a:cubicBezTo>
                  <a:cubicBezTo>
                    <a:pt x="406" y="705"/>
                    <a:pt x="468" y="567"/>
                    <a:pt x="506" y="437"/>
                  </a:cubicBezTo>
                  <a:cubicBezTo>
                    <a:pt x="598" y="161"/>
                    <a:pt x="521" y="54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-631000" y="3645825"/>
              <a:ext cx="372150" cy="409325"/>
            </a:xfrm>
            <a:custGeom>
              <a:rect b="b" l="l" r="r" t="t"/>
              <a:pathLst>
                <a:path extrusionOk="0" h="16373" w="14886">
                  <a:moveTo>
                    <a:pt x="7470" y="6888"/>
                  </a:moveTo>
                  <a:lnTo>
                    <a:pt x="7470" y="9776"/>
                  </a:lnTo>
                  <a:lnTo>
                    <a:pt x="4796" y="9776"/>
                  </a:lnTo>
                  <a:cubicBezTo>
                    <a:pt x="4750" y="9263"/>
                    <a:pt x="4880" y="8811"/>
                    <a:pt x="5118" y="8382"/>
                  </a:cubicBezTo>
                  <a:cubicBezTo>
                    <a:pt x="5240" y="8160"/>
                    <a:pt x="5493" y="8152"/>
                    <a:pt x="5700" y="8083"/>
                  </a:cubicBezTo>
                  <a:cubicBezTo>
                    <a:pt x="5800" y="8045"/>
                    <a:pt x="5922" y="8060"/>
                    <a:pt x="6030" y="8037"/>
                  </a:cubicBezTo>
                  <a:cubicBezTo>
                    <a:pt x="6068" y="8030"/>
                    <a:pt x="6106" y="7991"/>
                    <a:pt x="6144" y="7961"/>
                  </a:cubicBezTo>
                  <a:cubicBezTo>
                    <a:pt x="6121" y="7930"/>
                    <a:pt x="6098" y="7892"/>
                    <a:pt x="6068" y="7861"/>
                  </a:cubicBezTo>
                  <a:cubicBezTo>
                    <a:pt x="5976" y="7792"/>
                    <a:pt x="5884" y="7723"/>
                    <a:pt x="5769" y="7631"/>
                  </a:cubicBezTo>
                  <a:cubicBezTo>
                    <a:pt x="6267" y="7202"/>
                    <a:pt x="6796" y="6911"/>
                    <a:pt x="7470" y="6888"/>
                  </a:cubicBezTo>
                  <a:close/>
                  <a:moveTo>
                    <a:pt x="7631" y="6888"/>
                  </a:moveTo>
                  <a:cubicBezTo>
                    <a:pt x="8397" y="6934"/>
                    <a:pt x="9102" y="7087"/>
                    <a:pt x="9592" y="7662"/>
                  </a:cubicBezTo>
                  <a:cubicBezTo>
                    <a:pt x="9906" y="8022"/>
                    <a:pt x="10258" y="8374"/>
                    <a:pt x="10381" y="8865"/>
                  </a:cubicBezTo>
                  <a:cubicBezTo>
                    <a:pt x="10458" y="9156"/>
                    <a:pt x="10511" y="9462"/>
                    <a:pt x="10572" y="9776"/>
                  </a:cubicBezTo>
                  <a:lnTo>
                    <a:pt x="7631" y="9776"/>
                  </a:lnTo>
                  <a:lnTo>
                    <a:pt x="7631" y="6888"/>
                  </a:lnTo>
                  <a:close/>
                  <a:moveTo>
                    <a:pt x="7462" y="9975"/>
                  </a:moveTo>
                  <a:lnTo>
                    <a:pt x="7462" y="12572"/>
                  </a:lnTo>
                  <a:cubicBezTo>
                    <a:pt x="6167" y="12565"/>
                    <a:pt x="4865" y="11400"/>
                    <a:pt x="4796" y="9975"/>
                  </a:cubicBezTo>
                  <a:close/>
                  <a:moveTo>
                    <a:pt x="10488" y="9968"/>
                  </a:moveTo>
                  <a:cubicBezTo>
                    <a:pt x="10435" y="11370"/>
                    <a:pt x="9247" y="12527"/>
                    <a:pt x="7623" y="12572"/>
                  </a:cubicBezTo>
                  <a:lnTo>
                    <a:pt x="7623" y="9968"/>
                  </a:lnTo>
                  <a:close/>
                  <a:moveTo>
                    <a:pt x="7577" y="1"/>
                  </a:moveTo>
                  <a:cubicBezTo>
                    <a:pt x="7554" y="77"/>
                    <a:pt x="7531" y="162"/>
                    <a:pt x="7508" y="238"/>
                  </a:cubicBezTo>
                  <a:cubicBezTo>
                    <a:pt x="7477" y="376"/>
                    <a:pt x="7462" y="529"/>
                    <a:pt x="7408" y="652"/>
                  </a:cubicBezTo>
                  <a:cubicBezTo>
                    <a:pt x="7332" y="805"/>
                    <a:pt x="7217" y="943"/>
                    <a:pt x="7133" y="1089"/>
                  </a:cubicBezTo>
                  <a:cubicBezTo>
                    <a:pt x="7102" y="1135"/>
                    <a:pt x="7094" y="1196"/>
                    <a:pt x="7079" y="1242"/>
                  </a:cubicBezTo>
                  <a:cubicBezTo>
                    <a:pt x="7133" y="1265"/>
                    <a:pt x="7194" y="1288"/>
                    <a:pt x="7248" y="1296"/>
                  </a:cubicBezTo>
                  <a:cubicBezTo>
                    <a:pt x="7332" y="1296"/>
                    <a:pt x="7416" y="1288"/>
                    <a:pt x="7508" y="1280"/>
                  </a:cubicBezTo>
                  <a:lnTo>
                    <a:pt x="7508" y="1487"/>
                  </a:lnTo>
                  <a:cubicBezTo>
                    <a:pt x="7508" y="2590"/>
                    <a:pt x="7500" y="3686"/>
                    <a:pt x="7493" y="4781"/>
                  </a:cubicBezTo>
                  <a:cubicBezTo>
                    <a:pt x="7493" y="5379"/>
                    <a:pt x="7485" y="5969"/>
                    <a:pt x="7485" y="6559"/>
                  </a:cubicBezTo>
                  <a:cubicBezTo>
                    <a:pt x="7485" y="6674"/>
                    <a:pt x="7447" y="6712"/>
                    <a:pt x="7340" y="6720"/>
                  </a:cubicBezTo>
                  <a:cubicBezTo>
                    <a:pt x="6826" y="6765"/>
                    <a:pt x="6359" y="6942"/>
                    <a:pt x="5938" y="7233"/>
                  </a:cubicBezTo>
                  <a:cubicBezTo>
                    <a:pt x="5830" y="7302"/>
                    <a:pt x="5731" y="7386"/>
                    <a:pt x="5616" y="7470"/>
                  </a:cubicBezTo>
                  <a:cubicBezTo>
                    <a:pt x="5539" y="7371"/>
                    <a:pt x="5486" y="7271"/>
                    <a:pt x="5409" y="7195"/>
                  </a:cubicBezTo>
                  <a:cubicBezTo>
                    <a:pt x="5376" y="7161"/>
                    <a:pt x="5313" y="7139"/>
                    <a:pt x="5262" y="7139"/>
                  </a:cubicBezTo>
                  <a:cubicBezTo>
                    <a:pt x="5255" y="7139"/>
                    <a:pt x="5247" y="7140"/>
                    <a:pt x="5240" y="7141"/>
                  </a:cubicBezTo>
                  <a:cubicBezTo>
                    <a:pt x="5210" y="7149"/>
                    <a:pt x="5194" y="7233"/>
                    <a:pt x="5179" y="7286"/>
                  </a:cubicBezTo>
                  <a:cubicBezTo>
                    <a:pt x="5133" y="7455"/>
                    <a:pt x="5110" y="7624"/>
                    <a:pt x="5049" y="7784"/>
                  </a:cubicBezTo>
                  <a:cubicBezTo>
                    <a:pt x="4926" y="8137"/>
                    <a:pt x="4765" y="8474"/>
                    <a:pt x="4674" y="8826"/>
                  </a:cubicBezTo>
                  <a:cubicBezTo>
                    <a:pt x="4597" y="9125"/>
                    <a:pt x="4582" y="9447"/>
                    <a:pt x="4543" y="9761"/>
                  </a:cubicBezTo>
                  <a:lnTo>
                    <a:pt x="3854" y="9761"/>
                  </a:lnTo>
                  <a:cubicBezTo>
                    <a:pt x="2758" y="9761"/>
                    <a:pt x="1655" y="9753"/>
                    <a:pt x="560" y="9753"/>
                  </a:cubicBezTo>
                  <a:cubicBezTo>
                    <a:pt x="414" y="9753"/>
                    <a:pt x="268" y="9753"/>
                    <a:pt x="123" y="9761"/>
                  </a:cubicBezTo>
                  <a:cubicBezTo>
                    <a:pt x="85" y="9769"/>
                    <a:pt x="46" y="9807"/>
                    <a:pt x="0" y="9838"/>
                  </a:cubicBezTo>
                  <a:cubicBezTo>
                    <a:pt x="39" y="9868"/>
                    <a:pt x="69" y="9899"/>
                    <a:pt x="108" y="9922"/>
                  </a:cubicBezTo>
                  <a:cubicBezTo>
                    <a:pt x="123" y="9937"/>
                    <a:pt x="146" y="9929"/>
                    <a:pt x="161" y="9937"/>
                  </a:cubicBezTo>
                  <a:cubicBezTo>
                    <a:pt x="123" y="9968"/>
                    <a:pt x="92" y="9998"/>
                    <a:pt x="62" y="10029"/>
                  </a:cubicBezTo>
                  <a:cubicBezTo>
                    <a:pt x="96" y="10044"/>
                    <a:pt x="123" y="10049"/>
                    <a:pt x="147" y="10049"/>
                  </a:cubicBezTo>
                  <a:cubicBezTo>
                    <a:pt x="161" y="10049"/>
                    <a:pt x="173" y="10047"/>
                    <a:pt x="184" y="10044"/>
                  </a:cubicBezTo>
                  <a:cubicBezTo>
                    <a:pt x="399" y="10006"/>
                    <a:pt x="613" y="9937"/>
                    <a:pt x="828" y="9937"/>
                  </a:cubicBezTo>
                  <a:cubicBezTo>
                    <a:pt x="992" y="9932"/>
                    <a:pt x="1156" y="9931"/>
                    <a:pt x="1319" y="9931"/>
                  </a:cubicBezTo>
                  <a:cubicBezTo>
                    <a:pt x="1684" y="9931"/>
                    <a:pt x="2049" y="9939"/>
                    <a:pt x="2414" y="9945"/>
                  </a:cubicBezTo>
                  <a:cubicBezTo>
                    <a:pt x="3111" y="9952"/>
                    <a:pt x="3808" y="9952"/>
                    <a:pt x="4505" y="9960"/>
                  </a:cubicBezTo>
                  <a:cubicBezTo>
                    <a:pt x="4536" y="9960"/>
                    <a:pt x="4574" y="9968"/>
                    <a:pt x="4605" y="9975"/>
                  </a:cubicBezTo>
                  <a:cubicBezTo>
                    <a:pt x="4689" y="10719"/>
                    <a:pt x="4934" y="11278"/>
                    <a:pt x="5432" y="11837"/>
                  </a:cubicBezTo>
                  <a:cubicBezTo>
                    <a:pt x="5600" y="12029"/>
                    <a:pt x="5777" y="12251"/>
                    <a:pt x="5999" y="12358"/>
                  </a:cubicBezTo>
                  <a:cubicBezTo>
                    <a:pt x="6407" y="12562"/>
                    <a:pt x="6835" y="12753"/>
                    <a:pt x="7329" y="12753"/>
                  </a:cubicBezTo>
                  <a:cubicBezTo>
                    <a:pt x="7373" y="12753"/>
                    <a:pt x="7417" y="12752"/>
                    <a:pt x="7462" y="12749"/>
                  </a:cubicBezTo>
                  <a:lnTo>
                    <a:pt x="7462" y="12971"/>
                  </a:lnTo>
                  <a:cubicBezTo>
                    <a:pt x="7454" y="13538"/>
                    <a:pt x="7454" y="14105"/>
                    <a:pt x="7439" y="14672"/>
                  </a:cubicBezTo>
                  <a:cubicBezTo>
                    <a:pt x="7439" y="14771"/>
                    <a:pt x="7393" y="14871"/>
                    <a:pt x="7378" y="14940"/>
                  </a:cubicBezTo>
                  <a:cubicBezTo>
                    <a:pt x="7408" y="15016"/>
                    <a:pt x="7454" y="15078"/>
                    <a:pt x="7454" y="15147"/>
                  </a:cubicBezTo>
                  <a:cubicBezTo>
                    <a:pt x="7470" y="15484"/>
                    <a:pt x="7477" y="15821"/>
                    <a:pt x="7485" y="16158"/>
                  </a:cubicBezTo>
                  <a:cubicBezTo>
                    <a:pt x="7485" y="16204"/>
                    <a:pt x="7485" y="16250"/>
                    <a:pt x="7500" y="16296"/>
                  </a:cubicBezTo>
                  <a:cubicBezTo>
                    <a:pt x="7508" y="16326"/>
                    <a:pt x="7546" y="16349"/>
                    <a:pt x="7569" y="16372"/>
                  </a:cubicBezTo>
                  <a:cubicBezTo>
                    <a:pt x="7592" y="16349"/>
                    <a:pt x="7631" y="16326"/>
                    <a:pt x="7638" y="16296"/>
                  </a:cubicBezTo>
                  <a:cubicBezTo>
                    <a:pt x="7661" y="16219"/>
                    <a:pt x="7677" y="16135"/>
                    <a:pt x="7677" y="16058"/>
                  </a:cubicBezTo>
                  <a:cubicBezTo>
                    <a:pt x="7661" y="15583"/>
                    <a:pt x="7623" y="15116"/>
                    <a:pt x="7615" y="14649"/>
                  </a:cubicBezTo>
                  <a:cubicBezTo>
                    <a:pt x="7600" y="14074"/>
                    <a:pt x="7615" y="13507"/>
                    <a:pt x="7615" y="12940"/>
                  </a:cubicBezTo>
                  <a:cubicBezTo>
                    <a:pt x="7615" y="12879"/>
                    <a:pt x="7623" y="12825"/>
                    <a:pt x="7623" y="12772"/>
                  </a:cubicBezTo>
                  <a:cubicBezTo>
                    <a:pt x="7807" y="12756"/>
                    <a:pt x="7975" y="12741"/>
                    <a:pt x="8144" y="12718"/>
                  </a:cubicBezTo>
                  <a:cubicBezTo>
                    <a:pt x="9645" y="12481"/>
                    <a:pt x="10435" y="11324"/>
                    <a:pt x="10741" y="10152"/>
                  </a:cubicBezTo>
                  <a:cubicBezTo>
                    <a:pt x="10779" y="10006"/>
                    <a:pt x="10818" y="9975"/>
                    <a:pt x="10955" y="9975"/>
                  </a:cubicBezTo>
                  <a:cubicBezTo>
                    <a:pt x="11676" y="9983"/>
                    <a:pt x="12396" y="9991"/>
                    <a:pt x="13116" y="9991"/>
                  </a:cubicBezTo>
                  <a:lnTo>
                    <a:pt x="13721" y="9991"/>
                  </a:lnTo>
                  <a:cubicBezTo>
                    <a:pt x="13721" y="10060"/>
                    <a:pt x="13721" y="10136"/>
                    <a:pt x="13721" y="10213"/>
                  </a:cubicBezTo>
                  <a:cubicBezTo>
                    <a:pt x="13726" y="10338"/>
                    <a:pt x="13760" y="10396"/>
                    <a:pt x="13831" y="10396"/>
                  </a:cubicBezTo>
                  <a:cubicBezTo>
                    <a:pt x="13865" y="10396"/>
                    <a:pt x="13907" y="10383"/>
                    <a:pt x="13959" y="10358"/>
                  </a:cubicBezTo>
                  <a:cubicBezTo>
                    <a:pt x="14135" y="10282"/>
                    <a:pt x="14311" y="10205"/>
                    <a:pt x="14487" y="10136"/>
                  </a:cubicBezTo>
                  <a:cubicBezTo>
                    <a:pt x="14587" y="10098"/>
                    <a:pt x="14702" y="10075"/>
                    <a:pt x="14786" y="10021"/>
                  </a:cubicBezTo>
                  <a:cubicBezTo>
                    <a:pt x="14840" y="9983"/>
                    <a:pt x="14855" y="9899"/>
                    <a:pt x="14886" y="9838"/>
                  </a:cubicBezTo>
                  <a:cubicBezTo>
                    <a:pt x="14832" y="9815"/>
                    <a:pt x="14786" y="9776"/>
                    <a:pt x="14732" y="9776"/>
                  </a:cubicBezTo>
                  <a:cubicBezTo>
                    <a:pt x="14464" y="9753"/>
                    <a:pt x="14219" y="9669"/>
                    <a:pt x="13997" y="9508"/>
                  </a:cubicBezTo>
                  <a:cubicBezTo>
                    <a:pt x="13936" y="9462"/>
                    <a:pt x="13844" y="9462"/>
                    <a:pt x="13759" y="9447"/>
                  </a:cubicBezTo>
                  <a:cubicBezTo>
                    <a:pt x="13744" y="9523"/>
                    <a:pt x="13729" y="9592"/>
                    <a:pt x="13713" y="9669"/>
                  </a:cubicBezTo>
                  <a:cubicBezTo>
                    <a:pt x="13706" y="9700"/>
                    <a:pt x="13713" y="9723"/>
                    <a:pt x="13713" y="9769"/>
                  </a:cubicBezTo>
                  <a:lnTo>
                    <a:pt x="10810" y="9769"/>
                  </a:lnTo>
                  <a:cubicBezTo>
                    <a:pt x="10726" y="8941"/>
                    <a:pt x="10366" y="8244"/>
                    <a:pt x="9829" y="7616"/>
                  </a:cubicBezTo>
                  <a:cubicBezTo>
                    <a:pt x="9247" y="6942"/>
                    <a:pt x="8473" y="6773"/>
                    <a:pt x="7677" y="6697"/>
                  </a:cubicBezTo>
                  <a:lnTo>
                    <a:pt x="7677" y="1296"/>
                  </a:lnTo>
                  <a:cubicBezTo>
                    <a:pt x="7991" y="1257"/>
                    <a:pt x="8021" y="1196"/>
                    <a:pt x="7929" y="928"/>
                  </a:cubicBezTo>
                  <a:cubicBezTo>
                    <a:pt x="7891" y="828"/>
                    <a:pt x="7853" y="729"/>
                    <a:pt x="7822" y="629"/>
                  </a:cubicBezTo>
                  <a:cubicBezTo>
                    <a:pt x="7753" y="422"/>
                    <a:pt x="7692" y="208"/>
                    <a:pt x="7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-364200" y="3804775"/>
              <a:ext cx="23175" cy="38350"/>
            </a:xfrm>
            <a:custGeom>
              <a:rect b="b" l="l" r="r" t="t"/>
              <a:pathLst>
                <a:path extrusionOk="0" h="1534" w="927">
                  <a:moveTo>
                    <a:pt x="582" y="155"/>
                  </a:moveTo>
                  <a:cubicBezTo>
                    <a:pt x="766" y="300"/>
                    <a:pt x="751" y="499"/>
                    <a:pt x="735" y="722"/>
                  </a:cubicBezTo>
                  <a:cubicBezTo>
                    <a:pt x="590" y="706"/>
                    <a:pt x="460" y="699"/>
                    <a:pt x="314" y="691"/>
                  </a:cubicBezTo>
                  <a:cubicBezTo>
                    <a:pt x="322" y="461"/>
                    <a:pt x="414" y="293"/>
                    <a:pt x="582" y="155"/>
                  </a:cubicBezTo>
                  <a:close/>
                  <a:moveTo>
                    <a:pt x="314" y="890"/>
                  </a:moveTo>
                  <a:cubicBezTo>
                    <a:pt x="452" y="905"/>
                    <a:pt x="575" y="921"/>
                    <a:pt x="720" y="936"/>
                  </a:cubicBezTo>
                  <a:cubicBezTo>
                    <a:pt x="674" y="1074"/>
                    <a:pt x="651" y="1189"/>
                    <a:pt x="598" y="1296"/>
                  </a:cubicBezTo>
                  <a:cubicBezTo>
                    <a:pt x="578" y="1329"/>
                    <a:pt x="501" y="1368"/>
                    <a:pt x="460" y="1368"/>
                  </a:cubicBezTo>
                  <a:cubicBezTo>
                    <a:pt x="454" y="1368"/>
                    <a:pt x="449" y="1367"/>
                    <a:pt x="444" y="1365"/>
                  </a:cubicBezTo>
                  <a:cubicBezTo>
                    <a:pt x="398" y="1334"/>
                    <a:pt x="283" y="1319"/>
                    <a:pt x="368" y="1189"/>
                  </a:cubicBezTo>
                  <a:cubicBezTo>
                    <a:pt x="406" y="1135"/>
                    <a:pt x="337" y="1013"/>
                    <a:pt x="306" y="890"/>
                  </a:cubicBezTo>
                  <a:close/>
                  <a:moveTo>
                    <a:pt x="605" y="0"/>
                  </a:moveTo>
                  <a:cubicBezTo>
                    <a:pt x="550" y="0"/>
                    <a:pt x="489" y="37"/>
                    <a:pt x="421" y="101"/>
                  </a:cubicBezTo>
                  <a:cubicBezTo>
                    <a:pt x="169" y="331"/>
                    <a:pt x="0" y="936"/>
                    <a:pt x="192" y="1304"/>
                  </a:cubicBezTo>
                  <a:cubicBezTo>
                    <a:pt x="245" y="1411"/>
                    <a:pt x="383" y="1511"/>
                    <a:pt x="506" y="1534"/>
                  </a:cubicBezTo>
                  <a:cubicBezTo>
                    <a:pt x="508" y="1534"/>
                    <a:pt x="510" y="1534"/>
                    <a:pt x="512" y="1534"/>
                  </a:cubicBezTo>
                  <a:cubicBezTo>
                    <a:pt x="582" y="1534"/>
                    <a:pt x="714" y="1408"/>
                    <a:pt x="751" y="1319"/>
                  </a:cubicBezTo>
                  <a:cubicBezTo>
                    <a:pt x="827" y="1105"/>
                    <a:pt x="866" y="875"/>
                    <a:pt x="927" y="622"/>
                  </a:cubicBezTo>
                  <a:lnTo>
                    <a:pt x="927" y="614"/>
                  </a:lnTo>
                  <a:cubicBezTo>
                    <a:pt x="873" y="461"/>
                    <a:pt x="843" y="277"/>
                    <a:pt x="758" y="124"/>
                  </a:cubicBezTo>
                  <a:cubicBezTo>
                    <a:pt x="712" y="39"/>
                    <a:pt x="661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-409600" y="3990725"/>
              <a:ext cx="20325" cy="29000"/>
            </a:xfrm>
            <a:custGeom>
              <a:rect b="b" l="l" r="r" t="t"/>
              <a:pathLst>
                <a:path extrusionOk="0" h="1160" w="813">
                  <a:moveTo>
                    <a:pt x="480" y="165"/>
                  </a:moveTo>
                  <a:cubicBezTo>
                    <a:pt x="532" y="165"/>
                    <a:pt x="576" y="209"/>
                    <a:pt x="598" y="301"/>
                  </a:cubicBezTo>
                  <a:cubicBezTo>
                    <a:pt x="667" y="600"/>
                    <a:pt x="682" y="722"/>
                    <a:pt x="475" y="1013"/>
                  </a:cubicBezTo>
                  <a:cubicBezTo>
                    <a:pt x="437" y="968"/>
                    <a:pt x="406" y="929"/>
                    <a:pt x="376" y="891"/>
                  </a:cubicBezTo>
                  <a:cubicBezTo>
                    <a:pt x="184" y="722"/>
                    <a:pt x="169" y="439"/>
                    <a:pt x="353" y="240"/>
                  </a:cubicBezTo>
                  <a:cubicBezTo>
                    <a:pt x="396" y="190"/>
                    <a:pt x="440" y="165"/>
                    <a:pt x="480" y="165"/>
                  </a:cubicBezTo>
                  <a:close/>
                  <a:moveTo>
                    <a:pt x="493" y="0"/>
                  </a:moveTo>
                  <a:cubicBezTo>
                    <a:pt x="435" y="0"/>
                    <a:pt x="372" y="24"/>
                    <a:pt x="307" y="71"/>
                  </a:cubicBezTo>
                  <a:cubicBezTo>
                    <a:pt x="31" y="278"/>
                    <a:pt x="0" y="707"/>
                    <a:pt x="238" y="960"/>
                  </a:cubicBezTo>
                  <a:cubicBezTo>
                    <a:pt x="261" y="975"/>
                    <a:pt x="269" y="1006"/>
                    <a:pt x="284" y="1029"/>
                  </a:cubicBezTo>
                  <a:cubicBezTo>
                    <a:pt x="322" y="1075"/>
                    <a:pt x="376" y="1159"/>
                    <a:pt x="414" y="1159"/>
                  </a:cubicBezTo>
                  <a:cubicBezTo>
                    <a:pt x="491" y="1151"/>
                    <a:pt x="598" y="1113"/>
                    <a:pt x="629" y="1059"/>
                  </a:cubicBezTo>
                  <a:cubicBezTo>
                    <a:pt x="713" y="914"/>
                    <a:pt x="759" y="745"/>
                    <a:pt x="812" y="607"/>
                  </a:cubicBezTo>
                  <a:lnTo>
                    <a:pt x="812" y="600"/>
                  </a:lnTo>
                  <a:cubicBezTo>
                    <a:pt x="774" y="431"/>
                    <a:pt x="751" y="286"/>
                    <a:pt x="698" y="155"/>
                  </a:cubicBezTo>
                  <a:cubicBezTo>
                    <a:pt x="648" y="51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-292400" y="3845400"/>
              <a:ext cx="20150" cy="28000"/>
            </a:xfrm>
            <a:custGeom>
              <a:rect b="b" l="l" r="r" t="t"/>
              <a:pathLst>
                <a:path extrusionOk="0" h="1120" w="806">
                  <a:moveTo>
                    <a:pt x="667" y="1"/>
                  </a:moveTo>
                  <a:cubicBezTo>
                    <a:pt x="621" y="16"/>
                    <a:pt x="560" y="31"/>
                    <a:pt x="522" y="70"/>
                  </a:cubicBezTo>
                  <a:cubicBezTo>
                    <a:pt x="461" y="138"/>
                    <a:pt x="407" y="230"/>
                    <a:pt x="346" y="322"/>
                  </a:cubicBezTo>
                  <a:cubicBezTo>
                    <a:pt x="277" y="215"/>
                    <a:pt x="223" y="131"/>
                    <a:pt x="169" y="47"/>
                  </a:cubicBezTo>
                  <a:cubicBezTo>
                    <a:pt x="146" y="54"/>
                    <a:pt x="131" y="70"/>
                    <a:pt x="108" y="77"/>
                  </a:cubicBezTo>
                  <a:cubicBezTo>
                    <a:pt x="123" y="131"/>
                    <a:pt x="131" y="192"/>
                    <a:pt x="162" y="238"/>
                  </a:cubicBezTo>
                  <a:cubicBezTo>
                    <a:pt x="277" y="430"/>
                    <a:pt x="238" y="606"/>
                    <a:pt x="108" y="782"/>
                  </a:cubicBezTo>
                  <a:cubicBezTo>
                    <a:pt x="70" y="820"/>
                    <a:pt x="47" y="882"/>
                    <a:pt x="32" y="935"/>
                  </a:cubicBezTo>
                  <a:cubicBezTo>
                    <a:pt x="16" y="989"/>
                    <a:pt x="9" y="1042"/>
                    <a:pt x="1" y="1096"/>
                  </a:cubicBezTo>
                  <a:lnTo>
                    <a:pt x="55" y="1119"/>
                  </a:lnTo>
                  <a:cubicBezTo>
                    <a:pt x="146" y="974"/>
                    <a:pt x="246" y="836"/>
                    <a:pt x="353" y="675"/>
                  </a:cubicBezTo>
                  <a:cubicBezTo>
                    <a:pt x="422" y="782"/>
                    <a:pt x="484" y="874"/>
                    <a:pt x="552" y="974"/>
                  </a:cubicBezTo>
                  <a:cubicBezTo>
                    <a:pt x="614" y="1063"/>
                    <a:pt x="675" y="1107"/>
                    <a:pt x="736" y="1107"/>
                  </a:cubicBezTo>
                  <a:cubicBezTo>
                    <a:pt x="759" y="1107"/>
                    <a:pt x="782" y="1101"/>
                    <a:pt x="805" y="1088"/>
                  </a:cubicBezTo>
                  <a:cubicBezTo>
                    <a:pt x="713" y="951"/>
                    <a:pt x="629" y="805"/>
                    <a:pt x="529" y="675"/>
                  </a:cubicBezTo>
                  <a:cubicBezTo>
                    <a:pt x="438" y="560"/>
                    <a:pt x="430" y="445"/>
                    <a:pt x="529" y="338"/>
                  </a:cubicBezTo>
                  <a:cubicBezTo>
                    <a:pt x="568" y="292"/>
                    <a:pt x="614" y="269"/>
                    <a:pt x="652" y="223"/>
                  </a:cubicBezTo>
                  <a:cubicBezTo>
                    <a:pt x="683" y="184"/>
                    <a:pt x="706" y="131"/>
                    <a:pt x="721" y="77"/>
                  </a:cubicBezTo>
                  <a:cubicBezTo>
                    <a:pt x="729" y="54"/>
                    <a:pt x="683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-516675" y="3784300"/>
              <a:ext cx="20150" cy="32800"/>
            </a:xfrm>
            <a:custGeom>
              <a:rect b="b" l="l" r="r" t="t"/>
              <a:pathLst>
                <a:path extrusionOk="0" h="1312" w="806">
                  <a:moveTo>
                    <a:pt x="721" y="1"/>
                  </a:moveTo>
                  <a:cubicBezTo>
                    <a:pt x="683" y="39"/>
                    <a:pt x="637" y="62"/>
                    <a:pt x="614" y="108"/>
                  </a:cubicBezTo>
                  <a:cubicBezTo>
                    <a:pt x="583" y="162"/>
                    <a:pt x="568" y="231"/>
                    <a:pt x="553" y="292"/>
                  </a:cubicBezTo>
                  <a:cubicBezTo>
                    <a:pt x="528" y="391"/>
                    <a:pt x="470" y="433"/>
                    <a:pt x="404" y="433"/>
                  </a:cubicBezTo>
                  <a:cubicBezTo>
                    <a:pt x="368" y="433"/>
                    <a:pt x="330" y="421"/>
                    <a:pt x="292" y="399"/>
                  </a:cubicBezTo>
                  <a:cubicBezTo>
                    <a:pt x="215" y="361"/>
                    <a:pt x="169" y="269"/>
                    <a:pt x="116" y="192"/>
                  </a:cubicBezTo>
                  <a:cubicBezTo>
                    <a:pt x="85" y="154"/>
                    <a:pt x="85" y="108"/>
                    <a:pt x="70" y="70"/>
                  </a:cubicBezTo>
                  <a:lnTo>
                    <a:pt x="70" y="70"/>
                  </a:lnTo>
                  <a:cubicBezTo>
                    <a:pt x="1" y="315"/>
                    <a:pt x="101" y="468"/>
                    <a:pt x="422" y="598"/>
                  </a:cubicBezTo>
                  <a:cubicBezTo>
                    <a:pt x="353" y="736"/>
                    <a:pt x="277" y="874"/>
                    <a:pt x="223" y="1012"/>
                  </a:cubicBezTo>
                  <a:cubicBezTo>
                    <a:pt x="192" y="1096"/>
                    <a:pt x="177" y="1188"/>
                    <a:pt x="169" y="1272"/>
                  </a:cubicBezTo>
                  <a:cubicBezTo>
                    <a:pt x="169" y="1286"/>
                    <a:pt x="230" y="1312"/>
                    <a:pt x="244" y="1312"/>
                  </a:cubicBezTo>
                  <a:cubicBezTo>
                    <a:pt x="245" y="1312"/>
                    <a:pt x="246" y="1312"/>
                    <a:pt x="246" y="1311"/>
                  </a:cubicBezTo>
                  <a:cubicBezTo>
                    <a:pt x="300" y="1249"/>
                    <a:pt x="338" y="1188"/>
                    <a:pt x="384" y="1119"/>
                  </a:cubicBezTo>
                  <a:cubicBezTo>
                    <a:pt x="384" y="1119"/>
                    <a:pt x="384" y="1112"/>
                    <a:pt x="384" y="1104"/>
                  </a:cubicBezTo>
                  <a:cubicBezTo>
                    <a:pt x="476" y="866"/>
                    <a:pt x="530" y="621"/>
                    <a:pt x="713" y="430"/>
                  </a:cubicBezTo>
                  <a:cubicBezTo>
                    <a:pt x="782" y="368"/>
                    <a:pt x="790" y="238"/>
                    <a:pt x="805" y="139"/>
                  </a:cubicBezTo>
                  <a:cubicBezTo>
                    <a:pt x="805" y="100"/>
                    <a:pt x="752" y="47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-323800" y="3908575"/>
              <a:ext cx="15150" cy="22850"/>
            </a:xfrm>
            <a:custGeom>
              <a:rect b="b" l="l" r="r" t="t"/>
              <a:pathLst>
                <a:path extrusionOk="0" h="914" w="606">
                  <a:moveTo>
                    <a:pt x="315" y="170"/>
                  </a:moveTo>
                  <a:cubicBezTo>
                    <a:pt x="353" y="300"/>
                    <a:pt x="407" y="431"/>
                    <a:pt x="430" y="561"/>
                  </a:cubicBezTo>
                  <a:cubicBezTo>
                    <a:pt x="430" y="607"/>
                    <a:pt x="353" y="668"/>
                    <a:pt x="315" y="722"/>
                  </a:cubicBezTo>
                  <a:cubicBezTo>
                    <a:pt x="269" y="676"/>
                    <a:pt x="184" y="630"/>
                    <a:pt x="184" y="584"/>
                  </a:cubicBezTo>
                  <a:cubicBezTo>
                    <a:pt x="177" y="454"/>
                    <a:pt x="207" y="316"/>
                    <a:pt x="223" y="178"/>
                  </a:cubicBezTo>
                  <a:lnTo>
                    <a:pt x="315" y="178"/>
                  </a:lnTo>
                  <a:lnTo>
                    <a:pt x="315" y="170"/>
                  </a:lnTo>
                  <a:close/>
                  <a:moveTo>
                    <a:pt x="275" y="1"/>
                  </a:moveTo>
                  <a:cubicBezTo>
                    <a:pt x="222" y="1"/>
                    <a:pt x="167" y="33"/>
                    <a:pt x="131" y="94"/>
                  </a:cubicBezTo>
                  <a:cubicBezTo>
                    <a:pt x="69" y="216"/>
                    <a:pt x="46" y="346"/>
                    <a:pt x="0" y="477"/>
                  </a:cubicBezTo>
                  <a:cubicBezTo>
                    <a:pt x="8" y="484"/>
                    <a:pt x="23" y="484"/>
                    <a:pt x="31" y="492"/>
                  </a:cubicBezTo>
                  <a:cubicBezTo>
                    <a:pt x="31" y="546"/>
                    <a:pt x="23" y="607"/>
                    <a:pt x="39" y="661"/>
                  </a:cubicBezTo>
                  <a:cubicBezTo>
                    <a:pt x="76" y="773"/>
                    <a:pt x="77" y="914"/>
                    <a:pt x="240" y="914"/>
                  </a:cubicBezTo>
                  <a:cubicBezTo>
                    <a:pt x="244" y="914"/>
                    <a:pt x="249" y="914"/>
                    <a:pt x="253" y="913"/>
                  </a:cubicBezTo>
                  <a:cubicBezTo>
                    <a:pt x="422" y="906"/>
                    <a:pt x="606" y="737"/>
                    <a:pt x="583" y="599"/>
                  </a:cubicBezTo>
                  <a:cubicBezTo>
                    <a:pt x="552" y="423"/>
                    <a:pt x="483" y="239"/>
                    <a:pt x="399" y="86"/>
                  </a:cubicBezTo>
                  <a:cubicBezTo>
                    <a:pt x="370" y="28"/>
                    <a:pt x="323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-569525" y="3905725"/>
              <a:ext cx="19375" cy="19850"/>
            </a:xfrm>
            <a:custGeom>
              <a:rect b="b" l="l" r="r" t="t"/>
              <a:pathLst>
                <a:path extrusionOk="0" h="794" w="775">
                  <a:moveTo>
                    <a:pt x="322" y="162"/>
                  </a:moveTo>
                  <a:cubicBezTo>
                    <a:pt x="414" y="162"/>
                    <a:pt x="606" y="376"/>
                    <a:pt x="583" y="499"/>
                  </a:cubicBezTo>
                  <a:cubicBezTo>
                    <a:pt x="555" y="617"/>
                    <a:pt x="512" y="653"/>
                    <a:pt x="462" y="653"/>
                  </a:cubicBezTo>
                  <a:cubicBezTo>
                    <a:pt x="380" y="653"/>
                    <a:pt x="279" y="557"/>
                    <a:pt x="195" y="557"/>
                  </a:cubicBezTo>
                  <a:cubicBezTo>
                    <a:pt x="186" y="557"/>
                    <a:pt x="177" y="558"/>
                    <a:pt x="169" y="560"/>
                  </a:cubicBezTo>
                  <a:cubicBezTo>
                    <a:pt x="154" y="307"/>
                    <a:pt x="215" y="162"/>
                    <a:pt x="322" y="162"/>
                  </a:cubicBezTo>
                  <a:close/>
                  <a:moveTo>
                    <a:pt x="317" y="1"/>
                  </a:moveTo>
                  <a:cubicBezTo>
                    <a:pt x="228" y="1"/>
                    <a:pt x="144" y="61"/>
                    <a:pt x="69" y="177"/>
                  </a:cubicBezTo>
                  <a:cubicBezTo>
                    <a:pt x="31" y="246"/>
                    <a:pt x="23" y="330"/>
                    <a:pt x="1" y="407"/>
                  </a:cubicBezTo>
                  <a:cubicBezTo>
                    <a:pt x="8" y="552"/>
                    <a:pt x="46" y="660"/>
                    <a:pt x="192" y="729"/>
                  </a:cubicBezTo>
                  <a:cubicBezTo>
                    <a:pt x="268" y="768"/>
                    <a:pt x="350" y="794"/>
                    <a:pt x="429" y="794"/>
                  </a:cubicBezTo>
                  <a:cubicBezTo>
                    <a:pt x="503" y="794"/>
                    <a:pt x="574" y="772"/>
                    <a:pt x="636" y="721"/>
                  </a:cubicBezTo>
                  <a:cubicBezTo>
                    <a:pt x="774" y="614"/>
                    <a:pt x="744" y="476"/>
                    <a:pt x="690" y="346"/>
                  </a:cubicBezTo>
                  <a:cubicBezTo>
                    <a:pt x="659" y="269"/>
                    <a:pt x="606" y="192"/>
                    <a:pt x="552" y="131"/>
                  </a:cubicBezTo>
                  <a:cubicBezTo>
                    <a:pt x="471" y="43"/>
                    <a:pt x="392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-432000" y="3736600"/>
              <a:ext cx="15900" cy="23425"/>
            </a:xfrm>
            <a:custGeom>
              <a:rect b="b" l="l" r="r" t="t"/>
              <a:pathLst>
                <a:path extrusionOk="0" h="937" w="636">
                  <a:moveTo>
                    <a:pt x="375" y="116"/>
                  </a:moveTo>
                  <a:lnTo>
                    <a:pt x="437" y="139"/>
                  </a:lnTo>
                  <a:cubicBezTo>
                    <a:pt x="467" y="354"/>
                    <a:pt x="498" y="560"/>
                    <a:pt x="421" y="714"/>
                  </a:cubicBezTo>
                  <a:cubicBezTo>
                    <a:pt x="360" y="675"/>
                    <a:pt x="253" y="652"/>
                    <a:pt x="222" y="583"/>
                  </a:cubicBezTo>
                  <a:cubicBezTo>
                    <a:pt x="184" y="522"/>
                    <a:pt x="199" y="415"/>
                    <a:pt x="230" y="338"/>
                  </a:cubicBezTo>
                  <a:cubicBezTo>
                    <a:pt x="253" y="254"/>
                    <a:pt x="322" y="193"/>
                    <a:pt x="375" y="116"/>
                  </a:cubicBezTo>
                  <a:close/>
                  <a:moveTo>
                    <a:pt x="444" y="0"/>
                  </a:moveTo>
                  <a:cubicBezTo>
                    <a:pt x="369" y="0"/>
                    <a:pt x="264" y="51"/>
                    <a:pt x="207" y="108"/>
                  </a:cubicBezTo>
                  <a:cubicBezTo>
                    <a:pt x="0" y="331"/>
                    <a:pt x="31" y="683"/>
                    <a:pt x="261" y="882"/>
                  </a:cubicBezTo>
                  <a:cubicBezTo>
                    <a:pt x="301" y="919"/>
                    <a:pt x="343" y="937"/>
                    <a:pt x="381" y="937"/>
                  </a:cubicBezTo>
                  <a:cubicBezTo>
                    <a:pt x="438" y="937"/>
                    <a:pt x="489" y="900"/>
                    <a:pt x="521" y="836"/>
                  </a:cubicBezTo>
                  <a:cubicBezTo>
                    <a:pt x="582" y="714"/>
                    <a:pt x="605" y="576"/>
                    <a:pt x="636" y="476"/>
                  </a:cubicBezTo>
                  <a:cubicBezTo>
                    <a:pt x="621" y="361"/>
                    <a:pt x="621" y="285"/>
                    <a:pt x="598" y="216"/>
                  </a:cubicBezTo>
                  <a:cubicBezTo>
                    <a:pt x="559" y="131"/>
                    <a:pt x="513" y="16"/>
                    <a:pt x="460" y="1"/>
                  </a:cubicBezTo>
                  <a:cubicBezTo>
                    <a:pt x="455" y="1"/>
                    <a:pt x="450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-545575" y="3782500"/>
              <a:ext cx="20325" cy="24425"/>
            </a:xfrm>
            <a:custGeom>
              <a:rect b="b" l="l" r="r" t="t"/>
              <a:pathLst>
                <a:path extrusionOk="0" h="977" w="813">
                  <a:moveTo>
                    <a:pt x="679" y="0"/>
                  </a:moveTo>
                  <a:cubicBezTo>
                    <a:pt x="673" y="0"/>
                    <a:pt x="669" y="1"/>
                    <a:pt x="667" y="4"/>
                  </a:cubicBezTo>
                  <a:cubicBezTo>
                    <a:pt x="552" y="134"/>
                    <a:pt x="437" y="272"/>
                    <a:pt x="314" y="425"/>
                  </a:cubicBezTo>
                  <a:cubicBezTo>
                    <a:pt x="222" y="295"/>
                    <a:pt x="138" y="180"/>
                    <a:pt x="54" y="57"/>
                  </a:cubicBezTo>
                  <a:cubicBezTo>
                    <a:pt x="38" y="73"/>
                    <a:pt x="15" y="80"/>
                    <a:pt x="0" y="96"/>
                  </a:cubicBezTo>
                  <a:cubicBezTo>
                    <a:pt x="54" y="203"/>
                    <a:pt x="84" y="333"/>
                    <a:pt x="161" y="425"/>
                  </a:cubicBezTo>
                  <a:cubicBezTo>
                    <a:pt x="230" y="517"/>
                    <a:pt x="222" y="578"/>
                    <a:pt x="161" y="670"/>
                  </a:cubicBezTo>
                  <a:cubicBezTo>
                    <a:pt x="107" y="755"/>
                    <a:pt x="77" y="854"/>
                    <a:pt x="38" y="954"/>
                  </a:cubicBezTo>
                  <a:cubicBezTo>
                    <a:pt x="54" y="961"/>
                    <a:pt x="77" y="969"/>
                    <a:pt x="92" y="977"/>
                  </a:cubicBezTo>
                  <a:cubicBezTo>
                    <a:pt x="176" y="869"/>
                    <a:pt x="253" y="762"/>
                    <a:pt x="337" y="655"/>
                  </a:cubicBezTo>
                  <a:cubicBezTo>
                    <a:pt x="421" y="747"/>
                    <a:pt x="490" y="824"/>
                    <a:pt x="567" y="892"/>
                  </a:cubicBezTo>
                  <a:cubicBezTo>
                    <a:pt x="590" y="915"/>
                    <a:pt x="636" y="908"/>
                    <a:pt x="674" y="915"/>
                  </a:cubicBezTo>
                  <a:cubicBezTo>
                    <a:pt x="674" y="877"/>
                    <a:pt x="690" y="824"/>
                    <a:pt x="667" y="793"/>
                  </a:cubicBezTo>
                  <a:cubicBezTo>
                    <a:pt x="598" y="701"/>
                    <a:pt x="513" y="624"/>
                    <a:pt x="452" y="555"/>
                  </a:cubicBezTo>
                  <a:cubicBezTo>
                    <a:pt x="467" y="326"/>
                    <a:pt x="812" y="280"/>
                    <a:pt x="728" y="4"/>
                  </a:cubicBezTo>
                  <a:cubicBezTo>
                    <a:pt x="707" y="4"/>
                    <a:pt x="690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-399825" y="3733550"/>
              <a:ext cx="15725" cy="40450"/>
            </a:xfrm>
            <a:custGeom>
              <a:rect b="b" l="l" r="r" t="t"/>
              <a:pathLst>
                <a:path extrusionOk="0" h="1618" w="629">
                  <a:moveTo>
                    <a:pt x="84" y="1"/>
                  </a:moveTo>
                  <a:lnTo>
                    <a:pt x="84" y="1"/>
                  </a:lnTo>
                  <a:cubicBezTo>
                    <a:pt x="138" y="62"/>
                    <a:pt x="169" y="115"/>
                    <a:pt x="207" y="161"/>
                  </a:cubicBezTo>
                  <a:cubicBezTo>
                    <a:pt x="605" y="560"/>
                    <a:pt x="498" y="1027"/>
                    <a:pt x="115" y="1280"/>
                  </a:cubicBezTo>
                  <a:cubicBezTo>
                    <a:pt x="0" y="1357"/>
                    <a:pt x="8" y="1517"/>
                    <a:pt x="107" y="1617"/>
                  </a:cubicBezTo>
                  <a:cubicBezTo>
                    <a:pt x="176" y="1517"/>
                    <a:pt x="238" y="1403"/>
                    <a:pt x="322" y="1318"/>
                  </a:cubicBezTo>
                  <a:cubicBezTo>
                    <a:pt x="544" y="1104"/>
                    <a:pt x="628" y="859"/>
                    <a:pt x="598" y="567"/>
                  </a:cubicBezTo>
                  <a:cubicBezTo>
                    <a:pt x="567" y="315"/>
                    <a:pt x="330" y="3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-563775" y="3775550"/>
              <a:ext cx="19175" cy="34050"/>
            </a:xfrm>
            <a:custGeom>
              <a:rect b="b" l="l" r="r" t="t"/>
              <a:pathLst>
                <a:path extrusionOk="0" h="1362" w="767">
                  <a:moveTo>
                    <a:pt x="573" y="1"/>
                  </a:moveTo>
                  <a:cubicBezTo>
                    <a:pt x="531" y="1"/>
                    <a:pt x="487" y="20"/>
                    <a:pt x="437" y="52"/>
                  </a:cubicBezTo>
                  <a:cubicBezTo>
                    <a:pt x="138" y="274"/>
                    <a:pt x="0" y="749"/>
                    <a:pt x="154" y="1086"/>
                  </a:cubicBezTo>
                  <a:cubicBezTo>
                    <a:pt x="230" y="1247"/>
                    <a:pt x="353" y="1354"/>
                    <a:pt x="537" y="1362"/>
                  </a:cubicBezTo>
                  <a:cubicBezTo>
                    <a:pt x="583" y="1362"/>
                    <a:pt x="621" y="1331"/>
                    <a:pt x="667" y="1316"/>
                  </a:cubicBezTo>
                  <a:cubicBezTo>
                    <a:pt x="629" y="1285"/>
                    <a:pt x="606" y="1232"/>
                    <a:pt x="567" y="1224"/>
                  </a:cubicBezTo>
                  <a:cubicBezTo>
                    <a:pt x="330" y="1147"/>
                    <a:pt x="238" y="1056"/>
                    <a:pt x="253" y="818"/>
                  </a:cubicBezTo>
                  <a:cubicBezTo>
                    <a:pt x="261" y="650"/>
                    <a:pt x="307" y="473"/>
                    <a:pt x="368" y="320"/>
                  </a:cubicBezTo>
                  <a:cubicBezTo>
                    <a:pt x="412" y="215"/>
                    <a:pt x="472" y="115"/>
                    <a:pt x="593" y="115"/>
                  </a:cubicBezTo>
                  <a:cubicBezTo>
                    <a:pt x="641" y="115"/>
                    <a:pt x="697" y="130"/>
                    <a:pt x="766" y="167"/>
                  </a:cubicBezTo>
                  <a:cubicBezTo>
                    <a:pt x="700" y="49"/>
                    <a:pt x="64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-353100" y="3989800"/>
              <a:ext cx="14375" cy="31725"/>
            </a:xfrm>
            <a:custGeom>
              <a:rect b="b" l="l" r="r" t="t"/>
              <a:pathLst>
                <a:path extrusionOk="0" h="1269" w="575">
                  <a:moveTo>
                    <a:pt x="85" y="1"/>
                  </a:moveTo>
                  <a:cubicBezTo>
                    <a:pt x="69" y="9"/>
                    <a:pt x="46" y="24"/>
                    <a:pt x="31" y="32"/>
                  </a:cubicBezTo>
                  <a:cubicBezTo>
                    <a:pt x="85" y="116"/>
                    <a:pt x="131" y="192"/>
                    <a:pt x="192" y="269"/>
                  </a:cubicBezTo>
                  <a:cubicBezTo>
                    <a:pt x="445" y="568"/>
                    <a:pt x="437" y="782"/>
                    <a:pt x="154" y="1043"/>
                  </a:cubicBezTo>
                  <a:cubicBezTo>
                    <a:pt x="115" y="1081"/>
                    <a:pt x="77" y="1104"/>
                    <a:pt x="54" y="1142"/>
                  </a:cubicBezTo>
                  <a:cubicBezTo>
                    <a:pt x="23" y="1181"/>
                    <a:pt x="16" y="1227"/>
                    <a:pt x="0" y="1265"/>
                  </a:cubicBezTo>
                  <a:cubicBezTo>
                    <a:pt x="23" y="1265"/>
                    <a:pt x="52" y="1269"/>
                    <a:pt x="80" y="1269"/>
                  </a:cubicBezTo>
                  <a:cubicBezTo>
                    <a:pt x="108" y="1269"/>
                    <a:pt x="134" y="1265"/>
                    <a:pt x="154" y="1250"/>
                  </a:cubicBezTo>
                  <a:cubicBezTo>
                    <a:pt x="246" y="1181"/>
                    <a:pt x="330" y="1104"/>
                    <a:pt x="406" y="1012"/>
                  </a:cubicBezTo>
                  <a:cubicBezTo>
                    <a:pt x="460" y="951"/>
                    <a:pt x="521" y="867"/>
                    <a:pt x="537" y="782"/>
                  </a:cubicBezTo>
                  <a:cubicBezTo>
                    <a:pt x="575" y="514"/>
                    <a:pt x="345" y="13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-496375" y="3780675"/>
              <a:ext cx="20725" cy="30850"/>
            </a:xfrm>
            <a:custGeom>
              <a:rect b="b" l="l" r="r" t="t"/>
              <a:pathLst>
                <a:path extrusionOk="0" h="1234" w="829">
                  <a:moveTo>
                    <a:pt x="193" y="0"/>
                  </a:moveTo>
                  <a:cubicBezTo>
                    <a:pt x="177" y="8"/>
                    <a:pt x="170" y="23"/>
                    <a:pt x="162" y="31"/>
                  </a:cubicBezTo>
                  <a:cubicBezTo>
                    <a:pt x="254" y="169"/>
                    <a:pt x="361" y="291"/>
                    <a:pt x="445" y="437"/>
                  </a:cubicBezTo>
                  <a:cubicBezTo>
                    <a:pt x="476" y="498"/>
                    <a:pt x="499" y="613"/>
                    <a:pt x="468" y="667"/>
                  </a:cubicBezTo>
                  <a:cubicBezTo>
                    <a:pt x="361" y="858"/>
                    <a:pt x="231" y="1042"/>
                    <a:pt x="1" y="1096"/>
                  </a:cubicBezTo>
                  <a:cubicBezTo>
                    <a:pt x="12" y="1192"/>
                    <a:pt x="32" y="1234"/>
                    <a:pt x="78" y="1234"/>
                  </a:cubicBezTo>
                  <a:cubicBezTo>
                    <a:pt x="95" y="1234"/>
                    <a:pt x="115" y="1228"/>
                    <a:pt x="139" y="1218"/>
                  </a:cubicBezTo>
                  <a:cubicBezTo>
                    <a:pt x="208" y="1195"/>
                    <a:pt x="277" y="1142"/>
                    <a:pt x="330" y="1088"/>
                  </a:cubicBezTo>
                  <a:cubicBezTo>
                    <a:pt x="828" y="598"/>
                    <a:pt x="713" y="483"/>
                    <a:pt x="323" y="77"/>
                  </a:cubicBezTo>
                  <a:cubicBezTo>
                    <a:pt x="292" y="38"/>
                    <a:pt x="231" y="23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-309825" y="3906875"/>
              <a:ext cx="16300" cy="30675"/>
            </a:xfrm>
            <a:custGeom>
              <a:rect b="b" l="l" r="r" t="t"/>
              <a:pathLst>
                <a:path extrusionOk="0" h="1227" w="652">
                  <a:moveTo>
                    <a:pt x="1" y="1"/>
                  </a:moveTo>
                  <a:lnTo>
                    <a:pt x="1" y="1"/>
                  </a:lnTo>
                  <a:cubicBezTo>
                    <a:pt x="47" y="70"/>
                    <a:pt x="93" y="139"/>
                    <a:pt x="139" y="208"/>
                  </a:cubicBezTo>
                  <a:cubicBezTo>
                    <a:pt x="215" y="323"/>
                    <a:pt x="300" y="437"/>
                    <a:pt x="353" y="560"/>
                  </a:cubicBezTo>
                  <a:cubicBezTo>
                    <a:pt x="414" y="698"/>
                    <a:pt x="269" y="974"/>
                    <a:pt x="131" y="1012"/>
                  </a:cubicBezTo>
                  <a:cubicBezTo>
                    <a:pt x="100" y="1020"/>
                    <a:pt x="47" y="1058"/>
                    <a:pt x="39" y="1081"/>
                  </a:cubicBezTo>
                  <a:cubicBezTo>
                    <a:pt x="39" y="1127"/>
                    <a:pt x="70" y="1181"/>
                    <a:pt x="85" y="1226"/>
                  </a:cubicBezTo>
                  <a:cubicBezTo>
                    <a:pt x="131" y="1211"/>
                    <a:pt x="177" y="1196"/>
                    <a:pt x="215" y="1173"/>
                  </a:cubicBezTo>
                  <a:cubicBezTo>
                    <a:pt x="254" y="1150"/>
                    <a:pt x="284" y="1112"/>
                    <a:pt x="315" y="1081"/>
                  </a:cubicBezTo>
                  <a:cubicBezTo>
                    <a:pt x="652" y="729"/>
                    <a:pt x="506" y="14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-423400" y="3987700"/>
              <a:ext cx="11525" cy="32550"/>
            </a:xfrm>
            <a:custGeom>
              <a:rect b="b" l="l" r="r" t="t"/>
              <a:pathLst>
                <a:path extrusionOk="0" h="1302" w="461">
                  <a:moveTo>
                    <a:pt x="460" y="1"/>
                  </a:moveTo>
                  <a:cubicBezTo>
                    <a:pt x="392" y="31"/>
                    <a:pt x="353" y="47"/>
                    <a:pt x="323" y="70"/>
                  </a:cubicBezTo>
                  <a:cubicBezTo>
                    <a:pt x="70" y="246"/>
                    <a:pt x="1" y="514"/>
                    <a:pt x="39" y="790"/>
                  </a:cubicBezTo>
                  <a:cubicBezTo>
                    <a:pt x="62" y="958"/>
                    <a:pt x="154" y="1112"/>
                    <a:pt x="231" y="1265"/>
                  </a:cubicBezTo>
                  <a:cubicBezTo>
                    <a:pt x="242" y="1287"/>
                    <a:pt x="290" y="1301"/>
                    <a:pt x="330" y="1301"/>
                  </a:cubicBezTo>
                  <a:cubicBezTo>
                    <a:pt x="345" y="1301"/>
                    <a:pt x="358" y="1299"/>
                    <a:pt x="369" y="1295"/>
                  </a:cubicBezTo>
                  <a:cubicBezTo>
                    <a:pt x="399" y="1288"/>
                    <a:pt x="422" y="1219"/>
                    <a:pt x="422" y="1173"/>
                  </a:cubicBezTo>
                  <a:cubicBezTo>
                    <a:pt x="422" y="1142"/>
                    <a:pt x="384" y="1096"/>
                    <a:pt x="353" y="1073"/>
                  </a:cubicBezTo>
                  <a:cubicBezTo>
                    <a:pt x="315" y="1027"/>
                    <a:pt x="231" y="997"/>
                    <a:pt x="223" y="951"/>
                  </a:cubicBezTo>
                  <a:cubicBezTo>
                    <a:pt x="192" y="828"/>
                    <a:pt x="162" y="690"/>
                    <a:pt x="200" y="575"/>
                  </a:cubicBezTo>
                  <a:cubicBezTo>
                    <a:pt x="254" y="391"/>
                    <a:pt x="361" y="215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-549225" y="3901900"/>
              <a:ext cx="12675" cy="32775"/>
            </a:xfrm>
            <a:custGeom>
              <a:rect b="b" l="l" r="r" t="t"/>
              <a:pathLst>
                <a:path extrusionOk="0" h="1311" w="507">
                  <a:moveTo>
                    <a:pt x="8" y="1"/>
                  </a:moveTo>
                  <a:cubicBezTo>
                    <a:pt x="31" y="54"/>
                    <a:pt x="47" y="115"/>
                    <a:pt x="70" y="169"/>
                  </a:cubicBezTo>
                  <a:cubicBezTo>
                    <a:pt x="108" y="261"/>
                    <a:pt x="161" y="345"/>
                    <a:pt x="192" y="437"/>
                  </a:cubicBezTo>
                  <a:cubicBezTo>
                    <a:pt x="307" y="713"/>
                    <a:pt x="207" y="951"/>
                    <a:pt x="39" y="1173"/>
                  </a:cubicBezTo>
                  <a:cubicBezTo>
                    <a:pt x="8" y="1211"/>
                    <a:pt x="8" y="1265"/>
                    <a:pt x="1" y="1311"/>
                  </a:cubicBezTo>
                  <a:cubicBezTo>
                    <a:pt x="47" y="1303"/>
                    <a:pt x="100" y="1295"/>
                    <a:pt x="154" y="1280"/>
                  </a:cubicBezTo>
                  <a:cubicBezTo>
                    <a:pt x="161" y="1272"/>
                    <a:pt x="177" y="1257"/>
                    <a:pt x="184" y="1242"/>
                  </a:cubicBezTo>
                  <a:cubicBezTo>
                    <a:pt x="506" y="866"/>
                    <a:pt x="437" y="284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-616250" y="3902000"/>
              <a:ext cx="12475" cy="28275"/>
            </a:xfrm>
            <a:custGeom>
              <a:rect b="b" l="l" r="r" t="t"/>
              <a:pathLst>
                <a:path extrusionOk="0" h="1131" w="499">
                  <a:moveTo>
                    <a:pt x="381" y="1"/>
                  </a:moveTo>
                  <a:cubicBezTo>
                    <a:pt x="324" y="1"/>
                    <a:pt x="275" y="43"/>
                    <a:pt x="238" y="96"/>
                  </a:cubicBezTo>
                  <a:cubicBezTo>
                    <a:pt x="69" y="349"/>
                    <a:pt x="0" y="625"/>
                    <a:pt x="92" y="924"/>
                  </a:cubicBezTo>
                  <a:cubicBezTo>
                    <a:pt x="132" y="1061"/>
                    <a:pt x="216" y="1130"/>
                    <a:pt x="349" y="1130"/>
                  </a:cubicBezTo>
                  <a:cubicBezTo>
                    <a:pt x="393" y="1130"/>
                    <a:pt x="443" y="1123"/>
                    <a:pt x="498" y="1107"/>
                  </a:cubicBezTo>
                  <a:cubicBezTo>
                    <a:pt x="0" y="763"/>
                    <a:pt x="215" y="410"/>
                    <a:pt x="460" y="27"/>
                  </a:cubicBezTo>
                  <a:cubicBezTo>
                    <a:pt x="432" y="9"/>
                    <a:pt x="405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-590975" y="3903250"/>
              <a:ext cx="9025" cy="29125"/>
            </a:xfrm>
            <a:custGeom>
              <a:rect b="b" l="l" r="r" t="t"/>
              <a:pathLst>
                <a:path extrusionOk="0" h="1165" w="361">
                  <a:moveTo>
                    <a:pt x="192" y="0"/>
                  </a:moveTo>
                  <a:cubicBezTo>
                    <a:pt x="154" y="69"/>
                    <a:pt x="108" y="138"/>
                    <a:pt x="69" y="207"/>
                  </a:cubicBezTo>
                  <a:cubicBezTo>
                    <a:pt x="46" y="253"/>
                    <a:pt x="31" y="307"/>
                    <a:pt x="0" y="399"/>
                  </a:cubicBezTo>
                  <a:cubicBezTo>
                    <a:pt x="77" y="353"/>
                    <a:pt x="115" y="330"/>
                    <a:pt x="161" y="299"/>
                  </a:cubicBezTo>
                  <a:lnTo>
                    <a:pt x="161" y="291"/>
                  </a:lnTo>
                  <a:cubicBezTo>
                    <a:pt x="169" y="368"/>
                    <a:pt x="184" y="429"/>
                    <a:pt x="184" y="490"/>
                  </a:cubicBezTo>
                  <a:cubicBezTo>
                    <a:pt x="200" y="667"/>
                    <a:pt x="192" y="843"/>
                    <a:pt x="215" y="1019"/>
                  </a:cubicBezTo>
                  <a:cubicBezTo>
                    <a:pt x="215" y="1073"/>
                    <a:pt x="276" y="1119"/>
                    <a:pt x="307" y="1165"/>
                  </a:cubicBezTo>
                  <a:cubicBezTo>
                    <a:pt x="322" y="1111"/>
                    <a:pt x="361" y="1065"/>
                    <a:pt x="361" y="1019"/>
                  </a:cubicBezTo>
                  <a:cubicBezTo>
                    <a:pt x="345" y="759"/>
                    <a:pt x="322" y="490"/>
                    <a:pt x="292" y="230"/>
                  </a:cubicBezTo>
                  <a:cubicBezTo>
                    <a:pt x="284" y="153"/>
                    <a:pt x="223" y="77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-438525" y="3731250"/>
              <a:ext cx="14200" cy="32975"/>
            </a:xfrm>
            <a:custGeom>
              <a:rect b="b" l="l" r="r" t="t"/>
              <a:pathLst>
                <a:path extrusionOk="0" h="1319" w="568">
                  <a:moveTo>
                    <a:pt x="567" y="1"/>
                  </a:moveTo>
                  <a:cubicBezTo>
                    <a:pt x="353" y="24"/>
                    <a:pt x="238" y="177"/>
                    <a:pt x="184" y="345"/>
                  </a:cubicBezTo>
                  <a:cubicBezTo>
                    <a:pt x="85" y="667"/>
                    <a:pt x="1" y="997"/>
                    <a:pt x="238" y="1318"/>
                  </a:cubicBezTo>
                  <a:cubicBezTo>
                    <a:pt x="246" y="851"/>
                    <a:pt x="154" y="368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-407875" y="3742925"/>
              <a:ext cx="9225" cy="21300"/>
            </a:xfrm>
            <a:custGeom>
              <a:rect b="b" l="l" r="r" t="t"/>
              <a:pathLst>
                <a:path extrusionOk="0" h="852" w="369">
                  <a:moveTo>
                    <a:pt x="138" y="1"/>
                  </a:moveTo>
                  <a:cubicBezTo>
                    <a:pt x="85" y="108"/>
                    <a:pt x="46" y="215"/>
                    <a:pt x="0" y="330"/>
                  </a:cubicBezTo>
                  <a:lnTo>
                    <a:pt x="62" y="353"/>
                  </a:lnTo>
                  <a:cubicBezTo>
                    <a:pt x="92" y="323"/>
                    <a:pt x="131" y="284"/>
                    <a:pt x="207" y="223"/>
                  </a:cubicBezTo>
                  <a:lnTo>
                    <a:pt x="207" y="223"/>
                  </a:lnTo>
                  <a:cubicBezTo>
                    <a:pt x="207" y="422"/>
                    <a:pt x="200" y="576"/>
                    <a:pt x="215" y="729"/>
                  </a:cubicBezTo>
                  <a:cubicBezTo>
                    <a:pt x="215" y="775"/>
                    <a:pt x="253" y="813"/>
                    <a:pt x="284" y="851"/>
                  </a:cubicBezTo>
                  <a:cubicBezTo>
                    <a:pt x="307" y="821"/>
                    <a:pt x="368" y="782"/>
                    <a:pt x="360" y="752"/>
                  </a:cubicBezTo>
                  <a:cubicBezTo>
                    <a:pt x="345" y="522"/>
                    <a:pt x="322" y="284"/>
                    <a:pt x="291" y="55"/>
                  </a:cubicBezTo>
                  <a:cubicBezTo>
                    <a:pt x="284" y="32"/>
                    <a:pt x="13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-360375" y="3904575"/>
              <a:ext cx="12475" cy="25150"/>
            </a:xfrm>
            <a:custGeom>
              <a:rect b="b" l="l" r="r" t="t"/>
              <a:pathLst>
                <a:path extrusionOk="0" h="1006" w="499">
                  <a:moveTo>
                    <a:pt x="498" y="1"/>
                  </a:moveTo>
                  <a:lnTo>
                    <a:pt x="498" y="1"/>
                  </a:lnTo>
                  <a:cubicBezTo>
                    <a:pt x="429" y="16"/>
                    <a:pt x="406" y="16"/>
                    <a:pt x="383" y="31"/>
                  </a:cubicBezTo>
                  <a:cubicBezTo>
                    <a:pt x="138" y="154"/>
                    <a:pt x="0" y="637"/>
                    <a:pt x="161" y="867"/>
                  </a:cubicBezTo>
                  <a:cubicBezTo>
                    <a:pt x="207" y="928"/>
                    <a:pt x="284" y="974"/>
                    <a:pt x="353" y="1004"/>
                  </a:cubicBezTo>
                  <a:cubicBezTo>
                    <a:pt x="355" y="1005"/>
                    <a:pt x="357" y="1005"/>
                    <a:pt x="359" y="1005"/>
                  </a:cubicBezTo>
                  <a:cubicBezTo>
                    <a:pt x="390" y="1005"/>
                    <a:pt x="440" y="957"/>
                    <a:pt x="483" y="935"/>
                  </a:cubicBezTo>
                  <a:cubicBezTo>
                    <a:pt x="452" y="897"/>
                    <a:pt x="422" y="828"/>
                    <a:pt x="391" y="828"/>
                  </a:cubicBezTo>
                  <a:cubicBezTo>
                    <a:pt x="245" y="828"/>
                    <a:pt x="245" y="729"/>
                    <a:pt x="238" y="629"/>
                  </a:cubicBezTo>
                  <a:cubicBezTo>
                    <a:pt x="215" y="399"/>
                    <a:pt x="330" y="215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-362500" y="3994225"/>
              <a:ext cx="6925" cy="21275"/>
            </a:xfrm>
            <a:custGeom>
              <a:rect b="b" l="l" r="r" t="t"/>
              <a:pathLst>
                <a:path extrusionOk="0" h="851" w="277">
                  <a:moveTo>
                    <a:pt x="147" y="0"/>
                  </a:moveTo>
                  <a:cubicBezTo>
                    <a:pt x="116" y="15"/>
                    <a:pt x="55" y="31"/>
                    <a:pt x="47" y="61"/>
                  </a:cubicBezTo>
                  <a:cubicBezTo>
                    <a:pt x="24" y="138"/>
                    <a:pt x="16" y="222"/>
                    <a:pt x="1" y="299"/>
                  </a:cubicBezTo>
                  <a:cubicBezTo>
                    <a:pt x="124" y="314"/>
                    <a:pt x="70" y="406"/>
                    <a:pt x="78" y="467"/>
                  </a:cubicBezTo>
                  <a:cubicBezTo>
                    <a:pt x="93" y="544"/>
                    <a:pt x="93" y="628"/>
                    <a:pt x="116" y="705"/>
                  </a:cubicBezTo>
                  <a:cubicBezTo>
                    <a:pt x="124" y="743"/>
                    <a:pt x="170" y="782"/>
                    <a:pt x="231" y="851"/>
                  </a:cubicBezTo>
                  <a:cubicBezTo>
                    <a:pt x="254" y="774"/>
                    <a:pt x="277" y="736"/>
                    <a:pt x="277" y="697"/>
                  </a:cubicBezTo>
                  <a:cubicBezTo>
                    <a:pt x="261" y="521"/>
                    <a:pt x="246" y="337"/>
                    <a:pt x="215" y="153"/>
                  </a:cubicBezTo>
                  <a:cubicBezTo>
                    <a:pt x="208" y="100"/>
                    <a:pt x="170" y="54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-344100" y="3908600"/>
              <a:ext cx="7875" cy="20150"/>
            </a:xfrm>
            <a:custGeom>
              <a:rect b="b" l="l" r="r" t="t"/>
              <a:pathLst>
                <a:path extrusionOk="0" h="806" w="315">
                  <a:moveTo>
                    <a:pt x="184" y="1"/>
                  </a:moveTo>
                  <a:cubicBezTo>
                    <a:pt x="146" y="77"/>
                    <a:pt x="100" y="146"/>
                    <a:pt x="62" y="223"/>
                  </a:cubicBezTo>
                  <a:cubicBezTo>
                    <a:pt x="39" y="269"/>
                    <a:pt x="23" y="322"/>
                    <a:pt x="0" y="399"/>
                  </a:cubicBezTo>
                  <a:cubicBezTo>
                    <a:pt x="62" y="391"/>
                    <a:pt x="100" y="384"/>
                    <a:pt x="138" y="384"/>
                  </a:cubicBezTo>
                  <a:cubicBezTo>
                    <a:pt x="146" y="483"/>
                    <a:pt x="138" y="575"/>
                    <a:pt x="161" y="660"/>
                  </a:cubicBezTo>
                  <a:cubicBezTo>
                    <a:pt x="169" y="713"/>
                    <a:pt x="223" y="751"/>
                    <a:pt x="253" y="805"/>
                  </a:cubicBezTo>
                  <a:cubicBezTo>
                    <a:pt x="276" y="751"/>
                    <a:pt x="315" y="698"/>
                    <a:pt x="307" y="644"/>
                  </a:cubicBezTo>
                  <a:cubicBezTo>
                    <a:pt x="299" y="506"/>
                    <a:pt x="276" y="368"/>
                    <a:pt x="253" y="231"/>
                  </a:cubicBezTo>
                  <a:cubicBezTo>
                    <a:pt x="238" y="154"/>
                    <a:pt x="207" y="77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-334525" y="3923525"/>
              <a:ext cx="9025" cy="14525"/>
            </a:xfrm>
            <a:custGeom>
              <a:rect b="b" l="l" r="r" t="t"/>
              <a:pathLst>
                <a:path extrusionOk="0" h="581" w="361">
                  <a:moveTo>
                    <a:pt x="143" y="1"/>
                  </a:moveTo>
                  <a:cubicBezTo>
                    <a:pt x="122" y="1"/>
                    <a:pt x="47" y="64"/>
                    <a:pt x="54" y="93"/>
                  </a:cubicBezTo>
                  <a:cubicBezTo>
                    <a:pt x="54" y="147"/>
                    <a:pt x="100" y="200"/>
                    <a:pt x="131" y="246"/>
                  </a:cubicBezTo>
                  <a:cubicBezTo>
                    <a:pt x="146" y="254"/>
                    <a:pt x="161" y="262"/>
                    <a:pt x="184" y="269"/>
                  </a:cubicBezTo>
                  <a:cubicBezTo>
                    <a:pt x="131" y="331"/>
                    <a:pt x="69" y="377"/>
                    <a:pt x="31" y="438"/>
                  </a:cubicBezTo>
                  <a:cubicBezTo>
                    <a:pt x="8" y="469"/>
                    <a:pt x="8" y="515"/>
                    <a:pt x="0" y="553"/>
                  </a:cubicBezTo>
                  <a:cubicBezTo>
                    <a:pt x="37" y="559"/>
                    <a:pt x="79" y="580"/>
                    <a:pt x="110" y="580"/>
                  </a:cubicBezTo>
                  <a:cubicBezTo>
                    <a:pt x="118" y="580"/>
                    <a:pt x="125" y="579"/>
                    <a:pt x="131" y="576"/>
                  </a:cubicBezTo>
                  <a:cubicBezTo>
                    <a:pt x="276" y="499"/>
                    <a:pt x="361" y="262"/>
                    <a:pt x="292" y="116"/>
                  </a:cubicBezTo>
                  <a:cubicBezTo>
                    <a:pt x="269" y="63"/>
                    <a:pt x="200" y="24"/>
                    <a:pt x="146" y="1"/>
                  </a:cubicBezTo>
                  <a:cubicBezTo>
                    <a:pt x="145" y="1"/>
                    <a:pt x="144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-534275" y="3803525"/>
              <a:ext cx="13800" cy="13475"/>
            </a:xfrm>
            <a:custGeom>
              <a:rect b="b" l="l" r="r" t="t"/>
              <a:pathLst>
                <a:path extrusionOk="0" h="539" w="552">
                  <a:moveTo>
                    <a:pt x="450" y="0"/>
                  </a:moveTo>
                  <a:cubicBezTo>
                    <a:pt x="419" y="0"/>
                    <a:pt x="372" y="13"/>
                    <a:pt x="337" y="13"/>
                  </a:cubicBezTo>
                  <a:lnTo>
                    <a:pt x="299" y="51"/>
                  </a:lnTo>
                  <a:cubicBezTo>
                    <a:pt x="498" y="105"/>
                    <a:pt x="460" y="189"/>
                    <a:pt x="360" y="266"/>
                  </a:cubicBezTo>
                  <a:cubicBezTo>
                    <a:pt x="253" y="335"/>
                    <a:pt x="130" y="389"/>
                    <a:pt x="15" y="450"/>
                  </a:cubicBezTo>
                  <a:cubicBezTo>
                    <a:pt x="8" y="465"/>
                    <a:pt x="0" y="488"/>
                    <a:pt x="0" y="503"/>
                  </a:cubicBezTo>
                  <a:cubicBezTo>
                    <a:pt x="43" y="516"/>
                    <a:pt x="97" y="538"/>
                    <a:pt x="140" y="538"/>
                  </a:cubicBezTo>
                  <a:cubicBezTo>
                    <a:pt x="150" y="538"/>
                    <a:pt x="160" y="537"/>
                    <a:pt x="169" y="534"/>
                  </a:cubicBezTo>
                  <a:cubicBezTo>
                    <a:pt x="345" y="473"/>
                    <a:pt x="521" y="389"/>
                    <a:pt x="544" y="174"/>
                  </a:cubicBezTo>
                  <a:cubicBezTo>
                    <a:pt x="552" y="120"/>
                    <a:pt x="513" y="51"/>
                    <a:pt x="475" y="5"/>
                  </a:cubicBezTo>
                  <a:cubicBezTo>
                    <a:pt x="469" y="2"/>
                    <a:pt x="46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-387950" y="4012550"/>
              <a:ext cx="9200" cy="14425"/>
            </a:xfrm>
            <a:custGeom>
              <a:rect b="b" l="l" r="r" t="t"/>
              <a:pathLst>
                <a:path extrusionOk="0" h="577" w="368">
                  <a:moveTo>
                    <a:pt x="156" y="0"/>
                  </a:moveTo>
                  <a:cubicBezTo>
                    <a:pt x="128" y="0"/>
                    <a:pt x="88" y="13"/>
                    <a:pt x="61" y="18"/>
                  </a:cubicBezTo>
                  <a:cubicBezTo>
                    <a:pt x="69" y="56"/>
                    <a:pt x="77" y="110"/>
                    <a:pt x="100" y="133"/>
                  </a:cubicBezTo>
                  <a:cubicBezTo>
                    <a:pt x="222" y="209"/>
                    <a:pt x="199" y="278"/>
                    <a:pt x="115" y="363"/>
                  </a:cubicBezTo>
                  <a:cubicBezTo>
                    <a:pt x="84" y="401"/>
                    <a:pt x="38" y="424"/>
                    <a:pt x="15" y="462"/>
                  </a:cubicBezTo>
                  <a:cubicBezTo>
                    <a:pt x="0" y="493"/>
                    <a:pt x="8" y="531"/>
                    <a:pt x="0" y="570"/>
                  </a:cubicBezTo>
                  <a:cubicBezTo>
                    <a:pt x="21" y="570"/>
                    <a:pt x="48" y="576"/>
                    <a:pt x="68" y="576"/>
                  </a:cubicBezTo>
                  <a:cubicBezTo>
                    <a:pt x="78" y="576"/>
                    <a:pt x="87" y="575"/>
                    <a:pt x="92" y="570"/>
                  </a:cubicBezTo>
                  <a:cubicBezTo>
                    <a:pt x="184" y="478"/>
                    <a:pt x="268" y="386"/>
                    <a:pt x="368" y="271"/>
                  </a:cubicBezTo>
                  <a:cubicBezTo>
                    <a:pt x="291" y="163"/>
                    <a:pt x="245" y="79"/>
                    <a:pt x="184" y="10"/>
                  </a:cubicBezTo>
                  <a:cubicBezTo>
                    <a:pt x="179" y="3"/>
                    <a:pt x="169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-420700" y="3758075"/>
              <a:ext cx="9400" cy="14025"/>
            </a:xfrm>
            <a:custGeom>
              <a:rect b="b" l="l" r="r" t="t"/>
              <a:pathLst>
                <a:path extrusionOk="0" h="561" w="376">
                  <a:moveTo>
                    <a:pt x="107" y="0"/>
                  </a:moveTo>
                  <a:lnTo>
                    <a:pt x="107" y="0"/>
                  </a:lnTo>
                  <a:cubicBezTo>
                    <a:pt x="115" y="46"/>
                    <a:pt x="107" y="77"/>
                    <a:pt x="123" y="92"/>
                  </a:cubicBezTo>
                  <a:cubicBezTo>
                    <a:pt x="238" y="291"/>
                    <a:pt x="238" y="291"/>
                    <a:pt x="38" y="429"/>
                  </a:cubicBezTo>
                  <a:cubicBezTo>
                    <a:pt x="15" y="445"/>
                    <a:pt x="15" y="490"/>
                    <a:pt x="0" y="521"/>
                  </a:cubicBezTo>
                  <a:cubicBezTo>
                    <a:pt x="27" y="535"/>
                    <a:pt x="73" y="561"/>
                    <a:pt x="88" y="561"/>
                  </a:cubicBezTo>
                  <a:cubicBezTo>
                    <a:pt x="90" y="561"/>
                    <a:pt x="91" y="560"/>
                    <a:pt x="92" y="559"/>
                  </a:cubicBezTo>
                  <a:cubicBezTo>
                    <a:pt x="184" y="475"/>
                    <a:pt x="314" y="399"/>
                    <a:pt x="337" y="299"/>
                  </a:cubicBezTo>
                  <a:cubicBezTo>
                    <a:pt x="375" y="153"/>
                    <a:pt x="276" y="54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-603625" y="3914925"/>
              <a:ext cx="12100" cy="6525"/>
            </a:xfrm>
            <a:custGeom>
              <a:rect b="b" l="l" r="r" t="t"/>
              <a:pathLst>
                <a:path extrusionOk="0" h="261" w="484">
                  <a:moveTo>
                    <a:pt x="208" y="1"/>
                  </a:moveTo>
                  <a:cubicBezTo>
                    <a:pt x="139" y="46"/>
                    <a:pt x="70" y="92"/>
                    <a:pt x="1" y="138"/>
                  </a:cubicBezTo>
                  <a:cubicBezTo>
                    <a:pt x="77" y="177"/>
                    <a:pt x="154" y="215"/>
                    <a:pt x="246" y="261"/>
                  </a:cubicBezTo>
                  <a:cubicBezTo>
                    <a:pt x="330" y="207"/>
                    <a:pt x="407" y="169"/>
                    <a:pt x="476" y="115"/>
                  </a:cubicBezTo>
                  <a:cubicBezTo>
                    <a:pt x="483" y="108"/>
                    <a:pt x="476" y="39"/>
                    <a:pt x="468" y="39"/>
                  </a:cubicBezTo>
                  <a:cubicBezTo>
                    <a:pt x="392" y="23"/>
                    <a:pt x="307" y="16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-580250" y="3924700"/>
              <a:ext cx="9400" cy="11950"/>
            </a:xfrm>
            <a:custGeom>
              <a:rect b="b" l="l" r="r" t="t"/>
              <a:pathLst>
                <a:path extrusionOk="0" h="478" w="376">
                  <a:moveTo>
                    <a:pt x="207" y="0"/>
                  </a:moveTo>
                  <a:lnTo>
                    <a:pt x="207" y="0"/>
                  </a:lnTo>
                  <a:cubicBezTo>
                    <a:pt x="276" y="192"/>
                    <a:pt x="184" y="276"/>
                    <a:pt x="62" y="345"/>
                  </a:cubicBezTo>
                  <a:cubicBezTo>
                    <a:pt x="31" y="360"/>
                    <a:pt x="23" y="422"/>
                    <a:pt x="0" y="460"/>
                  </a:cubicBezTo>
                  <a:cubicBezTo>
                    <a:pt x="32" y="465"/>
                    <a:pt x="74" y="477"/>
                    <a:pt x="107" y="477"/>
                  </a:cubicBezTo>
                  <a:cubicBezTo>
                    <a:pt x="123" y="477"/>
                    <a:pt x="136" y="475"/>
                    <a:pt x="146" y="468"/>
                  </a:cubicBezTo>
                  <a:cubicBezTo>
                    <a:pt x="215" y="414"/>
                    <a:pt x="276" y="353"/>
                    <a:pt x="315" y="284"/>
                  </a:cubicBezTo>
                  <a:cubicBezTo>
                    <a:pt x="376" y="176"/>
                    <a:pt x="338" y="92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-377225" y="4004525"/>
              <a:ext cx="11500" cy="4500"/>
            </a:xfrm>
            <a:custGeom>
              <a:rect b="b" l="l" r="r" t="t"/>
              <a:pathLst>
                <a:path extrusionOk="0" h="180" w="460">
                  <a:moveTo>
                    <a:pt x="350" y="1"/>
                  </a:moveTo>
                  <a:cubicBezTo>
                    <a:pt x="346" y="1"/>
                    <a:pt x="341" y="1"/>
                    <a:pt x="337" y="2"/>
                  </a:cubicBezTo>
                  <a:cubicBezTo>
                    <a:pt x="230" y="9"/>
                    <a:pt x="123" y="32"/>
                    <a:pt x="0" y="55"/>
                  </a:cubicBezTo>
                  <a:cubicBezTo>
                    <a:pt x="67" y="128"/>
                    <a:pt x="201" y="180"/>
                    <a:pt x="300" y="180"/>
                  </a:cubicBezTo>
                  <a:cubicBezTo>
                    <a:pt x="337" y="180"/>
                    <a:pt x="370" y="172"/>
                    <a:pt x="391" y="155"/>
                  </a:cubicBezTo>
                  <a:cubicBezTo>
                    <a:pt x="429" y="140"/>
                    <a:pt x="444" y="78"/>
                    <a:pt x="460" y="40"/>
                  </a:cubicBezTo>
                  <a:cubicBezTo>
                    <a:pt x="426" y="26"/>
                    <a:pt x="385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-1162675" y="2231750"/>
              <a:ext cx="35275" cy="45850"/>
            </a:xfrm>
            <a:custGeom>
              <a:rect b="b" l="l" r="r" t="t"/>
              <a:pathLst>
                <a:path extrusionOk="0" h="1834" w="1411">
                  <a:moveTo>
                    <a:pt x="928" y="218"/>
                  </a:moveTo>
                  <a:cubicBezTo>
                    <a:pt x="920" y="287"/>
                    <a:pt x="912" y="355"/>
                    <a:pt x="905" y="432"/>
                  </a:cubicBezTo>
                  <a:cubicBezTo>
                    <a:pt x="897" y="509"/>
                    <a:pt x="874" y="585"/>
                    <a:pt x="866" y="670"/>
                  </a:cubicBezTo>
                  <a:cubicBezTo>
                    <a:pt x="820" y="1022"/>
                    <a:pt x="629" y="1298"/>
                    <a:pt x="376" y="1535"/>
                  </a:cubicBezTo>
                  <a:cubicBezTo>
                    <a:pt x="338" y="1106"/>
                    <a:pt x="437" y="716"/>
                    <a:pt x="667" y="355"/>
                  </a:cubicBezTo>
                  <a:cubicBezTo>
                    <a:pt x="682" y="332"/>
                    <a:pt x="705" y="302"/>
                    <a:pt x="728" y="294"/>
                  </a:cubicBezTo>
                  <a:cubicBezTo>
                    <a:pt x="790" y="264"/>
                    <a:pt x="859" y="241"/>
                    <a:pt x="928" y="218"/>
                  </a:cubicBezTo>
                  <a:close/>
                  <a:moveTo>
                    <a:pt x="839" y="0"/>
                  </a:moveTo>
                  <a:cubicBezTo>
                    <a:pt x="639" y="0"/>
                    <a:pt x="488" y="110"/>
                    <a:pt x="376" y="271"/>
                  </a:cubicBezTo>
                  <a:cubicBezTo>
                    <a:pt x="123" y="624"/>
                    <a:pt x="1" y="1037"/>
                    <a:pt x="39" y="1474"/>
                  </a:cubicBezTo>
                  <a:cubicBezTo>
                    <a:pt x="47" y="1589"/>
                    <a:pt x="146" y="1734"/>
                    <a:pt x="246" y="1803"/>
                  </a:cubicBezTo>
                  <a:cubicBezTo>
                    <a:pt x="278" y="1825"/>
                    <a:pt x="312" y="1834"/>
                    <a:pt x="345" y="1834"/>
                  </a:cubicBezTo>
                  <a:cubicBezTo>
                    <a:pt x="443" y="1834"/>
                    <a:pt x="539" y="1753"/>
                    <a:pt x="613" y="1673"/>
                  </a:cubicBezTo>
                  <a:cubicBezTo>
                    <a:pt x="713" y="1566"/>
                    <a:pt x="797" y="1443"/>
                    <a:pt x="905" y="1305"/>
                  </a:cubicBezTo>
                  <a:cubicBezTo>
                    <a:pt x="935" y="1413"/>
                    <a:pt x="951" y="1505"/>
                    <a:pt x="996" y="1566"/>
                  </a:cubicBezTo>
                  <a:cubicBezTo>
                    <a:pt x="1050" y="1650"/>
                    <a:pt x="1134" y="1719"/>
                    <a:pt x="1219" y="1773"/>
                  </a:cubicBezTo>
                  <a:cubicBezTo>
                    <a:pt x="1226" y="1776"/>
                    <a:pt x="1234" y="1777"/>
                    <a:pt x="1245" y="1777"/>
                  </a:cubicBezTo>
                  <a:cubicBezTo>
                    <a:pt x="1290" y="1777"/>
                    <a:pt x="1361" y="1751"/>
                    <a:pt x="1380" y="1719"/>
                  </a:cubicBezTo>
                  <a:cubicBezTo>
                    <a:pt x="1410" y="1673"/>
                    <a:pt x="1410" y="1589"/>
                    <a:pt x="1387" y="1528"/>
                  </a:cubicBezTo>
                  <a:cubicBezTo>
                    <a:pt x="1357" y="1420"/>
                    <a:pt x="1288" y="1321"/>
                    <a:pt x="1249" y="1206"/>
                  </a:cubicBezTo>
                  <a:cubicBezTo>
                    <a:pt x="1142" y="899"/>
                    <a:pt x="1257" y="570"/>
                    <a:pt x="1150" y="248"/>
                  </a:cubicBezTo>
                  <a:cubicBezTo>
                    <a:pt x="1096" y="95"/>
                    <a:pt x="1042" y="18"/>
                    <a:pt x="897" y="3"/>
                  </a:cubicBezTo>
                  <a:cubicBezTo>
                    <a:pt x="877" y="1"/>
                    <a:pt x="858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-1208075" y="2207100"/>
              <a:ext cx="41400" cy="70150"/>
            </a:xfrm>
            <a:custGeom>
              <a:rect b="b" l="l" r="r" t="t"/>
              <a:pathLst>
                <a:path extrusionOk="0" h="2806" w="1656">
                  <a:moveTo>
                    <a:pt x="759" y="1"/>
                  </a:moveTo>
                  <a:cubicBezTo>
                    <a:pt x="706" y="62"/>
                    <a:pt x="621" y="108"/>
                    <a:pt x="598" y="177"/>
                  </a:cubicBezTo>
                  <a:cubicBezTo>
                    <a:pt x="575" y="261"/>
                    <a:pt x="591" y="361"/>
                    <a:pt x="591" y="453"/>
                  </a:cubicBezTo>
                  <a:cubicBezTo>
                    <a:pt x="606" y="767"/>
                    <a:pt x="614" y="1081"/>
                    <a:pt x="621" y="1395"/>
                  </a:cubicBezTo>
                  <a:cubicBezTo>
                    <a:pt x="629" y="1495"/>
                    <a:pt x="591" y="1548"/>
                    <a:pt x="499" y="1594"/>
                  </a:cubicBezTo>
                  <a:cubicBezTo>
                    <a:pt x="435" y="1626"/>
                    <a:pt x="376" y="1642"/>
                    <a:pt x="319" y="1642"/>
                  </a:cubicBezTo>
                  <a:cubicBezTo>
                    <a:pt x="228" y="1642"/>
                    <a:pt x="142" y="1601"/>
                    <a:pt x="47" y="1525"/>
                  </a:cubicBezTo>
                  <a:cubicBezTo>
                    <a:pt x="24" y="1594"/>
                    <a:pt x="1" y="1671"/>
                    <a:pt x="32" y="1717"/>
                  </a:cubicBezTo>
                  <a:cubicBezTo>
                    <a:pt x="107" y="1834"/>
                    <a:pt x="198" y="1873"/>
                    <a:pt x="295" y="1873"/>
                  </a:cubicBezTo>
                  <a:cubicBezTo>
                    <a:pt x="395" y="1873"/>
                    <a:pt x="501" y="1832"/>
                    <a:pt x="606" y="1793"/>
                  </a:cubicBezTo>
                  <a:cubicBezTo>
                    <a:pt x="621" y="2062"/>
                    <a:pt x="637" y="2314"/>
                    <a:pt x="652" y="2560"/>
                  </a:cubicBezTo>
                  <a:cubicBezTo>
                    <a:pt x="660" y="2705"/>
                    <a:pt x="744" y="2789"/>
                    <a:pt x="882" y="2805"/>
                  </a:cubicBezTo>
                  <a:cubicBezTo>
                    <a:pt x="886" y="2805"/>
                    <a:pt x="890" y="2806"/>
                    <a:pt x="894" y="2806"/>
                  </a:cubicBezTo>
                  <a:cubicBezTo>
                    <a:pt x="972" y="2806"/>
                    <a:pt x="1035" y="2660"/>
                    <a:pt x="1027" y="2529"/>
                  </a:cubicBezTo>
                  <a:cubicBezTo>
                    <a:pt x="1004" y="2284"/>
                    <a:pt x="997" y="2046"/>
                    <a:pt x="982" y="1801"/>
                  </a:cubicBezTo>
                  <a:cubicBezTo>
                    <a:pt x="966" y="1694"/>
                    <a:pt x="1012" y="1648"/>
                    <a:pt x="1112" y="1640"/>
                  </a:cubicBezTo>
                  <a:cubicBezTo>
                    <a:pt x="1242" y="1633"/>
                    <a:pt x="1380" y="1633"/>
                    <a:pt x="1510" y="1602"/>
                  </a:cubicBezTo>
                  <a:cubicBezTo>
                    <a:pt x="1564" y="1594"/>
                    <a:pt x="1602" y="1541"/>
                    <a:pt x="1656" y="1510"/>
                  </a:cubicBezTo>
                  <a:cubicBezTo>
                    <a:pt x="1610" y="1456"/>
                    <a:pt x="1579" y="1387"/>
                    <a:pt x="1525" y="1372"/>
                  </a:cubicBezTo>
                  <a:cubicBezTo>
                    <a:pt x="1476" y="1361"/>
                    <a:pt x="1424" y="1357"/>
                    <a:pt x="1372" y="1357"/>
                  </a:cubicBezTo>
                  <a:cubicBezTo>
                    <a:pt x="1321" y="1357"/>
                    <a:pt x="1269" y="1361"/>
                    <a:pt x="1219" y="1364"/>
                  </a:cubicBezTo>
                  <a:cubicBezTo>
                    <a:pt x="1142" y="1364"/>
                    <a:pt x="1066" y="1380"/>
                    <a:pt x="974" y="1395"/>
                  </a:cubicBezTo>
                  <a:cubicBezTo>
                    <a:pt x="974" y="1318"/>
                    <a:pt x="974" y="1265"/>
                    <a:pt x="974" y="1204"/>
                  </a:cubicBezTo>
                  <a:cubicBezTo>
                    <a:pt x="959" y="874"/>
                    <a:pt x="951" y="545"/>
                    <a:pt x="920" y="208"/>
                  </a:cubicBezTo>
                  <a:cubicBezTo>
                    <a:pt x="913" y="139"/>
                    <a:pt x="813" y="70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-1127050" y="2237075"/>
              <a:ext cx="37750" cy="41175"/>
            </a:xfrm>
            <a:custGeom>
              <a:rect b="b" l="l" r="r" t="t"/>
              <a:pathLst>
                <a:path extrusionOk="0" h="1647" w="1510">
                  <a:moveTo>
                    <a:pt x="1108" y="1"/>
                  </a:moveTo>
                  <a:cubicBezTo>
                    <a:pt x="959" y="1"/>
                    <a:pt x="848" y="90"/>
                    <a:pt x="759" y="211"/>
                  </a:cubicBezTo>
                  <a:cubicBezTo>
                    <a:pt x="675" y="319"/>
                    <a:pt x="606" y="434"/>
                    <a:pt x="514" y="556"/>
                  </a:cubicBezTo>
                  <a:cubicBezTo>
                    <a:pt x="475" y="472"/>
                    <a:pt x="452" y="395"/>
                    <a:pt x="407" y="342"/>
                  </a:cubicBezTo>
                  <a:cubicBezTo>
                    <a:pt x="330" y="273"/>
                    <a:pt x="246" y="211"/>
                    <a:pt x="161" y="165"/>
                  </a:cubicBezTo>
                  <a:cubicBezTo>
                    <a:pt x="157" y="163"/>
                    <a:pt x="152" y="162"/>
                    <a:pt x="146" y="162"/>
                  </a:cubicBezTo>
                  <a:cubicBezTo>
                    <a:pt x="109" y="162"/>
                    <a:pt x="43" y="201"/>
                    <a:pt x="23" y="234"/>
                  </a:cubicBezTo>
                  <a:cubicBezTo>
                    <a:pt x="0" y="265"/>
                    <a:pt x="8" y="342"/>
                    <a:pt x="31" y="372"/>
                  </a:cubicBezTo>
                  <a:cubicBezTo>
                    <a:pt x="292" y="656"/>
                    <a:pt x="315" y="978"/>
                    <a:pt x="246" y="1338"/>
                  </a:cubicBezTo>
                  <a:cubicBezTo>
                    <a:pt x="230" y="1414"/>
                    <a:pt x="284" y="1575"/>
                    <a:pt x="330" y="1590"/>
                  </a:cubicBezTo>
                  <a:cubicBezTo>
                    <a:pt x="348" y="1596"/>
                    <a:pt x="365" y="1599"/>
                    <a:pt x="382" y="1599"/>
                  </a:cubicBezTo>
                  <a:cubicBezTo>
                    <a:pt x="478" y="1599"/>
                    <a:pt x="548" y="1510"/>
                    <a:pt x="567" y="1399"/>
                  </a:cubicBezTo>
                  <a:cubicBezTo>
                    <a:pt x="590" y="1284"/>
                    <a:pt x="590" y="1169"/>
                    <a:pt x="621" y="1054"/>
                  </a:cubicBezTo>
                  <a:cubicBezTo>
                    <a:pt x="682" y="748"/>
                    <a:pt x="828" y="487"/>
                    <a:pt x="1088" y="273"/>
                  </a:cubicBezTo>
                  <a:cubicBezTo>
                    <a:pt x="1196" y="541"/>
                    <a:pt x="1203" y="794"/>
                    <a:pt x="1173" y="1054"/>
                  </a:cubicBezTo>
                  <a:cubicBezTo>
                    <a:pt x="1157" y="1184"/>
                    <a:pt x="1134" y="1315"/>
                    <a:pt x="1119" y="1445"/>
                  </a:cubicBezTo>
                  <a:cubicBezTo>
                    <a:pt x="1111" y="1560"/>
                    <a:pt x="1165" y="1636"/>
                    <a:pt x="1288" y="1644"/>
                  </a:cubicBezTo>
                  <a:cubicBezTo>
                    <a:pt x="1299" y="1645"/>
                    <a:pt x="1310" y="1646"/>
                    <a:pt x="1321" y="1646"/>
                  </a:cubicBezTo>
                  <a:cubicBezTo>
                    <a:pt x="1425" y="1646"/>
                    <a:pt x="1494" y="1580"/>
                    <a:pt x="1494" y="1483"/>
                  </a:cubicBezTo>
                  <a:cubicBezTo>
                    <a:pt x="1502" y="1115"/>
                    <a:pt x="1510" y="748"/>
                    <a:pt x="1487" y="388"/>
                  </a:cubicBezTo>
                  <a:cubicBezTo>
                    <a:pt x="1479" y="219"/>
                    <a:pt x="1402" y="58"/>
                    <a:pt x="1203" y="12"/>
                  </a:cubicBezTo>
                  <a:cubicBezTo>
                    <a:pt x="1170" y="5"/>
                    <a:pt x="1138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-642500" y="2235275"/>
              <a:ext cx="37575" cy="40875"/>
            </a:xfrm>
            <a:custGeom>
              <a:rect b="b" l="l" r="r" t="t"/>
              <a:pathLst>
                <a:path extrusionOk="0" h="1635" w="1503">
                  <a:moveTo>
                    <a:pt x="1104" y="1"/>
                  </a:moveTo>
                  <a:cubicBezTo>
                    <a:pt x="985" y="1"/>
                    <a:pt x="882" y="63"/>
                    <a:pt x="797" y="153"/>
                  </a:cubicBezTo>
                  <a:cubicBezTo>
                    <a:pt x="721" y="245"/>
                    <a:pt x="652" y="352"/>
                    <a:pt x="583" y="452"/>
                  </a:cubicBezTo>
                  <a:cubicBezTo>
                    <a:pt x="537" y="536"/>
                    <a:pt x="499" y="620"/>
                    <a:pt x="437" y="743"/>
                  </a:cubicBezTo>
                  <a:cubicBezTo>
                    <a:pt x="407" y="620"/>
                    <a:pt x="407" y="529"/>
                    <a:pt x="361" y="460"/>
                  </a:cubicBezTo>
                  <a:cubicBezTo>
                    <a:pt x="309" y="370"/>
                    <a:pt x="220" y="245"/>
                    <a:pt x="159" y="245"/>
                  </a:cubicBezTo>
                  <a:cubicBezTo>
                    <a:pt x="157" y="245"/>
                    <a:pt x="156" y="245"/>
                    <a:pt x="154" y="245"/>
                  </a:cubicBezTo>
                  <a:cubicBezTo>
                    <a:pt x="1" y="268"/>
                    <a:pt x="77" y="414"/>
                    <a:pt x="85" y="521"/>
                  </a:cubicBezTo>
                  <a:cubicBezTo>
                    <a:pt x="100" y="827"/>
                    <a:pt x="131" y="1141"/>
                    <a:pt x="146" y="1456"/>
                  </a:cubicBezTo>
                  <a:cubicBezTo>
                    <a:pt x="146" y="1578"/>
                    <a:pt x="231" y="1609"/>
                    <a:pt x="322" y="1632"/>
                  </a:cubicBezTo>
                  <a:cubicBezTo>
                    <a:pt x="333" y="1633"/>
                    <a:pt x="342" y="1634"/>
                    <a:pt x="351" y="1634"/>
                  </a:cubicBezTo>
                  <a:cubicBezTo>
                    <a:pt x="428" y="1634"/>
                    <a:pt x="456" y="1576"/>
                    <a:pt x="483" y="1494"/>
                  </a:cubicBezTo>
                  <a:cubicBezTo>
                    <a:pt x="591" y="1172"/>
                    <a:pt x="705" y="850"/>
                    <a:pt x="836" y="536"/>
                  </a:cubicBezTo>
                  <a:cubicBezTo>
                    <a:pt x="882" y="429"/>
                    <a:pt x="981" y="352"/>
                    <a:pt x="1081" y="237"/>
                  </a:cubicBezTo>
                  <a:cubicBezTo>
                    <a:pt x="1211" y="506"/>
                    <a:pt x="1180" y="735"/>
                    <a:pt x="1173" y="965"/>
                  </a:cubicBezTo>
                  <a:cubicBezTo>
                    <a:pt x="1165" y="1118"/>
                    <a:pt x="1135" y="1279"/>
                    <a:pt x="1157" y="1433"/>
                  </a:cubicBezTo>
                  <a:cubicBezTo>
                    <a:pt x="1165" y="1494"/>
                    <a:pt x="1257" y="1578"/>
                    <a:pt x="1334" y="1601"/>
                  </a:cubicBezTo>
                  <a:cubicBezTo>
                    <a:pt x="1336" y="1602"/>
                    <a:pt x="1338" y="1603"/>
                    <a:pt x="1341" y="1603"/>
                  </a:cubicBezTo>
                  <a:cubicBezTo>
                    <a:pt x="1381" y="1603"/>
                    <a:pt x="1487" y="1514"/>
                    <a:pt x="1487" y="1471"/>
                  </a:cubicBezTo>
                  <a:cubicBezTo>
                    <a:pt x="1502" y="1095"/>
                    <a:pt x="1502" y="728"/>
                    <a:pt x="1487" y="360"/>
                  </a:cubicBezTo>
                  <a:cubicBezTo>
                    <a:pt x="1472" y="199"/>
                    <a:pt x="1372" y="61"/>
                    <a:pt x="1203" y="8"/>
                  </a:cubicBezTo>
                  <a:lnTo>
                    <a:pt x="1203" y="15"/>
                  </a:lnTo>
                  <a:cubicBezTo>
                    <a:pt x="1169" y="5"/>
                    <a:pt x="1136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-683875" y="2238050"/>
              <a:ext cx="37575" cy="35800"/>
            </a:xfrm>
            <a:custGeom>
              <a:rect b="b" l="l" r="r" t="t"/>
              <a:pathLst>
                <a:path extrusionOk="0" h="1432" w="1503">
                  <a:moveTo>
                    <a:pt x="913" y="287"/>
                  </a:moveTo>
                  <a:cubicBezTo>
                    <a:pt x="982" y="318"/>
                    <a:pt x="1020" y="341"/>
                    <a:pt x="1066" y="364"/>
                  </a:cubicBezTo>
                  <a:cubicBezTo>
                    <a:pt x="997" y="693"/>
                    <a:pt x="713" y="831"/>
                    <a:pt x="484" y="1015"/>
                  </a:cubicBezTo>
                  <a:cubicBezTo>
                    <a:pt x="468" y="1000"/>
                    <a:pt x="461" y="992"/>
                    <a:pt x="445" y="984"/>
                  </a:cubicBezTo>
                  <a:cubicBezTo>
                    <a:pt x="598" y="755"/>
                    <a:pt x="752" y="525"/>
                    <a:pt x="913" y="287"/>
                  </a:cubicBezTo>
                  <a:close/>
                  <a:moveTo>
                    <a:pt x="1094" y="0"/>
                  </a:moveTo>
                  <a:cubicBezTo>
                    <a:pt x="1049" y="0"/>
                    <a:pt x="1003" y="5"/>
                    <a:pt x="959" y="12"/>
                  </a:cubicBezTo>
                  <a:cubicBezTo>
                    <a:pt x="890" y="19"/>
                    <a:pt x="805" y="80"/>
                    <a:pt x="759" y="134"/>
                  </a:cubicBezTo>
                  <a:cubicBezTo>
                    <a:pt x="537" y="425"/>
                    <a:pt x="323" y="716"/>
                    <a:pt x="108" y="1015"/>
                  </a:cubicBezTo>
                  <a:cubicBezTo>
                    <a:pt x="24" y="1130"/>
                    <a:pt x="1" y="1268"/>
                    <a:pt x="123" y="1375"/>
                  </a:cubicBezTo>
                  <a:cubicBezTo>
                    <a:pt x="167" y="1416"/>
                    <a:pt x="209" y="1432"/>
                    <a:pt x="250" y="1432"/>
                  </a:cubicBezTo>
                  <a:cubicBezTo>
                    <a:pt x="325" y="1432"/>
                    <a:pt x="396" y="1379"/>
                    <a:pt x="461" y="1329"/>
                  </a:cubicBezTo>
                  <a:cubicBezTo>
                    <a:pt x="667" y="1184"/>
                    <a:pt x="874" y="1030"/>
                    <a:pt x="1089" y="877"/>
                  </a:cubicBezTo>
                  <a:cubicBezTo>
                    <a:pt x="1104" y="1000"/>
                    <a:pt x="1112" y="1107"/>
                    <a:pt x="1135" y="1214"/>
                  </a:cubicBezTo>
                  <a:cubicBezTo>
                    <a:pt x="1157" y="1322"/>
                    <a:pt x="1221" y="1371"/>
                    <a:pt x="1306" y="1371"/>
                  </a:cubicBezTo>
                  <a:cubicBezTo>
                    <a:pt x="1336" y="1371"/>
                    <a:pt x="1369" y="1364"/>
                    <a:pt x="1403" y="1352"/>
                  </a:cubicBezTo>
                  <a:cubicBezTo>
                    <a:pt x="1441" y="1337"/>
                    <a:pt x="1502" y="1260"/>
                    <a:pt x="1495" y="1214"/>
                  </a:cubicBezTo>
                  <a:cubicBezTo>
                    <a:pt x="1472" y="1007"/>
                    <a:pt x="1441" y="793"/>
                    <a:pt x="1395" y="586"/>
                  </a:cubicBezTo>
                  <a:cubicBezTo>
                    <a:pt x="1372" y="487"/>
                    <a:pt x="1319" y="402"/>
                    <a:pt x="1273" y="295"/>
                  </a:cubicBezTo>
                  <a:cubicBezTo>
                    <a:pt x="1273" y="218"/>
                    <a:pt x="1303" y="73"/>
                    <a:pt x="1265" y="42"/>
                  </a:cubicBezTo>
                  <a:cubicBezTo>
                    <a:pt x="1220" y="11"/>
                    <a:pt x="1159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-582750" y="2221850"/>
              <a:ext cx="36625" cy="63925"/>
            </a:xfrm>
            <a:custGeom>
              <a:rect b="b" l="l" r="r" t="t"/>
              <a:pathLst>
                <a:path extrusionOk="0" h="2557" w="1465">
                  <a:moveTo>
                    <a:pt x="821" y="1"/>
                  </a:moveTo>
                  <a:cubicBezTo>
                    <a:pt x="706" y="8"/>
                    <a:pt x="552" y="123"/>
                    <a:pt x="507" y="231"/>
                  </a:cubicBezTo>
                  <a:cubicBezTo>
                    <a:pt x="361" y="552"/>
                    <a:pt x="215" y="882"/>
                    <a:pt x="139" y="1219"/>
                  </a:cubicBezTo>
                  <a:cubicBezTo>
                    <a:pt x="1" y="1832"/>
                    <a:pt x="162" y="2161"/>
                    <a:pt x="644" y="2429"/>
                  </a:cubicBezTo>
                  <a:cubicBezTo>
                    <a:pt x="784" y="2506"/>
                    <a:pt x="930" y="2556"/>
                    <a:pt x="1077" y="2556"/>
                  </a:cubicBezTo>
                  <a:cubicBezTo>
                    <a:pt x="1180" y="2556"/>
                    <a:pt x="1284" y="2532"/>
                    <a:pt x="1388" y="2475"/>
                  </a:cubicBezTo>
                  <a:cubicBezTo>
                    <a:pt x="1426" y="2452"/>
                    <a:pt x="1441" y="2376"/>
                    <a:pt x="1464" y="2322"/>
                  </a:cubicBezTo>
                  <a:cubicBezTo>
                    <a:pt x="1428" y="2322"/>
                    <a:pt x="1393" y="2319"/>
                    <a:pt x="1359" y="2319"/>
                  </a:cubicBezTo>
                  <a:cubicBezTo>
                    <a:pt x="1342" y="2319"/>
                    <a:pt x="1326" y="2319"/>
                    <a:pt x="1311" y="2322"/>
                  </a:cubicBezTo>
                  <a:cubicBezTo>
                    <a:pt x="1256" y="2328"/>
                    <a:pt x="1195" y="2359"/>
                    <a:pt x="1146" y="2359"/>
                  </a:cubicBezTo>
                  <a:cubicBezTo>
                    <a:pt x="1134" y="2359"/>
                    <a:pt x="1122" y="2357"/>
                    <a:pt x="1112" y="2353"/>
                  </a:cubicBezTo>
                  <a:cubicBezTo>
                    <a:pt x="698" y="2238"/>
                    <a:pt x="415" y="2008"/>
                    <a:pt x="438" y="1548"/>
                  </a:cubicBezTo>
                  <a:cubicBezTo>
                    <a:pt x="468" y="1104"/>
                    <a:pt x="583" y="683"/>
                    <a:pt x="805" y="284"/>
                  </a:cubicBezTo>
                  <a:cubicBezTo>
                    <a:pt x="821" y="254"/>
                    <a:pt x="851" y="231"/>
                    <a:pt x="874" y="200"/>
                  </a:cubicBezTo>
                  <a:cubicBezTo>
                    <a:pt x="937" y="229"/>
                    <a:pt x="988" y="331"/>
                    <a:pt x="1053" y="331"/>
                  </a:cubicBezTo>
                  <a:cubicBezTo>
                    <a:pt x="1092" y="331"/>
                    <a:pt x="1135" y="297"/>
                    <a:pt x="1188" y="192"/>
                  </a:cubicBezTo>
                  <a:cubicBezTo>
                    <a:pt x="1058" y="123"/>
                    <a:pt x="936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-533325" y="2235650"/>
              <a:ext cx="33725" cy="45350"/>
            </a:xfrm>
            <a:custGeom>
              <a:rect b="b" l="l" r="r" t="t"/>
              <a:pathLst>
                <a:path extrusionOk="0" h="1814" w="1349">
                  <a:moveTo>
                    <a:pt x="989" y="0"/>
                  </a:moveTo>
                  <a:cubicBezTo>
                    <a:pt x="950" y="8"/>
                    <a:pt x="912" y="46"/>
                    <a:pt x="874" y="77"/>
                  </a:cubicBezTo>
                  <a:cubicBezTo>
                    <a:pt x="759" y="176"/>
                    <a:pt x="652" y="284"/>
                    <a:pt x="537" y="391"/>
                  </a:cubicBezTo>
                  <a:cubicBezTo>
                    <a:pt x="445" y="284"/>
                    <a:pt x="368" y="169"/>
                    <a:pt x="269" y="92"/>
                  </a:cubicBezTo>
                  <a:cubicBezTo>
                    <a:pt x="241" y="75"/>
                    <a:pt x="203" y="70"/>
                    <a:pt x="163" y="70"/>
                  </a:cubicBezTo>
                  <a:cubicBezTo>
                    <a:pt x="115" y="70"/>
                    <a:pt x="62" y="77"/>
                    <a:pt x="16" y="77"/>
                  </a:cubicBezTo>
                  <a:cubicBezTo>
                    <a:pt x="31" y="154"/>
                    <a:pt x="16" y="245"/>
                    <a:pt x="54" y="307"/>
                  </a:cubicBezTo>
                  <a:cubicBezTo>
                    <a:pt x="108" y="399"/>
                    <a:pt x="200" y="475"/>
                    <a:pt x="276" y="544"/>
                  </a:cubicBezTo>
                  <a:cubicBezTo>
                    <a:pt x="360" y="621"/>
                    <a:pt x="345" y="682"/>
                    <a:pt x="299" y="774"/>
                  </a:cubicBezTo>
                  <a:cubicBezTo>
                    <a:pt x="200" y="950"/>
                    <a:pt x="92" y="1142"/>
                    <a:pt x="39" y="1341"/>
                  </a:cubicBezTo>
                  <a:cubicBezTo>
                    <a:pt x="0" y="1456"/>
                    <a:pt x="23" y="1601"/>
                    <a:pt x="62" y="1724"/>
                  </a:cubicBezTo>
                  <a:cubicBezTo>
                    <a:pt x="76" y="1783"/>
                    <a:pt x="120" y="1814"/>
                    <a:pt x="175" y="1814"/>
                  </a:cubicBezTo>
                  <a:cubicBezTo>
                    <a:pt x="206" y="1814"/>
                    <a:pt x="241" y="1804"/>
                    <a:pt x="276" y="1785"/>
                  </a:cubicBezTo>
                  <a:cubicBezTo>
                    <a:pt x="383" y="1724"/>
                    <a:pt x="360" y="1640"/>
                    <a:pt x="307" y="1586"/>
                  </a:cubicBezTo>
                  <a:cubicBezTo>
                    <a:pt x="177" y="1456"/>
                    <a:pt x="246" y="1341"/>
                    <a:pt x="307" y="1226"/>
                  </a:cubicBezTo>
                  <a:cubicBezTo>
                    <a:pt x="376" y="1111"/>
                    <a:pt x="452" y="989"/>
                    <a:pt x="544" y="851"/>
                  </a:cubicBezTo>
                  <a:cubicBezTo>
                    <a:pt x="728" y="1042"/>
                    <a:pt x="889" y="1226"/>
                    <a:pt x="1065" y="1395"/>
                  </a:cubicBezTo>
                  <a:cubicBezTo>
                    <a:pt x="1106" y="1442"/>
                    <a:pt x="1161" y="1464"/>
                    <a:pt x="1212" y="1464"/>
                  </a:cubicBezTo>
                  <a:cubicBezTo>
                    <a:pt x="1276" y="1464"/>
                    <a:pt x="1333" y="1428"/>
                    <a:pt x="1341" y="1364"/>
                  </a:cubicBezTo>
                  <a:cubicBezTo>
                    <a:pt x="1349" y="1303"/>
                    <a:pt x="1310" y="1218"/>
                    <a:pt x="1264" y="1165"/>
                  </a:cubicBezTo>
                  <a:cubicBezTo>
                    <a:pt x="1081" y="989"/>
                    <a:pt x="889" y="820"/>
                    <a:pt x="682" y="636"/>
                  </a:cubicBezTo>
                  <a:cubicBezTo>
                    <a:pt x="866" y="468"/>
                    <a:pt x="1012" y="345"/>
                    <a:pt x="1134" y="215"/>
                  </a:cubicBezTo>
                  <a:cubicBezTo>
                    <a:pt x="1180" y="176"/>
                    <a:pt x="1188" y="100"/>
                    <a:pt x="1211" y="39"/>
                  </a:cubicBezTo>
                  <a:cubicBezTo>
                    <a:pt x="1134" y="23"/>
                    <a:pt x="1065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-967500" y="2234675"/>
              <a:ext cx="44825" cy="43325"/>
            </a:xfrm>
            <a:custGeom>
              <a:rect b="b" l="l" r="r" t="t"/>
              <a:pathLst>
                <a:path extrusionOk="0" h="1733" w="1793">
                  <a:moveTo>
                    <a:pt x="1353" y="0"/>
                  </a:moveTo>
                  <a:cubicBezTo>
                    <a:pt x="1351" y="0"/>
                    <a:pt x="1350" y="1"/>
                    <a:pt x="1348" y="1"/>
                  </a:cubicBezTo>
                  <a:cubicBezTo>
                    <a:pt x="1241" y="39"/>
                    <a:pt x="1119" y="70"/>
                    <a:pt x="1050" y="147"/>
                  </a:cubicBezTo>
                  <a:cubicBezTo>
                    <a:pt x="942" y="261"/>
                    <a:pt x="881" y="407"/>
                    <a:pt x="781" y="560"/>
                  </a:cubicBezTo>
                  <a:cubicBezTo>
                    <a:pt x="598" y="422"/>
                    <a:pt x="429" y="300"/>
                    <a:pt x="261" y="177"/>
                  </a:cubicBezTo>
                  <a:cubicBezTo>
                    <a:pt x="220" y="147"/>
                    <a:pt x="186" y="103"/>
                    <a:pt x="144" y="103"/>
                  </a:cubicBezTo>
                  <a:cubicBezTo>
                    <a:pt x="122" y="103"/>
                    <a:pt x="98" y="115"/>
                    <a:pt x="69" y="147"/>
                  </a:cubicBezTo>
                  <a:cubicBezTo>
                    <a:pt x="0" y="231"/>
                    <a:pt x="31" y="300"/>
                    <a:pt x="100" y="353"/>
                  </a:cubicBezTo>
                  <a:cubicBezTo>
                    <a:pt x="253" y="476"/>
                    <a:pt x="414" y="599"/>
                    <a:pt x="575" y="713"/>
                  </a:cubicBezTo>
                  <a:cubicBezTo>
                    <a:pt x="644" y="767"/>
                    <a:pt x="674" y="805"/>
                    <a:pt x="628" y="897"/>
                  </a:cubicBezTo>
                  <a:cubicBezTo>
                    <a:pt x="536" y="1089"/>
                    <a:pt x="452" y="1288"/>
                    <a:pt x="360" y="1487"/>
                  </a:cubicBezTo>
                  <a:cubicBezTo>
                    <a:pt x="322" y="1571"/>
                    <a:pt x="284" y="1648"/>
                    <a:pt x="391" y="1709"/>
                  </a:cubicBezTo>
                  <a:cubicBezTo>
                    <a:pt x="421" y="1725"/>
                    <a:pt x="447" y="1733"/>
                    <a:pt x="469" y="1733"/>
                  </a:cubicBezTo>
                  <a:cubicBezTo>
                    <a:pt x="533" y="1733"/>
                    <a:pt x="571" y="1676"/>
                    <a:pt x="605" y="1602"/>
                  </a:cubicBezTo>
                  <a:cubicBezTo>
                    <a:pt x="697" y="1388"/>
                    <a:pt x="804" y="1173"/>
                    <a:pt x="912" y="943"/>
                  </a:cubicBezTo>
                  <a:cubicBezTo>
                    <a:pt x="965" y="982"/>
                    <a:pt x="1019" y="1012"/>
                    <a:pt x="1065" y="1043"/>
                  </a:cubicBezTo>
                  <a:cubicBezTo>
                    <a:pt x="1233" y="1165"/>
                    <a:pt x="1394" y="1303"/>
                    <a:pt x="1571" y="1418"/>
                  </a:cubicBezTo>
                  <a:cubicBezTo>
                    <a:pt x="1585" y="1427"/>
                    <a:pt x="1603" y="1430"/>
                    <a:pt x="1623" y="1430"/>
                  </a:cubicBezTo>
                  <a:cubicBezTo>
                    <a:pt x="1674" y="1430"/>
                    <a:pt x="1737" y="1408"/>
                    <a:pt x="1793" y="1403"/>
                  </a:cubicBezTo>
                  <a:cubicBezTo>
                    <a:pt x="1785" y="1334"/>
                    <a:pt x="1777" y="1257"/>
                    <a:pt x="1747" y="1196"/>
                  </a:cubicBezTo>
                  <a:cubicBezTo>
                    <a:pt x="1739" y="1165"/>
                    <a:pt x="1685" y="1142"/>
                    <a:pt x="1655" y="1119"/>
                  </a:cubicBezTo>
                  <a:cubicBezTo>
                    <a:pt x="1448" y="982"/>
                    <a:pt x="1241" y="844"/>
                    <a:pt x="996" y="683"/>
                  </a:cubicBezTo>
                  <a:cubicBezTo>
                    <a:pt x="1142" y="522"/>
                    <a:pt x="1279" y="376"/>
                    <a:pt x="1410" y="223"/>
                  </a:cubicBezTo>
                  <a:cubicBezTo>
                    <a:pt x="1440" y="193"/>
                    <a:pt x="1463" y="131"/>
                    <a:pt x="1448" y="85"/>
                  </a:cubicBezTo>
                  <a:cubicBezTo>
                    <a:pt x="1441" y="56"/>
                    <a:pt x="1379" y="0"/>
                    <a:pt x="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-491000" y="2220675"/>
              <a:ext cx="33150" cy="62650"/>
            </a:xfrm>
            <a:custGeom>
              <a:rect b="b" l="l" r="r" t="t"/>
              <a:pathLst>
                <a:path extrusionOk="0" h="2506" w="1326">
                  <a:moveTo>
                    <a:pt x="190" y="1"/>
                  </a:moveTo>
                  <a:cubicBezTo>
                    <a:pt x="137" y="1"/>
                    <a:pt x="65" y="29"/>
                    <a:pt x="31" y="71"/>
                  </a:cubicBezTo>
                  <a:cubicBezTo>
                    <a:pt x="0" y="101"/>
                    <a:pt x="16" y="186"/>
                    <a:pt x="23" y="247"/>
                  </a:cubicBezTo>
                  <a:cubicBezTo>
                    <a:pt x="39" y="285"/>
                    <a:pt x="77" y="323"/>
                    <a:pt x="100" y="362"/>
                  </a:cubicBezTo>
                  <a:lnTo>
                    <a:pt x="138" y="331"/>
                  </a:lnTo>
                  <a:cubicBezTo>
                    <a:pt x="177" y="339"/>
                    <a:pt x="230" y="339"/>
                    <a:pt x="253" y="362"/>
                  </a:cubicBezTo>
                  <a:cubicBezTo>
                    <a:pt x="345" y="469"/>
                    <a:pt x="430" y="584"/>
                    <a:pt x="521" y="684"/>
                  </a:cubicBezTo>
                  <a:cubicBezTo>
                    <a:pt x="989" y="1220"/>
                    <a:pt x="836" y="1733"/>
                    <a:pt x="391" y="2223"/>
                  </a:cubicBezTo>
                  <a:cubicBezTo>
                    <a:pt x="353" y="2262"/>
                    <a:pt x="269" y="2262"/>
                    <a:pt x="200" y="2277"/>
                  </a:cubicBezTo>
                  <a:cubicBezTo>
                    <a:pt x="154" y="2300"/>
                    <a:pt x="108" y="2315"/>
                    <a:pt x="54" y="2338"/>
                  </a:cubicBezTo>
                  <a:cubicBezTo>
                    <a:pt x="77" y="2384"/>
                    <a:pt x="92" y="2469"/>
                    <a:pt x="123" y="2476"/>
                  </a:cubicBezTo>
                  <a:cubicBezTo>
                    <a:pt x="203" y="2486"/>
                    <a:pt x="292" y="2506"/>
                    <a:pt x="372" y="2506"/>
                  </a:cubicBezTo>
                  <a:cubicBezTo>
                    <a:pt x="415" y="2506"/>
                    <a:pt x="456" y="2500"/>
                    <a:pt x="491" y="2484"/>
                  </a:cubicBezTo>
                  <a:cubicBezTo>
                    <a:pt x="1058" y="2216"/>
                    <a:pt x="1326" y="1327"/>
                    <a:pt x="989" y="798"/>
                  </a:cubicBezTo>
                  <a:cubicBezTo>
                    <a:pt x="836" y="553"/>
                    <a:pt x="629" y="339"/>
                    <a:pt x="437" y="124"/>
                  </a:cubicBezTo>
                  <a:cubicBezTo>
                    <a:pt x="384" y="63"/>
                    <a:pt x="292" y="17"/>
                    <a:pt x="207" y="2"/>
                  </a:cubicBezTo>
                  <a:cubicBezTo>
                    <a:pt x="202" y="1"/>
                    <a:pt x="196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-1037025" y="2217525"/>
              <a:ext cx="21650" cy="67500"/>
            </a:xfrm>
            <a:custGeom>
              <a:rect b="b" l="l" r="r" t="t"/>
              <a:pathLst>
                <a:path extrusionOk="0" h="2700" w="866">
                  <a:moveTo>
                    <a:pt x="514" y="0"/>
                  </a:moveTo>
                  <a:cubicBezTo>
                    <a:pt x="438" y="0"/>
                    <a:pt x="362" y="69"/>
                    <a:pt x="284" y="204"/>
                  </a:cubicBezTo>
                  <a:cubicBezTo>
                    <a:pt x="261" y="250"/>
                    <a:pt x="238" y="296"/>
                    <a:pt x="222" y="342"/>
                  </a:cubicBezTo>
                  <a:cubicBezTo>
                    <a:pt x="38" y="833"/>
                    <a:pt x="0" y="1330"/>
                    <a:pt x="46" y="1844"/>
                  </a:cubicBezTo>
                  <a:cubicBezTo>
                    <a:pt x="77" y="2143"/>
                    <a:pt x="146" y="2449"/>
                    <a:pt x="437" y="2641"/>
                  </a:cubicBezTo>
                  <a:cubicBezTo>
                    <a:pt x="496" y="2679"/>
                    <a:pt x="552" y="2700"/>
                    <a:pt x="603" y="2700"/>
                  </a:cubicBezTo>
                  <a:cubicBezTo>
                    <a:pt x="665" y="2700"/>
                    <a:pt x="720" y="2669"/>
                    <a:pt x="766" y="2602"/>
                  </a:cubicBezTo>
                  <a:cubicBezTo>
                    <a:pt x="820" y="2533"/>
                    <a:pt x="835" y="2449"/>
                    <a:pt x="866" y="2365"/>
                  </a:cubicBezTo>
                  <a:lnTo>
                    <a:pt x="866" y="2365"/>
                  </a:lnTo>
                  <a:cubicBezTo>
                    <a:pt x="789" y="2388"/>
                    <a:pt x="713" y="2411"/>
                    <a:pt x="590" y="2441"/>
                  </a:cubicBezTo>
                  <a:cubicBezTo>
                    <a:pt x="199" y="1714"/>
                    <a:pt x="376" y="955"/>
                    <a:pt x="552" y="181"/>
                  </a:cubicBezTo>
                  <a:lnTo>
                    <a:pt x="552" y="181"/>
                  </a:lnTo>
                  <a:cubicBezTo>
                    <a:pt x="628" y="204"/>
                    <a:pt x="690" y="212"/>
                    <a:pt x="759" y="227"/>
                  </a:cubicBezTo>
                  <a:cubicBezTo>
                    <a:pt x="673" y="75"/>
                    <a:pt x="593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-708375" y="2218300"/>
              <a:ext cx="25100" cy="56575"/>
            </a:xfrm>
            <a:custGeom>
              <a:rect b="b" l="l" r="r" t="t"/>
              <a:pathLst>
                <a:path extrusionOk="0" h="2263" w="1004">
                  <a:moveTo>
                    <a:pt x="311" y="1"/>
                  </a:moveTo>
                  <a:cubicBezTo>
                    <a:pt x="298" y="1"/>
                    <a:pt x="284" y="2"/>
                    <a:pt x="268" y="5"/>
                  </a:cubicBezTo>
                  <a:cubicBezTo>
                    <a:pt x="123" y="28"/>
                    <a:pt x="131" y="135"/>
                    <a:pt x="146" y="242"/>
                  </a:cubicBezTo>
                  <a:cubicBezTo>
                    <a:pt x="177" y="518"/>
                    <a:pt x="207" y="802"/>
                    <a:pt x="230" y="1039"/>
                  </a:cubicBezTo>
                  <a:cubicBezTo>
                    <a:pt x="123" y="1085"/>
                    <a:pt x="23" y="1100"/>
                    <a:pt x="16" y="1139"/>
                  </a:cubicBezTo>
                  <a:cubicBezTo>
                    <a:pt x="0" y="1192"/>
                    <a:pt x="31" y="1307"/>
                    <a:pt x="69" y="1322"/>
                  </a:cubicBezTo>
                  <a:cubicBezTo>
                    <a:pt x="245" y="1384"/>
                    <a:pt x="230" y="1506"/>
                    <a:pt x="222" y="1644"/>
                  </a:cubicBezTo>
                  <a:cubicBezTo>
                    <a:pt x="215" y="1744"/>
                    <a:pt x="192" y="1843"/>
                    <a:pt x="207" y="1935"/>
                  </a:cubicBezTo>
                  <a:cubicBezTo>
                    <a:pt x="230" y="2035"/>
                    <a:pt x="268" y="2142"/>
                    <a:pt x="330" y="2211"/>
                  </a:cubicBezTo>
                  <a:cubicBezTo>
                    <a:pt x="359" y="2247"/>
                    <a:pt x="399" y="2263"/>
                    <a:pt x="436" y="2263"/>
                  </a:cubicBezTo>
                  <a:cubicBezTo>
                    <a:pt x="495" y="2263"/>
                    <a:pt x="550" y="2223"/>
                    <a:pt x="560" y="2158"/>
                  </a:cubicBezTo>
                  <a:cubicBezTo>
                    <a:pt x="583" y="2012"/>
                    <a:pt x="598" y="1859"/>
                    <a:pt x="575" y="1713"/>
                  </a:cubicBezTo>
                  <a:cubicBezTo>
                    <a:pt x="537" y="1391"/>
                    <a:pt x="621" y="1192"/>
                    <a:pt x="889" y="1062"/>
                  </a:cubicBezTo>
                  <a:cubicBezTo>
                    <a:pt x="935" y="1039"/>
                    <a:pt x="966" y="985"/>
                    <a:pt x="1004" y="947"/>
                  </a:cubicBezTo>
                  <a:cubicBezTo>
                    <a:pt x="953" y="934"/>
                    <a:pt x="901" y="905"/>
                    <a:pt x="854" y="905"/>
                  </a:cubicBezTo>
                  <a:cubicBezTo>
                    <a:pt x="845" y="905"/>
                    <a:pt x="836" y="906"/>
                    <a:pt x="828" y="909"/>
                  </a:cubicBezTo>
                  <a:cubicBezTo>
                    <a:pt x="743" y="924"/>
                    <a:pt x="659" y="970"/>
                    <a:pt x="583" y="1008"/>
                  </a:cubicBezTo>
                  <a:lnTo>
                    <a:pt x="575" y="1008"/>
                  </a:lnTo>
                  <a:cubicBezTo>
                    <a:pt x="537" y="717"/>
                    <a:pt x="498" y="441"/>
                    <a:pt x="460" y="173"/>
                  </a:cubicBezTo>
                  <a:cubicBezTo>
                    <a:pt x="446" y="78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-840925" y="2248600"/>
              <a:ext cx="44275" cy="18200"/>
            </a:xfrm>
            <a:custGeom>
              <a:rect b="b" l="l" r="r" t="t"/>
              <a:pathLst>
                <a:path extrusionOk="0" h="728" w="1771">
                  <a:moveTo>
                    <a:pt x="1272" y="0"/>
                  </a:moveTo>
                  <a:cubicBezTo>
                    <a:pt x="1255" y="0"/>
                    <a:pt x="1236" y="2"/>
                    <a:pt x="1219" y="3"/>
                  </a:cubicBezTo>
                  <a:cubicBezTo>
                    <a:pt x="1135" y="3"/>
                    <a:pt x="1058" y="19"/>
                    <a:pt x="974" y="26"/>
                  </a:cubicBezTo>
                  <a:cubicBezTo>
                    <a:pt x="736" y="49"/>
                    <a:pt x="499" y="72"/>
                    <a:pt x="269" y="110"/>
                  </a:cubicBezTo>
                  <a:cubicBezTo>
                    <a:pt x="177" y="126"/>
                    <a:pt x="85" y="187"/>
                    <a:pt x="1" y="225"/>
                  </a:cubicBezTo>
                  <a:cubicBezTo>
                    <a:pt x="32" y="302"/>
                    <a:pt x="70" y="379"/>
                    <a:pt x="116" y="478"/>
                  </a:cubicBezTo>
                  <a:cubicBezTo>
                    <a:pt x="68" y="648"/>
                    <a:pt x="117" y="727"/>
                    <a:pt x="288" y="727"/>
                  </a:cubicBezTo>
                  <a:cubicBezTo>
                    <a:pt x="311" y="727"/>
                    <a:pt x="335" y="726"/>
                    <a:pt x="361" y="723"/>
                  </a:cubicBezTo>
                  <a:cubicBezTo>
                    <a:pt x="484" y="716"/>
                    <a:pt x="606" y="700"/>
                    <a:pt x="729" y="685"/>
                  </a:cubicBezTo>
                  <a:cubicBezTo>
                    <a:pt x="1028" y="654"/>
                    <a:pt x="1326" y="631"/>
                    <a:pt x="1625" y="585"/>
                  </a:cubicBezTo>
                  <a:cubicBezTo>
                    <a:pt x="1679" y="578"/>
                    <a:pt x="1725" y="494"/>
                    <a:pt x="1771" y="448"/>
                  </a:cubicBezTo>
                  <a:cubicBezTo>
                    <a:pt x="1717" y="402"/>
                    <a:pt x="1671" y="348"/>
                    <a:pt x="1610" y="317"/>
                  </a:cubicBezTo>
                  <a:cubicBezTo>
                    <a:pt x="1602" y="314"/>
                    <a:pt x="1594" y="313"/>
                    <a:pt x="1586" y="313"/>
                  </a:cubicBezTo>
                  <a:cubicBezTo>
                    <a:pt x="1551" y="313"/>
                    <a:pt x="1509" y="334"/>
                    <a:pt x="1472" y="340"/>
                  </a:cubicBezTo>
                  <a:lnTo>
                    <a:pt x="1472" y="333"/>
                  </a:lnTo>
                  <a:cubicBezTo>
                    <a:pt x="1142" y="371"/>
                    <a:pt x="813" y="409"/>
                    <a:pt x="484" y="440"/>
                  </a:cubicBezTo>
                  <a:cubicBezTo>
                    <a:pt x="480" y="441"/>
                    <a:pt x="477" y="441"/>
                    <a:pt x="474" y="441"/>
                  </a:cubicBezTo>
                  <a:cubicBezTo>
                    <a:pt x="454" y="441"/>
                    <a:pt x="434" y="424"/>
                    <a:pt x="415" y="417"/>
                  </a:cubicBezTo>
                  <a:lnTo>
                    <a:pt x="422" y="379"/>
                  </a:lnTo>
                  <a:cubicBezTo>
                    <a:pt x="690" y="348"/>
                    <a:pt x="966" y="325"/>
                    <a:pt x="1234" y="279"/>
                  </a:cubicBezTo>
                  <a:cubicBezTo>
                    <a:pt x="1296" y="264"/>
                    <a:pt x="1372" y="179"/>
                    <a:pt x="1388" y="110"/>
                  </a:cubicBezTo>
                  <a:cubicBezTo>
                    <a:pt x="1406" y="19"/>
                    <a:pt x="1342" y="0"/>
                    <a:pt x="1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-919450" y="2225625"/>
              <a:ext cx="28775" cy="54775"/>
            </a:xfrm>
            <a:custGeom>
              <a:rect b="b" l="l" r="r" t="t"/>
              <a:pathLst>
                <a:path extrusionOk="0" h="2191" w="1151">
                  <a:moveTo>
                    <a:pt x="126" y="0"/>
                  </a:moveTo>
                  <a:cubicBezTo>
                    <a:pt x="89" y="0"/>
                    <a:pt x="42" y="11"/>
                    <a:pt x="1" y="11"/>
                  </a:cubicBezTo>
                  <a:cubicBezTo>
                    <a:pt x="16" y="64"/>
                    <a:pt x="9" y="133"/>
                    <a:pt x="39" y="171"/>
                  </a:cubicBezTo>
                  <a:cubicBezTo>
                    <a:pt x="185" y="355"/>
                    <a:pt x="353" y="532"/>
                    <a:pt x="507" y="715"/>
                  </a:cubicBezTo>
                  <a:cubicBezTo>
                    <a:pt x="736" y="999"/>
                    <a:pt x="752" y="1305"/>
                    <a:pt x="583" y="1627"/>
                  </a:cubicBezTo>
                  <a:cubicBezTo>
                    <a:pt x="530" y="1711"/>
                    <a:pt x="484" y="1796"/>
                    <a:pt x="445" y="1865"/>
                  </a:cubicBezTo>
                  <a:cubicBezTo>
                    <a:pt x="361" y="1857"/>
                    <a:pt x="307" y="1849"/>
                    <a:pt x="246" y="1842"/>
                  </a:cubicBezTo>
                  <a:cubicBezTo>
                    <a:pt x="246" y="1895"/>
                    <a:pt x="223" y="1956"/>
                    <a:pt x="238" y="2002"/>
                  </a:cubicBezTo>
                  <a:cubicBezTo>
                    <a:pt x="276" y="2123"/>
                    <a:pt x="364" y="2191"/>
                    <a:pt x="460" y="2191"/>
                  </a:cubicBezTo>
                  <a:cubicBezTo>
                    <a:pt x="522" y="2191"/>
                    <a:pt x="587" y="2162"/>
                    <a:pt x="644" y="2102"/>
                  </a:cubicBezTo>
                  <a:cubicBezTo>
                    <a:pt x="713" y="2033"/>
                    <a:pt x="767" y="1949"/>
                    <a:pt x="813" y="1865"/>
                  </a:cubicBezTo>
                  <a:cubicBezTo>
                    <a:pt x="1150" y="1305"/>
                    <a:pt x="1119" y="922"/>
                    <a:pt x="667" y="447"/>
                  </a:cubicBezTo>
                  <a:cubicBezTo>
                    <a:pt x="514" y="286"/>
                    <a:pt x="338" y="148"/>
                    <a:pt x="169" y="11"/>
                  </a:cubicBezTo>
                  <a:cubicBezTo>
                    <a:pt x="159" y="3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-765450" y="2253425"/>
              <a:ext cx="35825" cy="9450"/>
            </a:xfrm>
            <a:custGeom>
              <a:rect b="b" l="l" r="r" t="t"/>
              <a:pathLst>
                <a:path extrusionOk="0" h="378" w="1433">
                  <a:moveTo>
                    <a:pt x="1194" y="0"/>
                  </a:moveTo>
                  <a:cubicBezTo>
                    <a:pt x="1016" y="0"/>
                    <a:pt x="842" y="91"/>
                    <a:pt x="669" y="91"/>
                  </a:cubicBezTo>
                  <a:cubicBezTo>
                    <a:pt x="586" y="91"/>
                    <a:pt x="504" y="71"/>
                    <a:pt x="422" y="9"/>
                  </a:cubicBezTo>
                  <a:cubicBezTo>
                    <a:pt x="417" y="7"/>
                    <a:pt x="411" y="6"/>
                    <a:pt x="404" y="6"/>
                  </a:cubicBezTo>
                  <a:cubicBezTo>
                    <a:pt x="392" y="6"/>
                    <a:pt x="378" y="9"/>
                    <a:pt x="368" y="9"/>
                  </a:cubicBezTo>
                  <a:cubicBezTo>
                    <a:pt x="299" y="25"/>
                    <a:pt x="230" y="25"/>
                    <a:pt x="169" y="48"/>
                  </a:cubicBezTo>
                  <a:cubicBezTo>
                    <a:pt x="108" y="78"/>
                    <a:pt x="54" y="140"/>
                    <a:pt x="0" y="186"/>
                  </a:cubicBezTo>
                  <a:cubicBezTo>
                    <a:pt x="39" y="232"/>
                    <a:pt x="69" y="308"/>
                    <a:pt x="123" y="324"/>
                  </a:cubicBezTo>
                  <a:cubicBezTo>
                    <a:pt x="230" y="362"/>
                    <a:pt x="353" y="362"/>
                    <a:pt x="468" y="377"/>
                  </a:cubicBezTo>
                  <a:cubicBezTo>
                    <a:pt x="468" y="377"/>
                    <a:pt x="468" y="369"/>
                    <a:pt x="468" y="362"/>
                  </a:cubicBezTo>
                  <a:cubicBezTo>
                    <a:pt x="720" y="346"/>
                    <a:pt x="966" y="331"/>
                    <a:pt x="1218" y="316"/>
                  </a:cubicBezTo>
                  <a:cubicBezTo>
                    <a:pt x="1264" y="308"/>
                    <a:pt x="1333" y="301"/>
                    <a:pt x="1356" y="270"/>
                  </a:cubicBezTo>
                  <a:cubicBezTo>
                    <a:pt x="1402" y="209"/>
                    <a:pt x="1410" y="124"/>
                    <a:pt x="1433" y="55"/>
                  </a:cubicBezTo>
                  <a:cubicBezTo>
                    <a:pt x="1372" y="40"/>
                    <a:pt x="1303" y="9"/>
                    <a:pt x="1234" y="2"/>
                  </a:cubicBezTo>
                  <a:cubicBezTo>
                    <a:pt x="1220" y="1"/>
                    <a:pt x="1207" y="0"/>
                    <a:pt x="1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1004675" y="2252400"/>
              <a:ext cx="33175" cy="9125"/>
            </a:xfrm>
            <a:custGeom>
              <a:rect b="b" l="l" r="r" t="t"/>
              <a:pathLst>
                <a:path extrusionOk="0" h="365" w="1327">
                  <a:moveTo>
                    <a:pt x="176" y="1"/>
                  </a:moveTo>
                  <a:cubicBezTo>
                    <a:pt x="116" y="1"/>
                    <a:pt x="83" y="52"/>
                    <a:pt x="54" y="104"/>
                  </a:cubicBezTo>
                  <a:cubicBezTo>
                    <a:pt x="1" y="196"/>
                    <a:pt x="47" y="257"/>
                    <a:pt x="131" y="280"/>
                  </a:cubicBezTo>
                  <a:cubicBezTo>
                    <a:pt x="292" y="311"/>
                    <a:pt x="460" y="334"/>
                    <a:pt x="591" y="365"/>
                  </a:cubicBezTo>
                  <a:cubicBezTo>
                    <a:pt x="821" y="342"/>
                    <a:pt x="1012" y="326"/>
                    <a:pt x="1196" y="296"/>
                  </a:cubicBezTo>
                  <a:cubicBezTo>
                    <a:pt x="1242" y="288"/>
                    <a:pt x="1326" y="211"/>
                    <a:pt x="1319" y="188"/>
                  </a:cubicBezTo>
                  <a:cubicBezTo>
                    <a:pt x="1296" y="127"/>
                    <a:pt x="1242" y="43"/>
                    <a:pt x="1196" y="27"/>
                  </a:cubicBezTo>
                  <a:cubicBezTo>
                    <a:pt x="1170" y="23"/>
                    <a:pt x="1143" y="21"/>
                    <a:pt x="1116" y="21"/>
                  </a:cubicBezTo>
                  <a:cubicBezTo>
                    <a:pt x="1045" y="21"/>
                    <a:pt x="971" y="34"/>
                    <a:pt x="905" y="50"/>
                  </a:cubicBezTo>
                  <a:cubicBezTo>
                    <a:pt x="803" y="75"/>
                    <a:pt x="700" y="90"/>
                    <a:pt x="599" y="90"/>
                  </a:cubicBezTo>
                  <a:cubicBezTo>
                    <a:pt x="480" y="90"/>
                    <a:pt x="362" y="69"/>
                    <a:pt x="246" y="20"/>
                  </a:cubicBezTo>
                  <a:cubicBezTo>
                    <a:pt x="219" y="6"/>
                    <a:pt x="196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-1147725" y="3961125"/>
              <a:ext cx="29125" cy="60850"/>
            </a:xfrm>
            <a:custGeom>
              <a:rect b="b" l="l" r="r" t="t"/>
              <a:pathLst>
                <a:path extrusionOk="0" h="2434" w="1165">
                  <a:moveTo>
                    <a:pt x="50" y="0"/>
                  </a:moveTo>
                  <a:cubicBezTo>
                    <a:pt x="42" y="0"/>
                    <a:pt x="35" y="2"/>
                    <a:pt x="31" y="6"/>
                  </a:cubicBezTo>
                  <a:cubicBezTo>
                    <a:pt x="15" y="14"/>
                    <a:pt x="0" y="60"/>
                    <a:pt x="8" y="91"/>
                  </a:cubicBezTo>
                  <a:cubicBezTo>
                    <a:pt x="8" y="137"/>
                    <a:pt x="31" y="183"/>
                    <a:pt x="31" y="229"/>
                  </a:cubicBezTo>
                  <a:cubicBezTo>
                    <a:pt x="54" y="658"/>
                    <a:pt x="84" y="1079"/>
                    <a:pt x="100" y="1508"/>
                  </a:cubicBezTo>
                  <a:cubicBezTo>
                    <a:pt x="107" y="1745"/>
                    <a:pt x="100" y="1991"/>
                    <a:pt x="107" y="2236"/>
                  </a:cubicBezTo>
                  <a:cubicBezTo>
                    <a:pt x="114" y="2360"/>
                    <a:pt x="171" y="2434"/>
                    <a:pt x="254" y="2434"/>
                  </a:cubicBezTo>
                  <a:cubicBezTo>
                    <a:pt x="268" y="2434"/>
                    <a:pt x="283" y="2432"/>
                    <a:pt x="299" y="2427"/>
                  </a:cubicBezTo>
                  <a:cubicBezTo>
                    <a:pt x="360" y="2412"/>
                    <a:pt x="421" y="2343"/>
                    <a:pt x="444" y="2282"/>
                  </a:cubicBezTo>
                  <a:cubicBezTo>
                    <a:pt x="536" y="2052"/>
                    <a:pt x="621" y="1822"/>
                    <a:pt x="705" y="1592"/>
                  </a:cubicBezTo>
                  <a:cubicBezTo>
                    <a:pt x="736" y="1523"/>
                    <a:pt x="782" y="1454"/>
                    <a:pt x="812" y="1393"/>
                  </a:cubicBezTo>
                  <a:cubicBezTo>
                    <a:pt x="827" y="1393"/>
                    <a:pt x="843" y="1401"/>
                    <a:pt x="858" y="1401"/>
                  </a:cubicBezTo>
                  <a:cubicBezTo>
                    <a:pt x="866" y="1485"/>
                    <a:pt x="889" y="1569"/>
                    <a:pt x="889" y="1654"/>
                  </a:cubicBezTo>
                  <a:cubicBezTo>
                    <a:pt x="889" y="1853"/>
                    <a:pt x="873" y="2052"/>
                    <a:pt x="866" y="2251"/>
                  </a:cubicBezTo>
                  <a:cubicBezTo>
                    <a:pt x="866" y="2335"/>
                    <a:pt x="904" y="2389"/>
                    <a:pt x="996" y="2397"/>
                  </a:cubicBezTo>
                  <a:cubicBezTo>
                    <a:pt x="1005" y="2397"/>
                    <a:pt x="1013" y="2398"/>
                    <a:pt x="1022" y="2398"/>
                  </a:cubicBezTo>
                  <a:cubicBezTo>
                    <a:pt x="1099" y="2398"/>
                    <a:pt x="1149" y="2364"/>
                    <a:pt x="1149" y="2274"/>
                  </a:cubicBezTo>
                  <a:cubicBezTo>
                    <a:pt x="1157" y="2006"/>
                    <a:pt x="1165" y="1745"/>
                    <a:pt x="1157" y="1477"/>
                  </a:cubicBezTo>
                  <a:cubicBezTo>
                    <a:pt x="1149" y="1316"/>
                    <a:pt x="1088" y="1148"/>
                    <a:pt x="896" y="1117"/>
                  </a:cubicBezTo>
                  <a:cubicBezTo>
                    <a:pt x="883" y="1116"/>
                    <a:pt x="870" y="1115"/>
                    <a:pt x="857" y="1115"/>
                  </a:cubicBezTo>
                  <a:cubicBezTo>
                    <a:pt x="698" y="1115"/>
                    <a:pt x="607" y="1244"/>
                    <a:pt x="536" y="1385"/>
                  </a:cubicBezTo>
                  <a:cubicBezTo>
                    <a:pt x="483" y="1485"/>
                    <a:pt x="444" y="1585"/>
                    <a:pt x="391" y="1700"/>
                  </a:cubicBezTo>
                  <a:lnTo>
                    <a:pt x="383" y="1700"/>
                  </a:lnTo>
                  <a:cubicBezTo>
                    <a:pt x="368" y="1332"/>
                    <a:pt x="368" y="995"/>
                    <a:pt x="337" y="650"/>
                  </a:cubicBezTo>
                  <a:cubicBezTo>
                    <a:pt x="314" y="428"/>
                    <a:pt x="291" y="198"/>
                    <a:pt x="115" y="29"/>
                  </a:cubicBezTo>
                  <a:cubicBezTo>
                    <a:pt x="98" y="13"/>
                    <a:pt x="7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-1241200" y="3976400"/>
              <a:ext cx="31425" cy="42000"/>
            </a:xfrm>
            <a:custGeom>
              <a:rect b="b" l="l" r="r" t="t"/>
              <a:pathLst>
                <a:path extrusionOk="0" h="1680" w="1257">
                  <a:moveTo>
                    <a:pt x="718" y="0"/>
                  </a:moveTo>
                  <a:cubicBezTo>
                    <a:pt x="673" y="0"/>
                    <a:pt x="622" y="13"/>
                    <a:pt x="567" y="39"/>
                  </a:cubicBezTo>
                  <a:cubicBezTo>
                    <a:pt x="437" y="100"/>
                    <a:pt x="330" y="192"/>
                    <a:pt x="215" y="284"/>
                  </a:cubicBezTo>
                  <a:cubicBezTo>
                    <a:pt x="77" y="391"/>
                    <a:pt x="1" y="537"/>
                    <a:pt x="77" y="713"/>
                  </a:cubicBezTo>
                  <a:cubicBezTo>
                    <a:pt x="154" y="897"/>
                    <a:pt x="315" y="935"/>
                    <a:pt x="491" y="935"/>
                  </a:cubicBezTo>
                  <a:cubicBezTo>
                    <a:pt x="567" y="935"/>
                    <a:pt x="652" y="943"/>
                    <a:pt x="736" y="958"/>
                  </a:cubicBezTo>
                  <a:cubicBezTo>
                    <a:pt x="836" y="981"/>
                    <a:pt x="889" y="1073"/>
                    <a:pt x="836" y="1165"/>
                  </a:cubicBezTo>
                  <a:cubicBezTo>
                    <a:pt x="797" y="1242"/>
                    <a:pt x="728" y="1318"/>
                    <a:pt x="652" y="1349"/>
                  </a:cubicBezTo>
                  <a:cubicBezTo>
                    <a:pt x="596" y="1369"/>
                    <a:pt x="529" y="1376"/>
                    <a:pt x="462" y="1376"/>
                  </a:cubicBezTo>
                  <a:cubicBezTo>
                    <a:pt x="428" y="1376"/>
                    <a:pt x="394" y="1375"/>
                    <a:pt x="361" y="1372"/>
                  </a:cubicBezTo>
                  <a:cubicBezTo>
                    <a:pt x="322" y="1372"/>
                    <a:pt x="276" y="1334"/>
                    <a:pt x="253" y="1295"/>
                  </a:cubicBezTo>
                  <a:cubicBezTo>
                    <a:pt x="232" y="1257"/>
                    <a:pt x="211" y="1240"/>
                    <a:pt x="190" y="1240"/>
                  </a:cubicBezTo>
                  <a:cubicBezTo>
                    <a:pt x="165" y="1240"/>
                    <a:pt x="140" y="1262"/>
                    <a:pt x="115" y="1295"/>
                  </a:cubicBezTo>
                  <a:cubicBezTo>
                    <a:pt x="31" y="1410"/>
                    <a:pt x="108" y="1617"/>
                    <a:pt x="246" y="1655"/>
                  </a:cubicBezTo>
                  <a:cubicBezTo>
                    <a:pt x="301" y="1672"/>
                    <a:pt x="361" y="1680"/>
                    <a:pt x="423" y="1680"/>
                  </a:cubicBezTo>
                  <a:cubicBezTo>
                    <a:pt x="702" y="1680"/>
                    <a:pt x="1017" y="1521"/>
                    <a:pt x="1142" y="1295"/>
                  </a:cubicBezTo>
                  <a:cubicBezTo>
                    <a:pt x="1257" y="1096"/>
                    <a:pt x="1203" y="889"/>
                    <a:pt x="1012" y="774"/>
                  </a:cubicBezTo>
                  <a:cubicBezTo>
                    <a:pt x="920" y="721"/>
                    <a:pt x="813" y="698"/>
                    <a:pt x="705" y="675"/>
                  </a:cubicBezTo>
                  <a:cubicBezTo>
                    <a:pt x="606" y="652"/>
                    <a:pt x="499" y="644"/>
                    <a:pt x="384" y="637"/>
                  </a:cubicBezTo>
                  <a:cubicBezTo>
                    <a:pt x="430" y="430"/>
                    <a:pt x="567" y="322"/>
                    <a:pt x="751" y="238"/>
                  </a:cubicBezTo>
                  <a:cubicBezTo>
                    <a:pt x="759" y="276"/>
                    <a:pt x="759" y="315"/>
                    <a:pt x="774" y="322"/>
                  </a:cubicBezTo>
                  <a:cubicBezTo>
                    <a:pt x="820" y="345"/>
                    <a:pt x="866" y="361"/>
                    <a:pt x="912" y="376"/>
                  </a:cubicBezTo>
                  <a:cubicBezTo>
                    <a:pt x="928" y="338"/>
                    <a:pt x="951" y="299"/>
                    <a:pt x="943" y="261"/>
                  </a:cubicBezTo>
                  <a:cubicBezTo>
                    <a:pt x="932" y="97"/>
                    <a:pt x="84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-589050" y="3986500"/>
              <a:ext cx="27975" cy="43175"/>
            </a:xfrm>
            <a:custGeom>
              <a:rect b="b" l="l" r="r" t="t"/>
              <a:pathLst>
                <a:path extrusionOk="0" h="1727" w="1119">
                  <a:moveTo>
                    <a:pt x="739" y="0"/>
                  </a:moveTo>
                  <a:cubicBezTo>
                    <a:pt x="464" y="0"/>
                    <a:pt x="247" y="135"/>
                    <a:pt x="77" y="355"/>
                  </a:cubicBezTo>
                  <a:cubicBezTo>
                    <a:pt x="0" y="462"/>
                    <a:pt x="38" y="631"/>
                    <a:pt x="153" y="669"/>
                  </a:cubicBezTo>
                  <a:cubicBezTo>
                    <a:pt x="229" y="688"/>
                    <a:pt x="310" y="702"/>
                    <a:pt x="387" y="702"/>
                  </a:cubicBezTo>
                  <a:cubicBezTo>
                    <a:pt x="404" y="702"/>
                    <a:pt x="420" y="701"/>
                    <a:pt x="437" y="700"/>
                  </a:cubicBezTo>
                  <a:cubicBezTo>
                    <a:pt x="467" y="700"/>
                    <a:pt x="498" y="623"/>
                    <a:pt x="529" y="585"/>
                  </a:cubicBezTo>
                  <a:cubicBezTo>
                    <a:pt x="490" y="570"/>
                    <a:pt x="452" y="547"/>
                    <a:pt x="414" y="539"/>
                  </a:cubicBezTo>
                  <a:cubicBezTo>
                    <a:pt x="345" y="531"/>
                    <a:pt x="276" y="531"/>
                    <a:pt x="176" y="524"/>
                  </a:cubicBezTo>
                  <a:cubicBezTo>
                    <a:pt x="291" y="309"/>
                    <a:pt x="444" y="217"/>
                    <a:pt x="621" y="171"/>
                  </a:cubicBezTo>
                  <a:cubicBezTo>
                    <a:pt x="650" y="164"/>
                    <a:pt x="676" y="161"/>
                    <a:pt x="699" y="161"/>
                  </a:cubicBezTo>
                  <a:cubicBezTo>
                    <a:pt x="805" y="161"/>
                    <a:pt x="847" y="231"/>
                    <a:pt x="797" y="363"/>
                  </a:cubicBezTo>
                  <a:cubicBezTo>
                    <a:pt x="751" y="478"/>
                    <a:pt x="690" y="600"/>
                    <a:pt x="613" y="700"/>
                  </a:cubicBezTo>
                  <a:cubicBezTo>
                    <a:pt x="452" y="907"/>
                    <a:pt x="284" y="1106"/>
                    <a:pt x="115" y="1305"/>
                  </a:cubicBezTo>
                  <a:cubicBezTo>
                    <a:pt x="46" y="1389"/>
                    <a:pt x="8" y="1481"/>
                    <a:pt x="69" y="1573"/>
                  </a:cubicBezTo>
                  <a:cubicBezTo>
                    <a:pt x="115" y="1627"/>
                    <a:pt x="192" y="1688"/>
                    <a:pt x="261" y="1696"/>
                  </a:cubicBezTo>
                  <a:cubicBezTo>
                    <a:pt x="460" y="1719"/>
                    <a:pt x="659" y="1726"/>
                    <a:pt x="858" y="1726"/>
                  </a:cubicBezTo>
                  <a:cubicBezTo>
                    <a:pt x="904" y="1726"/>
                    <a:pt x="981" y="1680"/>
                    <a:pt x="996" y="1642"/>
                  </a:cubicBezTo>
                  <a:cubicBezTo>
                    <a:pt x="1019" y="1566"/>
                    <a:pt x="965" y="1527"/>
                    <a:pt x="889" y="1520"/>
                  </a:cubicBezTo>
                  <a:cubicBezTo>
                    <a:pt x="697" y="1497"/>
                    <a:pt x="513" y="1474"/>
                    <a:pt x="314" y="1451"/>
                  </a:cubicBezTo>
                  <a:lnTo>
                    <a:pt x="307" y="1458"/>
                  </a:lnTo>
                  <a:cubicBezTo>
                    <a:pt x="337" y="1420"/>
                    <a:pt x="375" y="1366"/>
                    <a:pt x="406" y="1320"/>
                  </a:cubicBezTo>
                  <a:cubicBezTo>
                    <a:pt x="559" y="1129"/>
                    <a:pt x="713" y="945"/>
                    <a:pt x="850" y="753"/>
                  </a:cubicBezTo>
                  <a:cubicBezTo>
                    <a:pt x="927" y="639"/>
                    <a:pt x="996" y="501"/>
                    <a:pt x="1042" y="370"/>
                  </a:cubicBezTo>
                  <a:cubicBezTo>
                    <a:pt x="1119" y="179"/>
                    <a:pt x="1004" y="10"/>
                    <a:pt x="804" y="3"/>
                  </a:cubicBezTo>
                  <a:cubicBezTo>
                    <a:pt x="782" y="1"/>
                    <a:pt x="760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-1186050" y="3985400"/>
              <a:ext cx="25900" cy="34325"/>
            </a:xfrm>
            <a:custGeom>
              <a:rect b="b" l="l" r="r" t="t"/>
              <a:pathLst>
                <a:path extrusionOk="0" h="1373" w="1036">
                  <a:moveTo>
                    <a:pt x="718" y="0"/>
                  </a:moveTo>
                  <a:cubicBezTo>
                    <a:pt x="655" y="0"/>
                    <a:pt x="588" y="33"/>
                    <a:pt x="530" y="100"/>
                  </a:cubicBezTo>
                  <a:cubicBezTo>
                    <a:pt x="476" y="162"/>
                    <a:pt x="430" y="231"/>
                    <a:pt x="376" y="292"/>
                  </a:cubicBezTo>
                  <a:cubicBezTo>
                    <a:pt x="338" y="246"/>
                    <a:pt x="300" y="200"/>
                    <a:pt x="254" y="154"/>
                  </a:cubicBezTo>
                  <a:cubicBezTo>
                    <a:pt x="219" y="124"/>
                    <a:pt x="180" y="94"/>
                    <a:pt x="139" y="94"/>
                  </a:cubicBezTo>
                  <a:cubicBezTo>
                    <a:pt x="117" y="94"/>
                    <a:pt x="94" y="102"/>
                    <a:pt x="70" y="123"/>
                  </a:cubicBezTo>
                  <a:cubicBezTo>
                    <a:pt x="1" y="192"/>
                    <a:pt x="32" y="246"/>
                    <a:pt x="85" y="307"/>
                  </a:cubicBezTo>
                  <a:cubicBezTo>
                    <a:pt x="192" y="453"/>
                    <a:pt x="238" y="614"/>
                    <a:pt x="162" y="797"/>
                  </a:cubicBezTo>
                  <a:cubicBezTo>
                    <a:pt x="123" y="897"/>
                    <a:pt x="108" y="1012"/>
                    <a:pt x="101" y="1127"/>
                  </a:cubicBezTo>
                  <a:cubicBezTo>
                    <a:pt x="93" y="1219"/>
                    <a:pt x="131" y="1288"/>
                    <a:pt x="231" y="1303"/>
                  </a:cubicBezTo>
                  <a:cubicBezTo>
                    <a:pt x="237" y="1304"/>
                    <a:pt x="243" y="1304"/>
                    <a:pt x="248" y="1304"/>
                  </a:cubicBezTo>
                  <a:cubicBezTo>
                    <a:pt x="343" y="1304"/>
                    <a:pt x="385" y="1245"/>
                    <a:pt x="399" y="1173"/>
                  </a:cubicBezTo>
                  <a:cubicBezTo>
                    <a:pt x="430" y="1035"/>
                    <a:pt x="476" y="889"/>
                    <a:pt x="461" y="752"/>
                  </a:cubicBezTo>
                  <a:cubicBezTo>
                    <a:pt x="445" y="545"/>
                    <a:pt x="545" y="414"/>
                    <a:pt x="675" y="238"/>
                  </a:cubicBezTo>
                  <a:cubicBezTo>
                    <a:pt x="698" y="368"/>
                    <a:pt x="721" y="468"/>
                    <a:pt x="729" y="575"/>
                  </a:cubicBezTo>
                  <a:cubicBezTo>
                    <a:pt x="744" y="782"/>
                    <a:pt x="744" y="989"/>
                    <a:pt x="752" y="1196"/>
                  </a:cubicBezTo>
                  <a:cubicBezTo>
                    <a:pt x="752" y="1303"/>
                    <a:pt x="805" y="1372"/>
                    <a:pt x="920" y="1372"/>
                  </a:cubicBezTo>
                  <a:cubicBezTo>
                    <a:pt x="924" y="1372"/>
                    <a:pt x="928" y="1372"/>
                    <a:pt x="932" y="1372"/>
                  </a:cubicBezTo>
                  <a:cubicBezTo>
                    <a:pt x="1035" y="1372"/>
                    <a:pt x="1035" y="1278"/>
                    <a:pt x="1035" y="1211"/>
                  </a:cubicBezTo>
                  <a:cubicBezTo>
                    <a:pt x="1035" y="1020"/>
                    <a:pt x="1027" y="828"/>
                    <a:pt x="1005" y="637"/>
                  </a:cubicBezTo>
                  <a:cubicBezTo>
                    <a:pt x="989" y="483"/>
                    <a:pt x="966" y="322"/>
                    <a:pt x="920" y="177"/>
                  </a:cubicBezTo>
                  <a:cubicBezTo>
                    <a:pt x="885" y="62"/>
                    <a:pt x="80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-653025" y="3965775"/>
              <a:ext cx="31050" cy="62600"/>
            </a:xfrm>
            <a:custGeom>
              <a:rect b="b" l="l" r="r" t="t"/>
              <a:pathLst>
                <a:path extrusionOk="0" h="2504" w="1242">
                  <a:moveTo>
                    <a:pt x="518" y="0"/>
                  </a:moveTo>
                  <a:cubicBezTo>
                    <a:pt x="482" y="0"/>
                    <a:pt x="416" y="25"/>
                    <a:pt x="391" y="50"/>
                  </a:cubicBezTo>
                  <a:cubicBezTo>
                    <a:pt x="330" y="104"/>
                    <a:pt x="383" y="142"/>
                    <a:pt x="437" y="181"/>
                  </a:cubicBezTo>
                  <a:cubicBezTo>
                    <a:pt x="766" y="410"/>
                    <a:pt x="950" y="740"/>
                    <a:pt x="981" y="1146"/>
                  </a:cubicBezTo>
                  <a:cubicBezTo>
                    <a:pt x="1019" y="1575"/>
                    <a:pt x="690" y="2096"/>
                    <a:pt x="291" y="2272"/>
                  </a:cubicBezTo>
                  <a:cubicBezTo>
                    <a:pt x="268" y="2287"/>
                    <a:pt x="238" y="2295"/>
                    <a:pt x="184" y="2310"/>
                  </a:cubicBezTo>
                  <a:cubicBezTo>
                    <a:pt x="207" y="2241"/>
                    <a:pt x="230" y="2203"/>
                    <a:pt x="230" y="2157"/>
                  </a:cubicBezTo>
                  <a:cubicBezTo>
                    <a:pt x="238" y="2126"/>
                    <a:pt x="215" y="2088"/>
                    <a:pt x="207" y="2050"/>
                  </a:cubicBezTo>
                  <a:cubicBezTo>
                    <a:pt x="177" y="2065"/>
                    <a:pt x="138" y="2088"/>
                    <a:pt x="123" y="2111"/>
                  </a:cubicBezTo>
                  <a:cubicBezTo>
                    <a:pt x="100" y="2142"/>
                    <a:pt x="92" y="2188"/>
                    <a:pt x="77" y="2218"/>
                  </a:cubicBezTo>
                  <a:cubicBezTo>
                    <a:pt x="39" y="2303"/>
                    <a:pt x="0" y="2379"/>
                    <a:pt x="77" y="2448"/>
                  </a:cubicBezTo>
                  <a:cubicBezTo>
                    <a:pt x="119" y="2486"/>
                    <a:pt x="165" y="2504"/>
                    <a:pt x="211" y="2504"/>
                  </a:cubicBezTo>
                  <a:cubicBezTo>
                    <a:pt x="257" y="2504"/>
                    <a:pt x="303" y="2486"/>
                    <a:pt x="345" y="2456"/>
                  </a:cubicBezTo>
                  <a:cubicBezTo>
                    <a:pt x="544" y="2310"/>
                    <a:pt x="751" y="2165"/>
                    <a:pt x="927" y="1989"/>
                  </a:cubicBezTo>
                  <a:cubicBezTo>
                    <a:pt x="1134" y="1789"/>
                    <a:pt x="1241" y="1529"/>
                    <a:pt x="1241" y="1238"/>
                  </a:cubicBezTo>
                  <a:cubicBezTo>
                    <a:pt x="1234" y="694"/>
                    <a:pt x="950" y="311"/>
                    <a:pt x="537" y="4"/>
                  </a:cubicBezTo>
                  <a:cubicBezTo>
                    <a:pt x="532" y="2"/>
                    <a:pt x="526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-779625" y="3990575"/>
              <a:ext cx="35075" cy="33600"/>
            </a:xfrm>
            <a:custGeom>
              <a:rect b="b" l="l" r="r" t="t"/>
              <a:pathLst>
                <a:path extrusionOk="0" h="1344" w="1403">
                  <a:moveTo>
                    <a:pt x="972" y="190"/>
                  </a:moveTo>
                  <a:cubicBezTo>
                    <a:pt x="1040" y="190"/>
                    <a:pt x="1110" y="212"/>
                    <a:pt x="1180" y="253"/>
                  </a:cubicBezTo>
                  <a:cubicBezTo>
                    <a:pt x="973" y="322"/>
                    <a:pt x="790" y="376"/>
                    <a:pt x="598" y="437"/>
                  </a:cubicBezTo>
                  <a:cubicBezTo>
                    <a:pt x="714" y="270"/>
                    <a:pt x="840" y="190"/>
                    <a:pt x="972" y="190"/>
                  </a:cubicBezTo>
                  <a:close/>
                  <a:moveTo>
                    <a:pt x="997" y="0"/>
                  </a:moveTo>
                  <a:cubicBezTo>
                    <a:pt x="960" y="0"/>
                    <a:pt x="924" y="5"/>
                    <a:pt x="889" y="16"/>
                  </a:cubicBezTo>
                  <a:cubicBezTo>
                    <a:pt x="491" y="138"/>
                    <a:pt x="184" y="376"/>
                    <a:pt x="54" y="790"/>
                  </a:cubicBezTo>
                  <a:cubicBezTo>
                    <a:pt x="0" y="966"/>
                    <a:pt x="54" y="1111"/>
                    <a:pt x="192" y="1219"/>
                  </a:cubicBezTo>
                  <a:cubicBezTo>
                    <a:pt x="308" y="1307"/>
                    <a:pt x="441" y="1343"/>
                    <a:pt x="574" y="1343"/>
                  </a:cubicBezTo>
                  <a:cubicBezTo>
                    <a:pt x="730" y="1343"/>
                    <a:pt x="887" y="1293"/>
                    <a:pt x="1019" y="1219"/>
                  </a:cubicBezTo>
                  <a:cubicBezTo>
                    <a:pt x="1104" y="1173"/>
                    <a:pt x="1119" y="1042"/>
                    <a:pt x="1042" y="974"/>
                  </a:cubicBezTo>
                  <a:cubicBezTo>
                    <a:pt x="1035" y="962"/>
                    <a:pt x="1016" y="958"/>
                    <a:pt x="994" y="958"/>
                  </a:cubicBezTo>
                  <a:cubicBezTo>
                    <a:pt x="973" y="958"/>
                    <a:pt x="950" y="962"/>
                    <a:pt x="935" y="966"/>
                  </a:cubicBezTo>
                  <a:cubicBezTo>
                    <a:pt x="858" y="1004"/>
                    <a:pt x="797" y="1065"/>
                    <a:pt x="713" y="1104"/>
                  </a:cubicBezTo>
                  <a:cubicBezTo>
                    <a:pt x="660" y="1124"/>
                    <a:pt x="604" y="1136"/>
                    <a:pt x="549" y="1136"/>
                  </a:cubicBezTo>
                  <a:cubicBezTo>
                    <a:pt x="477" y="1136"/>
                    <a:pt x="406" y="1114"/>
                    <a:pt x="345" y="1058"/>
                  </a:cubicBezTo>
                  <a:cubicBezTo>
                    <a:pt x="238" y="951"/>
                    <a:pt x="307" y="820"/>
                    <a:pt x="353" y="705"/>
                  </a:cubicBezTo>
                  <a:cubicBezTo>
                    <a:pt x="375" y="644"/>
                    <a:pt x="402" y="587"/>
                    <a:pt x="473" y="587"/>
                  </a:cubicBezTo>
                  <a:cubicBezTo>
                    <a:pt x="500" y="587"/>
                    <a:pt x="533" y="595"/>
                    <a:pt x="575" y="613"/>
                  </a:cubicBezTo>
                  <a:cubicBezTo>
                    <a:pt x="797" y="545"/>
                    <a:pt x="1058" y="476"/>
                    <a:pt x="1310" y="384"/>
                  </a:cubicBezTo>
                  <a:cubicBezTo>
                    <a:pt x="1402" y="353"/>
                    <a:pt x="1395" y="261"/>
                    <a:pt x="1349" y="184"/>
                  </a:cubicBezTo>
                  <a:cubicBezTo>
                    <a:pt x="1287" y="80"/>
                    <a:pt x="1142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-880550" y="3990200"/>
              <a:ext cx="30075" cy="37000"/>
            </a:xfrm>
            <a:custGeom>
              <a:rect b="b" l="l" r="r" t="t"/>
              <a:pathLst>
                <a:path extrusionOk="0" h="1480" w="1203">
                  <a:moveTo>
                    <a:pt x="685" y="168"/>
                  </a:moveTo>
                  <a:cubicBezTo>
                    <a:pt x="748" y="168"/>
                    <a:pt x="815" y="183"/>
                    <a:pt x="881" y="215"/>
                  </a:cubicBezTo>
                  <a:cubicBezTo>
                    <a:pt x="736" y="391"/>
                    <a:pt x="559" y="498"/>
                    <a:pt x="345" y="544"/>
                  </a:cubicBezTo>
                  <a:cubicBezTo>
                    <a:pt x="351" y="299"/>
                    <a:pt x="501" y="168"/>
                    <a:pt x="685" y="168"/>
                  </a:cubicBezTo>
                  <a:close/>
                  <a:moveTo>
                    <a:pt x="636" y="0"/>
                  </a:moveTo>
                  <a:cubicBezTo>
                    <a:pt x="559" y="23"/>
                    <a:pt x="429" y="23"/>
                    <a:pt x="353" y="85"/>
                  </a:cubicBezTo>
                  <a:cubicBezTo>
                    <a:pt x="222" y="207"/>
                    <a:pt x="123" y="360"/>
                    <a:pt x="23" y="514"/>
                  </a:cubicBezTo>
                  <a:cubicBezTo>
                    <a:pt x="0" y="544"/>
                    <a:pt x="46" y="621"/>
                    <a:pt x="54" y="674"/>
                  </a:cubicBezTo>
                  <a:cubicBezTo>
                    <a:pt x="54" y="705"/>
                    <a:pt x="46" y="736"/>
                    <a:pt x="54" y="766"/>
                  </a:cubicBezTo>
                  <a:cubicBezTo>
                    <a:pt x="61" y="881"/>
                    <a:pt x="69" y="996"/>
                    <a:pt x="100" y="1103"/>
                  </a:cubicBezTo>
                  <a:cubicBezTo>
                    <a:pt x="167" y="1333"/>
                    <a:pt x="336" y="1479"/>
                    <a:pt x="548" y="1479"/>
                  </a:cubicBezTo>
                  <a:cubicBezTo>
                    <a:pt x="577" y="1479"/>
                    <a:pt x="606" y="1477"/>
                    <a:pt x="636" y="1471"/>
                  </a:cubicBezTo>
                  <a:cubicBezTo>
                    <a:pt x="789" y="1441"/>
                    <a:pt x="942" y="1379"/>
                    <a:pt x="1088" y="1303"/>
                  </a:cubicBezTo>
                  <a:cubicBezTo>
                    <a:pt x="1134" y="1280"/>
                    <a:pt x="1165" y="1203"/>
                    <a:pt x="1195" y="1142"/>
                  </a:cubicBezTo>
                  <a:cubicBezTo>
                    <a:pt x="1203" y="1119"/>
                    <a:pt x="1188" y="1065"/>
                    <a:pt x="1165" y="1050"/>
                  </a:cubicBezTo>
                  <a:cubicBezTo>
                    <a:pt x="1162" y="1048"/>
                    <a:pt x="1158" y="1048"/>
                    <a:pt x="1153" y="1048"/>
                  </a:cubicBezTo>
                  <a:cubicBezTo>
                    <a:pt x="1133" y="1048"/>
                    <a:pt x="1099" y="1059"/>
                    <a:pt x="1080" y="1065"/>
                  </a:cubicBezTo>
                  <a:cubicBezTo>
                    <a:pt x="942" y="1126"/>
                    <a:pt x="820" y="1211"/>
                    <a:pt x="682" y="1257"/>
                  </a:cubicBezTo>
                  <a:cubicBezTo>
                    <a:pt x="634" y="1273"/>
                    <a:pt x="592" y="1281"/>
                    <a:pt x="555" y="1281"/>
                  </a:cubicBezTo>
                  <a:cubicBezTo>
                    <a:pt x="453" y="1281"/>
                    <a:pt x="392" y="1216"/>
                    <a:pt x="353" y="1080"/>
                  </a:cubicBezTo>
                  <a:cubicBezTo>
                    <a:pt x="330" y="996"/>
                    <a:pt x="322" y="912"/>
                    <a:pt x="307" y="828"/>
                  </a:cubicBezTo>
                  <a:cubicBezTo>
                    <a:pt x="291" y="743"/>
                    <a:pt x="322" y="705"/>
                    <a:pt x="414" y="682"/>
                  </a:cubicBezTo>
                  <a:cubicBezTo>
                    <a:pt x="628" y="636"/>
                    <a:pt x="828" y="529"/>
                    <a:pt x="981" y="360"/>
                  </a:cubicBezTo>
                  <a:cubicBezTo>
                    <a:pt x="1103" y="230"/>
                    <a:pt x="1057" y="77"/>
                    <a:pt x="881" y="39"/>
                  </a:cubicBezTo>
                  <a:cubicBezTo>
                    <a:pt x="812" y="23"/>
                    <a:pt x="743" y="16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-1032825" y="3970075"/>
              <a:ext cx="28950" cy="53700"/>
            </a:xfrm>
            <a:custGeom>
              <a:rect b="b" l="l" r="r" t="t"/>
              <a:pathLst>
                <a:path extrusionOk="0" h="2148" w="1158">
                  <a:moveTo>
                    <a:pt x="77" y="1"/>
                  </a:moveTo>
                  <a:cubicBezTo>
                    <a:pt x="47" y="1"/>
                    <a:pt x="24" y="32"/>
                    <a:pt x="1" y="47"/>
                  </a:cubicBezTo>
                  <a:cubicBezTo>
                    <a:pt x="16" y="70"/>
                    <a:pt x="24" y="108"/>
                    <a:pt x="47" y="116"/>
                  </a:cubicBezTo>
                  <a:cubicBezTo>
                    <a:pt x="123" y="154"/>
                    <a:pt x="208" y="177"/>
                    <a:pt x="276" y="231"/>
                  </a:cubicBezTo>
                  <a:cubicBezTo>
                    <a:pt x="836" y="583"/>
                    <a:pt x="1096" y="1319"/>
                    <a:pt x="453" y="1924"/>
                  </a:cubicBezTo>
                  <a:cubicBezTo>
                    <a:pt x="384" y="1916"/>
                    <a:pt x="345" y="1916"/>
                    <a:pt x="299" y="1916"/>
                  </a:cubicBezTo>
                  <a:cubicBezTo>
                    <a:pt x="299" y="1962"/>
                    <a:pt x="292" y="2016"/>
                    <a:pt x="315" y="2054"/>
                  </a:cubicBezTo>
                  <a:cubicBezTo>
                    <a:pt x="343" y="2119"/>
                    <a:pt x="388" y="2148"/>
                    <a:pt x="440" y="2148"/>
                  </a:cubicBezTo>
                  <a:cubicBezTo>
                    <a:pt x="473" y="2148"/>
                    <a:pt x="509" y="2136"/>
                    <a:pt x="545" y="2115"/>
                  </a:cubicBezTo>
                  <a:cubicBezTo>
                    <a:pt x="866" y="1924"/>
                    <a:pt x="1027" y="1625"/>
                    <a:pt x="1081" y="1273"/>
                  </a:cubicBezTo>
                  <a:cubicBezTo>
                    <a:pt x="1157" y="744"/>
                    <a:pt x="805" y="231"/>
                    <a:pt x="261" y="16"/>
                  </a:cubicBezTo>
                  <a:cubicBezTo>
                    <a:pt x="208" y="1"/>
                    <a:pt x="13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-1065775" y="3981475"/>
              <a:ext cx="30500" cy="35100"/>
            </a:xfrm>
            <a:custGeom>
              <a:rect b="b" l="l" r="r" t="t"/>
              <a:pathLst>
                <a:path extrusionOk="0" h="1404" w="1220">
                  <a:moveTo>
                    <a:pt x="128" y="0"/>
                  </a:moveTo>
                  <a:cubicBezTo>
                    <a:pt x="92" y="0"/>
                    <a:pt x="29" y="25"/>
                    <a:pt x="16" y="50"/>
                  </a:cubicBezTo>
                  <a:cubicBezTo>
                    <a:pt x="1" y="96"/>
                    <a:pt x="9" y="204"/>
                    <a:pt x="32" y="211"/>
                  </a:cubicBezTo>
                  <a:cubicBezTo>
                    <a:pt x="208" y="273"/>
                    <a:pt x="277" y="441"/>
                    <a:pt x="392" y="556"/>
                  </a:cubicBezTo>
                  <a:cubicBezTo>
                    <a:pt x="453" y="617"/>
                    <a:pt x="445" y="663"/>
                    <a:pt x="399" y="732"/>
                  </a:cubicBezTo>
                  <a:cubicBezTo>
                    <a:pt x="307" y="893"/>
                    <a:pt x="215" y="1054"/>
                    <a:pt x="147" y="1215"/>
                  </a:cubicBezTo>
                  <a:cubicBezTo>
                    <a:pt x="124" y="1261"/>
                    <a:pt x="139" y="1345"/>
                    <a:pt x="170" y="1383"/>
                  </a:cubicBezTo>
                  <a:cubicBezTo>
                    <a:pt x="182" y="1396"/>
                    <a:pt x="216" y="1404"/>
                    <a:pt x="250" y="1404"/>
                  </a:cubicBezTo>
                  <a:cubicBezTo>
                    <a:pt x="279" y="1404"/>
                    <a:pt x="309" y="1398"/>
                    <a:pt x="323" y="1383"/>
                  </a:cubicBezTo>
                  <a:cubicBezTo>
                    <a:pt x="361" y="1361"/>
                    <a:pt x="361" y="1284"/>
                    <a:pt x="376" y="1230"/>
                  </a:cubicBezTo>
                  <a:cubicBezTo>
                    <a:pt x="384" y="1200"/>
                    <a:pt x="369" y="1161"/>
                    <a:pt x="384" y="1138"/>
                  </a:cubicBezTo>
                  <a:cubicBezTo>
                    <a:pt x="445" y="1023"/>
                    <a:pt x="507" y="916"/>
                    <a:pt x="583" y="794"/>
                  </a:cubicBezTo>
                  <a:cubicBezTo>
                    <a:pt x="713" y="962"/>
                    <a:pt x="821" y="1123"/>
                    <a:pt x="943" y="1269"/>
                  </a:cubicBezTo>
                  <a:cubicBezTo>
                    <a:pt x="974" y="1309"/>
                    <a:pt x="1011" y="1350"/>
                    <a:pt x="1058" y="1350"/>
                  </a:cubicBezTo>
                  <a:cubicBezTo>
                    <a:pt x="1081" y="1350"/>
                    <a:pt x="1107" y="1340"/>
                    <a:pt x="1135" y="1315"/>
                  </a:cubicBezTo>
                  <a:cubicBezTo>
                    <a:pt x="1219" y="1246"/>
                    <a:pt x="1173" y="1177"/>
                    <a:pt x="1119" y="1115"/>
                  </a:cubicBezTo>
                  <a:cubicBezTo>
                    <a:pt x="989" y="939"/>
                    <a:pt x="859" y="771"/>
                    <a:pt x="721" y="594"/>
                  </a:cubicBezTo>
                  <a:cubicBezTo>
                    <a:pt x="805" y="487"/>
                    <a:pt x="897" y="388"/>
                    <a:pt x="966" y="288"/>
                  </a:cubicBezTo>
                  <a:cubicBezTo>
                    <a:pt x="997" y="242"/>
                    <a:pt x="989" y="181"/>
                    <a:pt x="997" y="127"/>
                  </a:cubicBezTo>
                  <a:lnTo>
                    <a:pt x="997" y="127"/>
                  </a:lnTo>
                  <a:cubicBezTo>
                    <a:pt x="951" y="135"/>
                    <a:pt x="890" y="127"/>
                    <a:pt x="859" y="150"/>
                  </a:cubicBezTo>
                  <a:cubicBezTo>
                    <a:pt x="759" y="227"/>
                    <a:pt x="667" y="319"/>
                    <a:pt x="568" y="411"/>
                  </a:cubicBezTo>
                  <a:cubicBezTo>
                    <a:pt x="514" y="349"/>
                    <a:pt x="453" y="273"/>
                    <a:pt x="384" y="204"/>
                  </a:cubicBezTo>
                  <a:cubicBezTo>
                    <a:pt x="307" y="135"/>
                    <a:pt x="231" y="58"/>
                    <a:pt x="147" y="5"/>
                  </a:cubicBezTo>
                  <a:cubicBezTo>
                    <a:pt x="142" y="2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-622575" y="3967650"/>
              <a:ext cx="42350" cy="63925"/>
            </a:xfrm>
            <a:custGeom>
              <a:rect b="b" l="l" r="r" t="t"/>
              <a:pathLst>
                <a:path extrusionOk="0" h="2557" w="1694">
                  <a:moveTo>
                    <a:pt x="1569" y="0"/>
                  </a:moveTo>
                  <a:cubicBezTo>
                    <a:pt x="1533" y="0"/>
                    <a:pt x="1491" y="10"/>
                    <a:pt x="1464" y="29"/>
                  </a:cubicBezTo>
                  <a:cubicBezTo>
                    <a:pt x="1395" y="75"/>
                    <a:pt x="1326" y="136"/>
                    <a:pt x="1280" y="205"/>
                  </a:cubicBezTo>
                  <a:cubicBezTo>
                    <a:pt x="1065" y="527"/>
                    <a:pt x="858" y="856"/>
                    <a:pt x="667" y="1193"/>
                  </a:cubicBezTo>
                  <a:cubicBezTo>
                    <a:pt x="437" y="1599"/>
                    <a:pt x="230" y="2013"/>
                    <a:pt x="16" y="2427"/>
                  </a:cubicBezTo>
                  <a:cubicBezTo>
                    <a:pt x="0" y="2457"/>
                    <a:pt x="0" y="2526"/>
                    <a:pt x="23" y="2542"/>
                  </a:cubicBezTo>
                  <a:cubicBezTo>
                    <a:pt x="40" y="2550"/>
                    <a:pt x="69" y="2556"/>
                    <a:pt x="95" y="2556"/>
                  </a:cubicBezTo>
                  <a:cubicBezTo>
                    <a:pt x="116" y="2556"/>
                    <a:pt x="136" y="2552"/>
                    <a:pt x="146" y="2542"/>
                  </a:cubicBezTo>
                  <a:cubicBezTo>
                    <a:pt x="207" y="2473"/>
                    <a:pt x="261" y="2396"/>
                    <a:pt x="307" y="2312"/>
                  </a:cubicBezTo>
                  <a:cubicBezTo>
                    <a:pt x="529" y="1883"/>
                    <a:pt x="728" y="1454"/>
                    <a:pt x="958" y="1032"/>
                  </a:cubicBezTo>
                  <a:cubicBezTo>
                    <a:pt x="1088" y="787"/>
                    <a:pt x="1249" y="550"/>
                    <a:pt x="1395" y="312"/>
                  </a:cubicBezTo>
                  <a:cubicBezTo>
                    <a:pt x="1410" y="320"/>
                    <a:pt x="1425" y="328"/>
                    <a:pt x="1441" y="328"/>
                  </a:cubicBezTo>
                  <a:cubicBezTo>
                    <a:pt x="1433" y="397"/>
                    <a:pt x="1418" y="466"/>
                    <a:pt x="1418" y="535"/>
                  </a:cubicBezTo>
                  <a:cubicBezTo>
                    <a:pt x="1418" y="565"/>
                    <a:pt x="1448" y="588"/>
                    <a:pt x="1464" y="619"/>
                  </a:cubicBezTo>
                  <a:cubicBezTo>
                    <a:pt x="1487" y="603"/>
                    <a:pt x="1525" y="588"/>
                    <a:pt x="1533" y="565"/>
                  </a:cubicBezTo>
                  <a:cubicBezTo>
                    <a:pt x="1586" y="443"/>
                    <a:pt x="1648" y="312"/>
                    <a:pt x="1678" y="182"/>
                  </a:cubicBezTo>
                  <a:cubicBezTo>
                    <a:pt x="1693" y="136"/>
                    <a:pt x="1671" y="52"/>
                    <a:pt x="1625" y="14"/>
                  </a:cubicBezTo>
                  <a:cubicBezTo>
                    <a:pt x="1612" y="5"/>
                    <a:pt x="1592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-695175" y="3984125"/>
              <a:ext cx="33175" cy="34250"/>
            </a:xfrm>
            <a:custGeom>
              <a:rect b="b" l="l" r="r" t="t"/>
              <a:pathLst>
                <a:path extrusionOk="0" h="1370" w="1327">
                  <a:moveTo>
                    <a:pt x="1048" y="1"/>
                  </a:moveTo>
                  <a:cubicBezTo>
                    <a:pt x="1000" y="1"/>
                    <a:pt x="962" y="64"/>
                    <a:pt x="928" y="98"/>
                  </a:cubicBezTo>
                  <a:cubicBezTo>
                    <a:pt x="798" y="243"/>
                    <a:pt x="667" y="396"/>
                    <a:pt x="530" y="557"/>
                  </a:cubicBezTo>
                  <a:cubicBezTo>
                    <a:pt x="430" y="473"/>
                    <a:pt x="338" y="404"/>
                    <a:pt x="254" y="328"/>
                  </a:cubicBezTo>
                  <a:cubicBezTo>
                    <a:pt x="220" y="294"/>
                    <a:pt x="188" y="271"/>
                    <a:pt x="155" y="271"/>
                  </a:cubicBezTo>
                  <a:cubicBezTo>
                    <a:pt x="128" y="271"/>
                    <a:pt x="101" y="286"/>
                    <a:pt x="70" y="320"/>
                  </a:cubicBezTo>
                  <a:cubicBezTo>
                    <a:pt x="1" y="404"/>
                    <a:pt x="78" y="442"/>
                    <a:pt x="123" y="488"/>
                  </a:cubicBezTo>
                  <a:cubicBezTo>
                    <a:pt x="215" y="557"/>
                    <a:pt x="307" y="634"/>
                    <a:pt x="399" y="703"/>
                  </a:cubicBezTo>
                  <a:cubicBezTo>
                    <a:pt x="300" y="825"/>
                    <a:pt x="200" y="933"/>
                    <a:pt x="123" y="1055"/>
                  </a:cubicBezTo>
                  <a:cubicBezTo>
                    <a:pt x="85" y="1124"/>
                    <a:pt x="70" y="1209"/>
                    <a:pt x="62" y="1285"/>
                  </a:cubicBezTo>
                  <a:cubicBezTo>
                    <a:pt x="62" y="1316"/>
                    <a:pt x="139" y="1362"/>
                    <a:pt x="185" y="1369"/>
                  </a:cubicBezTo>
                  <a:cubicBezTo>
                    <a:pt x="238" y="1369"/>
                    <a:pt x="277" y="1331"/>
                    <a:pt x="254" y="1262"/>
                  </a:cubicBezTo>
                  <a:cubicBezTo>
                    <a:pt x="238" y="1239"/>
                    <a:pt x="254" y="1193"/>
                    <a:pt x="269" y="1170"/>
                  </a:cubicBezTo>
                  <a:cubicBezTo>
                    <a:pt x="353" y="1071"/>
                    <a:pt x="430" y="971"/>
                    <a:pt x="514" y="879"/>
                  </a:cubicBezTo>
                  <a:cubicBezTo>
                    <a:pt x="534" y="864"/>
                    <a:pt x="570" y="856"/>
                    <a:pt x="601" y="856"/>
                  </a:cubicBezTo>
                  <a:cubicBezTo>
                    <a:pt x="618" y="856"/>
                    <a:pt x="634" y="858"/>
                    <a:pt x="644" y="864"/>
                  </a:cubicBezTo>
                  <a:cubicBezTo>
                    <a:pt x="775" y="933"/>
                    <a:pt x="905" y="1017"/>
                    <a:pt x="1035" y="1094"/>
                  </a:cubicBezTo>
                  <a:cubicBezTo>
                    <a:pt x="1093" y="1130"/>
                    <a:pt x="1143" y="1147"/>
                    <a:pt x="1184" y="1147"/>
                  </a:cubicBezTo>
                  <a:cubicBezTo>
                    <a:pt x="1229" y="1147"/>
                    <a:pt x="1264" y="1126"/>
                    <a:pt x="1288" y="1086"/>
                  </a:cubicBezTo>
                  <a:cubicBezTo>
                    <a:pt x="1326" y="1017"/>
                    <a:pt x="1288" y="894"/>
                    <a:pt x="1188" y="848"/>
                  </a:cubicBezTo>
                  <a:cubicBezTo>
                    <a:pt x="1170" y="835"/>
                    <a:pt x="1146" y="832"/>
                    <a:pt x="1120" y="832"/>
                  </a:cubicBezTo>
                  <a:cubicBezTo>
                    <a:pt x="1103" y="832"/>
                    <a:pt x="1084" y="833"/>
                    <a:pt x="1066" y="833"/>
                  </a:cubicBezTo>
                  <a:cubicBezTo>
                    <a:pt x="1050" y="833"/>
                    <a:pt x="1032" y="837"/>
                    <a:pt x="1014" y="837"/>
                  </a:cubicBezTo>
                  <a:cubicBezTo>
                    <a:pt x="1005" y="837"/>
                    <a:pt x="997" y="836"/>
                    <a:pt x="989" y="833"/>
                  </a:cubicBezTo>
                  <a:cubicBezTo>
                    <a:pt x="897" y="780"/>
                    <a:pt x="805" y="726"/>
                    <a:pt x="698" y="665"/>
                  </a:cubicBezTo>
                  <a:cubicBezTo>
                    <a:pt x="828" y="519"/>
                    <a:pt x="951" y="381"/>
                    <a:pt x="1081" y="251"/>
                  </a:cubicBezTo>
                  <a:cubicBezTo>
                    <a:pt x="1142" y="182"/>
                    <a:pt x="1173" y="98"/>
                    <a:pt x="1104" y="29"/>
                  </a:cubicBezTo>
                  <a:cubicBezTo>
                    <a:pt x="1084" y="9"/>
                    <a:pt x="1065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-1096025" y="3971075"/>
              <a:ext cx="23000" cy="54150"/>
            </a:xfrm>
            <a:custGeom>
              <a:rect b="b" l="l" r="r" t="t"/>
              <a:pathLst>
                <a:path extrusionOk="0" h="2166" w="920">
                  <a:moveTo>
                    <a:pt x="535" y="1"/>
                  </a:moveTo>
                  <a:cubicBezTo>
                    <a:pt x="467" y="1"/>
                    <a:pt x="399" y="43"/>
                    <a:pt x="345" y="122"/>
                  </a:cubicBezTo>
                  <a:cubicBezTo>
                    <a:pt x="184" y="352"/>
                    <a:pt x="108" y="612"/>
                    <a:pt x="70" y="880"/>
                  </a:cubicBezTo>
                  <a:cubicBezTo>
                    <a:pt x="1" y="1302"/>
                    <a:pt x="108" y="1685"/>
                    <a:pt x="399" y="2014"/>
                  </a:cubicBezTo>
                  <a:cubicBezTo>
                    <a:pt x="493" y="2121"/>
                    <a:pt x="608" y="2166"/>
                    <a:pt x="735" y="2166"/>
                  </a:cubicBezTo>
                  <a:cubicBezTo>
                    <a:pt x="763" y="2166"/>
                    <a:pt x="791" y="2164"/>
                    <a:pt x="820" y="2160"/>
                  </a:cubicBezTo>
                  <a:cubicBezTo>
                    <a:pt x="859" y="2152"/>
                    <a:pt x="889" y="2098"/>
                    <a:pt x="920" y="2068"/>
                  </a:cubicBezTo>
                  <a:cubicBezTo>
                    <a:pt x="882" y="2052"/>
                    <a:pt x="843" y="2037"/>
                    <a:pt x="805" y="2029"/>
                  </a:cubicBezTo>
                  <a:cubicBezTo>
                    <a:pt x="767" y="2022"/>
                    <a:pt x="713" y="2022"/>
                    <a:pt x="690" y="1999"/>
                  </a:cubicBezTo>
                  <a:cubicBezTo>
                    <a:pt x="529" y="1830"/>
                    <a:pt x="376" y="1646"/>
                    <a:pt x="338" y="1409"/>
                  </a:cubicBezTo>
                  <a:cubicBezTo>
                    <a:pt x="261" y="987"/>
                    <a:pt x="345" y="604"/>
                    <a:pt x="529" y="229"/>
                  </a:cubicBezTo>
                  <a:cubicBezTo>
                    <a:pt x="555" y="177"/>
                    <a:pt x="584" y="129"/>
                    <a:pt x="643" y="129"/>
                  </a:cubicBezTo>
                  <a:cubicBezTo>
                    <a:pt x="671" y="129"/>
                    <a:pt x="706" y="140"/>
                    <a:pt x="751" y="168"/>
                  </a:cubicBezTo>
                  <a:cubicBezTo>
                    <a:pt x="690" y="54"/>
                    <a:pt x="612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-909100" y="3979625"/>
              <a:ext cx="24350" cy="42200"/>
            </a:xfrm>
            <a:custGeom>
              <a:rect b="b" l="l" r="r" t="t"/>
              <a:pathLst>
                <a:path extrusionOk="0" h="1688" w="974">
                  <a:moveTo>
                    <a:pt x="561" y="0"/>
                  </a:moveTo>
                  <a:cubicBezTo>
                    <a:pt x="540" y="0"/>
                    <a:pt x="517" y="5"/>
                    <a:pt x="491" y="17"/>
                  </a:cubicBezTo>
                  <a:cubicBezTo>
                    <a:pt x="422" y="40"/>
                    <a:pt x="345" y="86"/>
                    <a:pt x="299" y="140"/>
                  </a:cubicBezTo>
                  <a:cubicBezTo>
                    <a:pt x="139" y="370"/>
                    <a:pt x="24" y="630"/>
                    <a:pt x="8" y="914"/>
                  </a:cubicBezTo>
                  <a:cubicBezTo>
                    <a:pt x="1" y="1028"/>
                    <a:pt x="16" y="1174"/>
                    <a:pt x="77" y="1274"/>
                  </a:cubicBezTo>
                  <a:cubicBezTo>
                    <a:pt x="261" y="1565"/>
                    <a:pt x="575" y="1641"/>
                    <a:pt x="897" y="1687"/>
                  </a:cubicBezTo>
                  <a:cubicBezTo>
                    <a:pt x="920" y="1687"/>
                    <a:pt x="951" y="1649"/>
                    <a:pt x="974" y="1626"/>
                  </a:cubicBezTo>
                  <a:cubicBezTo>
                    <a:pt x="951" y="1603"/>
                    <a:pt x="928" y="1572"/>
                    <a:pt x="905" y="1565"/>
                  </a:cubicBezTo>
                  <a:cubicBezTo>
                    <a:pt x="736" y="1480"/>
                    <a:pt x="568" y="1419"/>
                    <a:pt x="407" y="1327"/>
                  </a:cubicBezTo>
                  <a:cubicBezTo>
                    <a:pt x="276" y="1258"/>
                    <a:pt x="238" y="1120"/>
                    <a:pt x="246" y="975"/>
                  </a:cubicBezTo>
                  <a:cubicBezTo>
                    <a:pt x="269" y="714"/>
                    <a:pt x="353" y="462"/>
                    <a:pt x="491" y="239"/>
                  </a:cubicBezTo>
                  <a:cubicBezTo>
                    <a:pt x="529" y="186"/>
                    <a:pt x="598" y="155"/>
                    <a:pt x="667" y="94"/>
                  </a:cubicBezTo>
                  <a:lnTo>
                    <a:pt x="675" y="94"/>
                  </a:lnTo>
                  <a:cubicBezTo>
                    <a:pt x="658" y="43"/>
                    <a:pt x="620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-1203475" y="3982450"/>
              <a:ext cx="10375" cy="33625"/>
            </a:xfrm>
            <a:custGeom>
              <a:rect b="b" l="l" r="r" t="t"/>
              <a:pathLst>
                <a:path extrusionOk="0" h="1345" w="415">
                  <a:moveTo>
                    <a:pt x="155" y="1"/>
                  </a:moveTo>
                  <a:cubicBezTo>
                    <a:pt x="117" y="1"/>
                    <a:pt x="30" y="39"/>
                    <a:pt x="24" y="65"/>
                  </a:cubicBezTo>
                  <a:cubicBezTo>
                    <a:pt x="1" y="142"/>
                    <a:pt x="8" y="226"/>
                    <a:pt x="16" y="310"/>
                  </a:cubicBezTo>
                  <a:cubicBezTo>
                    <a:pt x="16" y="341"/>
                    <a:pt x="39" y="372"/>
                    <a:pt x="39" y="402"/>
                  </a:cubicBezTo>
                  <a:cubicBezTo>
                    <a:pt x="47" y="617"/>
                    <a:pt x="39" y="831"/>
                    <a:pt x="47" y="1053"/>
                  </a:cubicBezTo>
                  <a:cubicBezTo>
                    <a:pt x="47" y="1130"/>
                    <a:pt x="54" y="1222"/>
                    <a:pt x="93" y="1283"/>
                  </a:cubicBezTo>
                  <a:cubicBezTo>
                    <a:pt x="123" y="1322"/>
                    <a:pt x="208" y="1344"/>
                    <a:pt x="261" y="1344"/>
                  </a:cubicBezTo>
                  <a:cubicBezTo>
                    <a:pt x="292" y="1344"/>
                    <a:pt x="346" y="1283"/>
                    <a:pt x="353" y="1245"/>
                  </a:cubicBezTo>
                  <a:cubicBezTo>
                    <a:pt x="384" y="1115"/>
                    <a:pt x="399" y="977"/>
                    <a:pt x="414" y="877"/>
                  </a:cubicBezTo>
                  <a:cubicBezTo>
                    <a:pt x="391" y="624"/>
                    <a:pt x="384" y="410"/>
                    <a:pt x="338" y="195"/>
                  </a:cubicBezTo>
                  <a:cubicBezTo>
                    <a:pt x="330" y="126"/>
                    <a:pt x="246" y="50"/>
                    <a:pt x="169" y="4"/>
                  </a:cubicBezTo>
                  <a:cubicBezTo>
                    <a:pt x="166" y="2"/>
                    <a:pt x="16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-843975" y="3986575"/>
              <a:ext cx="22625" cy="23175"/>
            </a:xfrm>
            <a:custGeom>
              <a:rect b="b" l="l" r="r" t="t"/>
              <a:pathLst>
                <a:path extrusionOk="0" h="927" w="905">
                  <a:moveTo>
                    <a:pt x="136" y="1"/>
                  </a:moveTo>
                  <a:cubicBezTo>
                    <a:pt x="115" y="1"/>
                    <a:pt x="93" y="9"/>
                    <a:pt x="69" y="30"/>
                  </a:cubicBezTo>
                  <a:cubicBezTo>
                    <a:pt x="8" y="84"/>
                    <a:pt x="0" y="145"/>
                    <a:pt x="62" y="207"/>
                  </a:cubicBezTo>
                  <a:cubicBezTo>
                    <a:pt x="85" y="230"/>
                    <a:pt x="100" y="260"/>
                    <a:pt x="123" y="275"/>
                  </a:cubicBezTo>
                  <a:cubicBezTo>
                    <a:pt x="268" y="406"/>
                    <a:pt x="330" y="536"/>
                    <a:pt x="207" y="720"/>
                  </a:cubicBezTo>
                  <a:cubicBezTo>
                    <a:pt x="146" y="827"/>
                    <a:pt x="200" y="888"/>
                    <a:pt x="314" y="896"/>
                  </a:cubicBezTo>
                  <a:cubicBezTo>
                    <a:pt x="345" y="804"/>
                    <a:pt x="376" y="720"/>
                    <a:pt x="406" y="628"/>
                  </a:cubicBezTo>
                  <a:cubicBezTo>
                    <a:pt x="521" y="735"/>
                    <a:pt x="621" y="827"/>
                    <a:pt x="728" y="904"/>
                  </a:cubicBezTo>
                  <a:cubicBezTo>
                    <a:pt x="766" y="927"/>
                    <a:pt x="828" y="919"/>
                    <a:pt x="874" y="927"/>
                  </a:cubicBezTo>
                  <a:cubicBezTo>
                    <a:pt x="874" y="873"/>
                    <a:pt x="889" y="812"/>
                    <a:pt x="874" y="766"/>
                  </a:cubicBezTo>
                  <a:cubicBezTo>
                    <a:pt x="866" y="720"/>
                    <a:pt x="828" y="689"/>
                    <a:pt x="789" y="651"/>
                  </a:cubicBezTo>
                  <a:cubicBezTo>
                    <a:pt x="705" y="574"/>
                    <a:pt x="621" y="505"/>
                    <a:pt x="521" y="421"/>
                  </a:cubicBezTo>
                  <a:cubicBezTo>
                    <a:pt x="629" y="321"/>
                    <a:pt x="690" y="237"/>
                    <a:pt x="782" y="191"/>
                  </a:cubicBezTo>
                  <a:cubicBezTo>
                    <a:pt x="851" y="145"/>
                    <a:pt x="904" y="107"/>
                    <a:pt x="866" y="38"/>
                  </a:cubicBezTo>
                  <a:cubicBezTo>
                    <a:pt x="857" y="19"/>
                    <a:pt x="811" y="9"/>
                    <a:pt x="768" y="9"/>
                  </a:cubicBezTo>
                  <a:cubicBezTo>
                    <a:pt x="740" y="9"/>
                    <a:pt x="713" y="14"/>
                    <a:pt x="698" y="23"/>
                  </a:cubicBezTo>
                  <a:cubicBezTo>
                    <a:pt x="598" y="92"/>
                    <a:pt x="521" y="184"/>
                    <a:pt x="422" y="275"/>
                  </a:cubicBezTo>
                  <a:cubicBezTo>
                    <a:pt x="360" y="207"/>
                    <a:pt x="299" y="138"/>
                    <a:pt x="238" y="61"/>
                  </a:cubicBezTo>
                  <a:cubicBezTo>
                    <a:pt x="208" y="3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-728875" y="3999750"/>
              <a:ext cx="27800" cy="8875"/>
            </a:xfrm>
            <a:custGeom>
              <a:rect b="b" l="l" r="r" t="t"/>
              <a:pathLst>
                <a:path extrusionOk="0" h="355" w="1112">
                  <a:moveTo>
                    <a:pt x="980" y="1"/>
                  </a:moveTo>
                  <a:cubicBezTo>
                    <a:pt x="978" y="1"/>
                    <a:pt x="976" y="1"/>
                    <a:pt x="974" y="1"/>
                  </a:cubicBezTo>
                  <a:cubicBezTo>
                    <a:pt x="774" y="32"/>
                    <a:pt x="583" y="93"/>
                    <a:pt x="384" y="132"/>
                  </a:cubicBezTo>
                  <a:cubicBezTo>
                    <a:pt x="378" y="132"/>
                    <a:pt x="372" y="133"/>
                    <a:pt x="365" y="133"/>
                  </a:cubicBezTo>
                  <a:cubicBezTo>
                    <a:pt x="316" y="133"/>
                    <a:pt x="262" y="109"/>
                    <a:pt x="207" y="109"/>
                  </a:cubicBezTo>
                  <a:cubicBezTo>
                    <a:pt x="199" y="107"/>
                    <a:pt x="190" y="106"/>
                    <a:pt x="180" y="106"/>
                  </a:cubicBezTo>
                  <a:cubicBezTo>
                    <a:pt x="154" y="106"/>
                    <a:pt x="125" y="113"/>
                    <a:pt x="108" y="124"/>
                  </a:cubicBezTo>
                  <a:cubicBezTo>
                    <a:pt x="70" y="162"/>
                    <a:pt x="39" y="208"/>
                    <a:pt x="1" y="254"/>
                  </a:cubicBezTo>
                  <a:cubicBezTo>
                    <a:pt x="30" y="324"/>
                    <a:pt x="73" y="354"/>
                    <a:pt x="132" y="354"/>
                  </a:cubicBezTo>
                  <a:cubicBezTo>
                    <a:pt x="150" y="354"/>
                    <a:pt x="170" y="351"/>
                    <a:pt x="192" y="346"/>
                  </a:cubicBezTo>
                  <a:cubicBezTo>
                    <a:pt x="453" y="292"/>
                    <a:pt x="728" y="254"/>
                    <a:pt x="989" y="200"/>
                  </a:cubicBezTo>
                  <a:cubicBezTo>
                    <a:pt x="1035" y="193"/>
                    <a:pt x="1073" y="124"/>
                    <a:pt x="1111" y="86"/>
                  </a:cubicBezTo>
                  <a:cubicBezTo>
                    <a:pt x="1068" y="57"/>
                    <a:pt x="101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-989350" y="3994375"/>
              <a:ext cx="30875" cy="6225"/>
            </a:xfrm>
            <a:custGeom>
              <a:rect b="b" l="l" r="r" t="t"/>
              <a:pathLst>
                <a:path extrusionOk="0" h="249" w="1235">
                  <a:moveTo>
                    <a:pt x="838" y="1"/>
                  </a:moveTo>
                  <a:cubicBezTo>
                    <a:pt x="827" y="1"/>
                    <a:pt x="816" y="1"/>
                    <a:pt x="805" y="2"/>
                  </a:cubicBezTo>
                  <a:cubicBezTo>
                    <a:pt x="568" y="9"/>
                    <a:pt x="322" y="40"/>
                    <a:pt x="85" y="71"/>
                  </a:cubicBezTo>
                  <a:cubicBezTo>
                    <a:pt x="54" y="71"/>
                    <a:pt x="8" y="117"/>
                    <a:pt x="8" y="140"/>
                  </a:cubicBezTo>
                  <a:cubicBezTo>
                    <a:pt x="1" y="163"/>
                    <a:pt x="39" y="224"/>
                    <a:pt x="62" y="224"/>
                  </a:cubicBezTo>
                  <a:cubicBezTo>
                    <a:pt x="143" y="236"/>
                    <a:pt x="225" y="249"/>
                    <a:pt x="302" y="249"/>
                  </a:cubicBezTo>
                  <a:cubicBezTo>
                    <a:pt x="319" y="249"/>
                    <a:pt x="336" y="248"/>
                    <a:pt x="353" y="247"/>
                  </a:cubicBezTo>
                  <a:cubicBezTo>
                    <a:pt x="529" y="224"/>
                    <a:pt x="698" y="193"/>
                    <a:pt x="866" y="163"/>
                  </a:cubicBezTo>
                  <a:cubicBezTo>
                    <a:pt x="874" y="170"/>
                    <a:pt x="874" y="178"/>
                    <a:pt x="874" y="186"/>
                  </a:cubicBezTo>
                  <a:cubicBezTo>
                    <a:pt x="966" y="186"/>
                    <a:pt x="1066" y="186"/>
                    <a:pt x="1158" y="178"/>
                  </a:cubicBezTo>
                  <a:cubicBezTo>
                    <a:pt x="1188" y="178"/>
                    <a:pt x="1211" y="132"/>
                    <a:pt x="1226" y="101"/>
                  </a:cubicBezTo>
                  <a:cubicBezTo>
                    <a:pt x="1234" y="94"/>
                    <a:pt x="1203" y="55"/>
                    <a:pt x="1188" y="55"/>
                  </a:cubicBezTo>
                  <a:cubicBezTo>
                    <a:pt x="1069" y="34"/>
                    <a:pt x="951" y="1"/>
                    <a:pt x="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-809125" y="4001675"/>
              <a:ext cx="25875" cy="7325"/>
            </a:xfrm>
            <a:custGeom>
              <a:rect b="b" l="l" r="r" t="t"/>
              <a:pathLst>
                <a:path extrusionOk="0" h="293" w="1035">
                  <a:moveTo>
                    <a:pt x="215" y="1"/>
                  </a:moveTo>
                  <a:cubicBezTo>
                    <a:pt x="177" y="93"/>
                    <a:pt x="1" y="78"/>
                    <a:pt x="47" y="223"/>
                  </a:cubicBezTo>
                  <a:cubicBezTo>
                    <a:pt x="54" y="246"/>
                    <a:pt x="100" y="269"/>
                    <a:pt x="131" y="277"/>
                  </a:cubicBezTo>
                  <a:cubicBezTo>
                    <a:pt x="185" y="292"/>
                    <a:pt x="246" y="292"/>
                    <a:pt x="307" y="292"/>
                  </a:cubicBezTo>
                  <a:cubicBezTo>
                    <a:pt x="506" y="277"/>
                    <a:pt x="713" y="277"/>
                    <a:pt x="912" y="254"/>
                  </a:cubicBezTo>
                  <a:cubicBezTo>
                    <a:pt x="958" y="246"/>
                    <a:pt x="997" y="185"/>
                    <a:pt x="1035" y="146"/>
                  </a:cubicBezTo>
                  <a:cubicBezTo>
                    <a:pt x="1004" y="108"/>
                    <a:pt x="966" y="47"/>
                    <a:pt x="935" y="47"/>
                  </a:cubicBezTo>
                  <a:cubicBezTo>
                    <a:pt x="736" y="47"/>
                    <a:pt x="537" y="70"/>
                    <a:pt x="376" y="78"/>
                  </a:cubicBezTo>
                  <a:cubicBezTo>
                    <a:pt x="299" y="47"/>
                    <a:pt x="253" y="24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-985525" y="4005525"/>
              <a:ext cx="26075" cy="7300"/>
            </a:xfrm>
            <a:custGeom>
              <a:rect b="b" l="l" r="r" t="t"/>
              <a:pathLst>
                <a:path extrusionOk="0" h="292" w="1043">
                  <a:moveTo>
                    <a:pt x="215" y="0"/>
                  </a:moveTo>
                  <a:cubicBezTo>
                    <a:pt x="154" y="0"/>
                    <a:pt x="85" y="31"/>
                    <a:pt x="55" y="69"/>
                  </a:cubicBezTo>
                  <a:cubicBezTo>
                    <a:pt x="24" y="107"/>
                    <a:pt x="1" y="184"/>
                    <a:pt x="24" y="230"/>
                  </a:cubicBezTo>
                  <a:cubicBezTo>
                    <a:pt x="39" y="268"/>
                    <a:pt x="116" y="291"/>
                    <a:pt x="162" y="291"/>
                  </a:cubicBezTo>
                  <a:cubicBezTo>
                    <a:pt x="208" y="284"/>
                    <a:pt x="238" y="230"/>
                    <a:pt x="261" y="215"/>
                  </a:cubicBezTo>
                  <a:cubicBezTo>
                    <a:pt x="430" y="207"/>
                    <a:pt x="568" y="207"/>
                    <a:pt x="706" y="192"/>
                  </a:cubicBezTo>
                  <a:cubicBezTo>
                    <a:pt x="790" y="184"/>
                    <a:pt x="874" y="169"/>
                    <a:pt x="959" y="153"/>
                  </a:cubicBezTo>
                  <a:cubicBezTo>
                    <a:pt x="989" y="146"/>
                    <a:pt x="1020" y="115"/>
                    <a:pt x="1043" y="100"/>
                  </a:cubicBezTo>
                  <a:cubicBezTo>
                    <a:pt x="1020" y="77"/>
                    <a:pt x="1005" y="46"/>
                    <a:pt x="974" y="23"/>
                  </a:cubicBezTo>
                  <a:cubicBezTo>
                    <a:pt x="951" y="15"/>
                    <a:pt x="920" y="8"/>
                    <a:pt x="897" y="8"/>
                  </a:cubicBezTo>
                  <a:cubicBezTo>
                    <a:pt x="667" y="8"/>
                    <a:pt x="438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-1203275" y="3973525"/>
              <a:ext cx="6725" cy="5800"/>
            </a:xfrm>
            <a:custGeom>
              <a:rect b="b" l="l" r="r" t="t"/>
              <a:pathLst>
                <a:path extrusionOk="0" h="232" w="269">
                  <a:moveTo>
                    <a:pt x="91" y="0"/>
                  </a:moveTo>
                  <a:cubicBezTo>
                    <a:pt x="80" y="0"/>
                    <a:pt x="30" y="71"/>
                    <a:pt x="0" y="100"/>
                  </a:cubicBezTo>
                  <a:cubicBezTo>
                    <a:pt x="54" y="146"/>
                    <a:pt x="100" y="200"/>
                    <a:pt x="161" y="231"/>
                  </a:cubicBezTo>
                  <a:cubicBezTo>
                    <a:pt x="162" y="231"/>
                    <a:pt x="162" y="231"/>
                    <a:pt x="163" y="231"/>
                  </a:cubicBezTo>
                  <a:cubicBezTo>
                    <a:pt x="175" y="231"/>
                    <a:pt x="218" y="182"/>
                    <a:pt x="269" y="139"/>
                  </a:cubicBezTo>
                  <a:cubicBezTo>
                    <a:pt x="200" y="77"/>
                    <a:pt x="146" y="31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-756075" y="2598400"/>
              <a:ext cx="38150" cy="47125"/>
            </a:xfrm>
            <a:custGeom>
              <a:rect b="b" l="l" r="r" t="t"/>
              <a:pathLst>
                <a:path extrusionOk="0" h="1885" w="1526">
                  <a:moveTo>
                    <a:pt x="229" y="0"/>
                  </a:moveTo>
                  <a:cubicBezTo>
                    <a:pt x="190" y="0"/>
                    <a:pt x="148" y="20"/>
                    <a:pt x="100" y="61"/>
                  </a:cubicBezTo>
                  <a:cubicBezTo>
                    <a:pt x="1" y="146"/>
                    <a:pt x="39" y="238"/>
                    <a:pt x="93" y="314"/>
                  </a:cubicBezTo>
                  <a:cubicBezTo>
                    <a:pt x="231" y="498"/>
                    <a:pt x="361" y="674"/>
                    <a:pt x="506" y="850"/>
                  </a:cubicBezTo>
                  <a:cubicBezTo>
                    <a:pt x="575" y="935"/>
                    <a:pt x="598" y="996"/>
                    <a:pt x="522" y="1096"/>
                  </a:cubicBezTo>
                  <a:cubicBezTo>
                    <a:pt x="407" y="1234"/>
                    <a:pt x="307" y="1387"/>
                    <a:pt x="208" y="1548"/>
                  </a:cubicBezTo>
                  <a:cubicBezTo>
                    <a:pt x="169" y="1609"/>
                    <a:pt x="139" y="1701"/>
                    <a:pt x="139" y="1777"/>
                  </a:cubicBezTo>
                  <a:cubicBezTo>
                    <a:pt x="139" y="1816"/>
                    <a:pt x="215" y="1877"/>
                    <a:pt x="261" y="1885"/>
                  </a:cubicBezTo>
                  <a:cubicBezTo>
                    <a:pt x="307" y="1885"/>
                    <a:pt x="376" y="1839"/>
                    <a:pt x="407" y="1800"/>
                  </a:cubicBezTo>
                  <a:cubicBezTo>
                    <a:pt x="537" y="1594"/>
                    <a:pt x="652" y="1387"/>
                    <a:pt x="782" y="1180"/>
                  </a:cubicBezTo>
                  <a:cubicBezTo>
                    <a:pt x="928" y="1333"/>
                    <a:pt x="1035" y="1463"/>
                    <a:pt x="1165" y="1578"/>
                  </a:cubicBezTo>
                  <a:cubicBezTo>
                    <a:pt x="1226" y="1640"/>
                    <a:pt x="1318" y="1678"/>
                    <a:pt x="1403" y="1686"/>
                  </a:cubicBezTo>
                  <a:cubicBezTo>
                    <a:pt x="1441" y="1686"/>
                    <a:pt x="1525" y="1594"/>
                    <a:pt x="1525" y="1548"/>
                  </a:cubicBezTo>
                  <a:cubicBezTo>
                    <a:pt x="1510" y="1463"/>
                    <a:pt x="1464" y="1371"/>
                    <a:pt x="1410" y="1310"/>
                  </a:cubicBezTo>
                  <a:cubicBezTo>
                    <a:pt x="1288" y="1180"/>
                    <a:pt x="1142" y="1065"/>
                    <a:pt x="997" y="927"/>
                  </a:cubicBezTo>
                  <a:cubicBezTo>
                    <a:pt x="1119" y="820"/>
                    <a:pt x="1242" y="728"/>
                    <a:pt x="1334" y="621"/>
                  </a:cubicBezTo>
                  <a:cubicBezTo>
                    <a:pt x="1372" y="575"/>
                    <a:pt x="1364" y="483"/>
                    <a:pt x="1372" y="414"/>
                  </a:cubicBezTo>
                  <a:cubicBezTo>
                    <a:pt x="1326" y="414"/>
                    <a:pt x="1277" y="400"/>
                    <a:pt x="1233" y="400"/>
                  </a:cubicBezTo>
                  <a:cubicBezTo>
                    <a:pt x="1211" y="400"/>
                    <a:pt x="1191" y="404"/>
                    <a:pt x="1173" y="414"/>
                  </a:cubicBezTo>
                  <a:cubicBezTo>
                    <a:pt x="1050" y="483"/>
                    <a:pt x="935" y="575"/>
                    <a:pt x="790" y="674"/>
                  </a:cubicBezTo>
                  <a:cubicBezTo>
                    <a:pt x="660" y="490"/>
                    <a:pt x="522" y="307"/>
                    <a:pt x="391" y="123"/>
                  </a:cubicBezTo>
                  <a:cubicBezTo>
                    <a:pt x="337" y="42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-125950" y="2595900"/>
              <a:ext cx="36800" cy="36100"/>
            </a:xfrm>
            <a:custGeom>
              <a:rect b="b" l="l" r="r" t="t"/>
              <a:pathLst>
                <a:path extrusionOk="0" h="1444" w="1472">
                  <a:moveTo>
                    <a:pt x="951" y="1"/>
                  </a:moveTo>
                  <a:cubicBezTo>
                    <a:pt x="905" y="1"/>
                    <a:pt x="860" y="10"/>
                    <a:pt x="820" y="31"/>
                  </a:cubicBezTo>
                  <a:cubicBezTo>
                    <a:pt x="713" y="77"/>
                    <a:pt x="621" y="146"/>
                    <a:pt x="537" y="230"/>
                  </a:cubicBezTo>
                  <a:cubicBezTo>
                    <a:pt x="284" y="483"/>
                    <a:pt x="153" y="813"/>
                    <a:pt x="46" y="1150"/>
                  </a:cubicBezTo>
                  <a:cubicBezTo>
                    <a:pt x="8" y="1257"/>
                    <a:pt x="0" y="1364"/>
                    <a:pt x="100" y="1418"/>
                  </a:cubicBezTo>
                  <a:cubicBezTo>
                    <a:pt x="132" y="1436"/>
                    <a:pt x="177" y="1444"/>
                    <a:pt x="224" y="1444"/>
                  </a:cubicBezTo>
                  <a:cubicBezTo>
                    <a:pt x="276" y="1444"/>
                    <a:pt x="331" y="1434"/>
                    <a:pt x="376" y="1418"/>
                  </a:cubicBezTo>
                  <a:cubicBezTo>
                    <a:pt x="460" y="1387"/>
                    <a:pt x="537" y="1318"/>
                    <a:pt x="598" y="1249"/>
                  </a:cubicBezTo>
                  <a:cubicBezTo>
                    <a:pt x="682" y="1165"/>
                    <a:pt x="751" y="1073"/>
                    <a:pt x="835" y="973"/>
                  </a:cubicBezTo>
                  <a:cubicBezTo>
                    <a:pt x="881" y="1081"/>
                    <a:pt x="904" y="1134"/>
                    <a:pt x="927" y="1196"/>
                  </a:cubicBezTo>
                  <a:cubicBezTo>
                    <a:pt x="1001" y="1356"/>
                    <a:pt x="1091" y="1437"/>
                    <a:pt x="1188" y="1437"/>
                  </a:cubicBezTo>
                  <a:cubicBezTo>
                    <a:pt x="1271" y="1437"/>
                    <a:pt x="1360" y="1377"/>
                    <a:pt x="1448" y="1257"/>
                  </a:cubicBezTo>
                  <a:cubicBezTo>
                    <a:pt x="1471" y="1226"/>
                    <a:pt x="1463" y="1173"/>
                    <a:pt x="1471" y="1127"/>
                  </a:cubicBezTo>
                  <a:lnTo>
                    <a:pt x="1471" y="1127"/>
                  </a:lnTo>
                  <a:cubicBezTo>
                    <a:pt x="1425" y="1134"/>
                    <a:pt x="1372" y="1142"/>
                    <a:pt x="1326" y="1165"/>
                  </a:cubicBezTo>
                  <a:cubicBezTo>
                    <a:pt x="1303" y="1180"/>
                    <a:pt x="1295" y="1219"/>
                    <a:pt x="1280" y="1249"/>
                  </a:cubicBezTo>
                  <a:lnTo>
                    <a:pt x="1272" y="1249"/>
                  </a:lnTo>
                  <a:cubicBezTo>
                    <a:pt x="1103" y="989"/>
                    <a:pt x="1080" y="836"/>
                    <a:pt x="1149" y="567"/>
                  </a:cubicBezTo>
                  <a:cubicBezTo>
                    <a:pt x="1165" y="521"/>
                    <a:pt x="1142" y="430"/>
                    <a:pt x="1111" y="407"/>
                  </a:cubicBezTo>
                  <a:cubicBezTo>
                    <a:pt x="1099" y="402"/>
                    <a:pt x="1084" y="401"/>
                    <a:pt x="1069" y="401"/>
                  </a:cubicBezTo>
                  <a:cubicBezTo>
                    <a:pt x="1026" y="401"/>
                    <a:pt x="976" y="415"/>
                    <a:pt x="943" y="437"/>
                  </a:cubicBezTo>
                  <a:cubicBezTo>
                    <a:pt x="897" y="460"/>
                    <a:pt x="866" y="521"/>
                    <a:pt x="858" y="567"/>
                  </a:cubicBezTo>
                  <a:cubicBezTo>
                    <a:pt x="797" y="866"/>
                    <a:pt x="552" y="1012"/>
                    <a:pt x="330" y="1188"/>
                  </a:cubicBezTo>
                  <a:cubicBezTo>
                    <a:pt x="414" y="859"/>
                    <a:pt x="537" y="544"/>
                    <a:pt x="759" y="292"/>
                  </a:cubicBezTo>
                  <a:cubicBezTo>
                    <a:pt x="829" y="213"/>
                    <a:pt x="879" y="179"/>
                    <a:pt x="936" y="179"/>
                  </a:cubicBezTo>
                  <a:cubicBezTo>
                    <a:pt x="984" y="179"/>
                    <a:pt x="1037" y="203"/>
                    <a:pt x="1111" y="246"/>
                  </a:cubicBezTo>
                  <a:cubicBezTo>
                    <a:pt x="1120" y="252"/>
                    <a:pt x="1134" y="254"/>
                    <a:pt x="1149" y="254"/>
                  </a:cubicBezTo>
                  <a:cubicBezTo>
                    <a:pt x="1174" y="254"/>
                    <a:pt x="1201" y="247"/>
                    <a:pt x="1211" y="238"/>
                  </a:cubicBezTo>
                  <a:cubicBezTo>
                    <a:pt x="1234" y="215"/>
                    <a:pt x="1234" y="161"/>
                    <a:pt x="1211" y="131"/>
                  </a:cubicBezTo>
                  <a:cubicBezTo>
                    <a:pt x="1163" y="51"/>
                    <a:pt x="1055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-712400" y="2567550"/>
              <a:ext cx="31950" cy="36825"/>
            </a:xfrm>
            <a:custGeom>
              <a:rect b="b" l="l" r="r" t="t"/>
              <a:pathLst>
                <a:path extrusionOk="0" h="1473" w="1278">
                  <a:moveTo>
                    <a:pt x="509" y="0"/>
                  </a:moveTo>
                  <a:cubicBezTo>
                    <a:pt x="297" y="0"/>
                    <a:pt x="31" y="196"/>
                    <a:pt x="16" y="368"/>
                  </a:cubicBezTo>
                  <a:cubicBezTo>
                    <a:pt x="0" y="499"/>
                    <a:pt x="85" y="598"/>
                    <a:pt x="215" y="598"/>
                  </a:cubicBezTo>
                  <a:cubicBezTo>
                    <a:pt x="292" y="598"/>
                    <a:pt x="360" y="583"/>
                    <a:pt x="445" y="575"/>
                  </a:cubicBezTo>
                  <a:lnTo>
                    <a:pt x="445" y="575"/>
                  </a:lnTo>
                  <a:cubicBezTo>
                    <a:pt x="437" y="606"/>
                    <a:pt x="445" y="629"/>
                    <a:pt x="429" y="652"/>
                  </a:cubicBezTo>
                  <a:cubicBezTo>
                    <a:pt x="383" y="774"/>
                    <a:pt x="330" y="897"/>
                    <a:pt x="276" y="1012"/>
                  </a:cubicBezTo>
                  <a:cubicBezTo>
                    <a:pt x="184" y="1219"/>
                    <a:pt x="284" y="1441"/>
                    <a:pt x="483" y="1472"/>
                  </a:cubicBezTo>
                  <a:cubicBezTo>
                    <a:pt x="491" y="1472"/>
                    <a:pt x="498" y="1473"/>
                    <a:pt x="506" y="1473"/>
                  </a:cubicBezTo>
                  <a:cubicBezTo>
                    <a:pt x="584" y="1473"/>
                    <a:pt x="667" y="1439"/>
                    <a:pt x="744" y="1418"/>
                  </a:cubicBezTo>
                  <a:cubicBezTo>
                    <a:pt x="881" y="1375"/>
                    <a:pt x="984" y="1263"/>
                    <a:pt x="1142" y="1263"/>
                  </a:cubicBezTo>
                  <a:cubicBezTo>
                    <a:pt x="1152" y="1263"/>
                    <a:pt x="1162" y="1264"/>
                    <a:pt x="1173" y="1265"/>
                  </a:cubicBezTo>
                  <a:cubicBezTo>
                    <a:pt x="1176" y="1265"/>
                    <a:pt x="1179" y="1265"/>
                    <a:pt x="1182" y="1265"/>
                  </a:cubicBezTo>
                  <a:cubicBezTo>
                    <a:pt x="1266" y="1265"/>
                    <a:pt x="1278" y="1170"/>
                    <a:pt x="1226" y="1104"/>
                  </a:cubicBezTo>
                  <a:cubicBezTo>
                    <a:pt x="1169" y="1033"/>
                    <a:pt x="1104" y="1003"/>
                    <a:pt x="1033" y="1003"/>
                  </a:cubicBezTo>
                  <a:cubicBezTo>
                    <a:pt x="989" y="1003"/>
                    <a:pt x="944" y="1014"/>
                    <a:pt x="897" y="1035"/>
                  </a:cubicBezTo>
                  <a:cubicBezTo>
                    <a:pt x="820" y="1073"/>
                    <a:pt x="744" y="1112"/>
                    <a:pt x="636" y="1158"/>
                  </a:cubicBezTo>
                  <a:cubicBezTo>
                    <a:pt x="682" y="1058"/>
                    <a:pt x="713" y="989"/>
                    <a:pt x="744" y="912"/>
                  </a:cubicBezTo>
                  <a:cubicBezTo>
                    <a:pt x="767" y="836"/>
                    <a:pt x="797" y="751"/>
                    <a:pt x="820" y="675"/>
                  </a:cubicBezTo>
                  <a:cubicBezTo>
                    <a:pt x="843" y="575"/>
                    <a:pt x="866" y="476"/>
                    <a:pt x="866" y="384"/>
                  </a:cubicBezTo>
                  <a:cubicBezTo>
                    <a:pt x="866" y="169"/>
                    <a:pt x="713" y="8"/>
                    <a:pt x="521" y="1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-599600" y="2603400"/>
              <a:ext cx="36800" cy="34675"/>
            </a:xfrm>
            <a:custGeom>
              <a:rect b="b" l="l" r="r" t="t"/>
              <a:pathLst>
                <a:path extrusionOk="0" h="1387" w="1472">
                  <a:moveTo>
                    <a:pt x="734" y="166"/>
                  </a:moveTo>
                  <a:cubicBezTo>
                    <a:pt x="805" y="166"/>
                    <a:pt x="882" y="225"/>
                    <a:pt x="989" y="344"/>
                  </a:cubicBezTo>
                  <a:cubicBezTo>
                    <a:pt x="774" y="605"/>
                    <a:pt x="568" y="865"/>
                    <a:pt x="361" y="1133"/>
                  </a:cubicBezTo>
                  <a:cubicBezTo>
                    <a:pt x="338" y="1118"/>
                    <a:pt x="330" y="1110"/>
                    <a:pt x="307" y="1095"/>
                  </a:cubicBezTo>
                  <a:cubicBezTo>
                    <a:pt x="269" y="819"/>
                    <a:pt x="345" y="574"/>
                    <a:pt x="514" y="344"/>
                  </a:cubicBezTo>
                  <a:cubicBezTo>
                    <a:pt x="598" y="225"/>
                    <a:pt x="663" y="166"/>
                    <a:pt x="734" y="166"/>
                  </a:cubicBezTo>
                  <a:close/>
                  <a:moveTo>
                    <a:pt x="726" y="0"/>
                  </a:moveTo>
                  <a:cubicBezTo>
                    <a:pt x="636" y="0"/>
                    <a:pt x="544" y="17"/>
                    <a:pt x="483" y="61"/>
                  </a:cubicBezTo>
                  <a:cubicBezTo>
                    <a:pt x="154" y="313"/>
                    <a:pt x="1" y="666"/>
                    <a:pt x="31" y="1080"/>
                  </a:cubicBezTo>
                  <a:cubicBezTo>
                    <a:pt x="42" y="1224"/>
                    <a:pt x="160" y="1313"/>
                    <a:pt x="288" y="1313"/>
                  </a:cubicBezTo>
                  <a:cubicBezTo>
                    <a:pt x="350" y="1313"/>
                    <a:pt x="413" y="1293"/>
                    <a:pt x="468" y="1248"/>
                  </a:cubicBezTo>
                  <a:cubicBezTo>
                    <a:pt x="575" y="1148"/>
                    <a:pt x="667" y="1034"/>
                    <a:pt x="767" y="926"/>
                  </a:cubicBezTo>
                  <a:cubicBezTo>
                    <a:pt x="820" y="865"/>
                    <a:pt x="866" y="796"/>
                    <a:pt x="943" y="704"/>
                  </a:cubicBezTo>
                  <a:cubicBezTo>
                    <a:pt x="981" y="873"/>
                    <a:pt x="1004" y="1011"/>
                    <a:pt x="1035" y="1141"/>
                  </a:cubicBezTo>
                  <a:cubicBezTo>
                    <a:pt x="1050" y="1248"/>
                    <a:pt x="1073" y="1386"/>
                    <a:pt x="1204" y="1386"/>
                  </a:cubicBezTo>
                  <a:cubicBezTo>
                    <a:pt x="1206" y="1386"/>
                    <a:pt x="1209" y="1386"/>
                    <a:pt x="1212" y="1386"/>
                  </a:cubicBezTo>
                  <a:cubicBezTo>
                    <a:pt x="1278" y="1386"/>
                    <a:pt x="1351" y="1299"/>
                    <a:pt x="1403" y="1233"/>
                  </a:cubicBezTo>
                  <a:cubicBezTo>
                    <a:pt x="1449" y="1187"/>
                    <a:pt x="1449" y="1118"/>
                    <a:pt x="1472" y="1057"/>
                  </a:cubicBezTo>
                  <a:cubicBezTo>
                    <a:pt x="1418" y="1049"/>
                    <a:pt x="1357" y="1034"/>
                    <a:pt x="1280" y="1026"/>
                  </a:cubicBezTo>
                  <a:cubicBezTo>
                    <a:pt x="1265" y="873"/>
                    <a:pt x="1226" y="712"/>
                    <a:pt x="1219" y="551"/>
                  </a:cubicBezTo>
                  <a:cubicBezTo>
                    <a:pt x="1219" y="405"/>
                    <a:pt x="1173" y="306"/>
                    <a:pt x="989" y="298"/>
                  </a:cubicBezTo>
                  <a:cubicBezTo>
                    <a:pt x="1043" y="130"/>
                    <a:pt x="966" y="22"/>
                    <a:pt x="828" y="7"/>
                  </a:cubicBezTo>
                  <a:cubicBezTo>
                    <a:pt x="796" y="3"/>
                    <a:pt x="761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-322850" y="2602625"/>
              <a:ext cx="32025" cy="34100"/>
            </a:xfrm>
            <a:custGeom>
              <a:rect b="b" l="l" r="r" t="t"/>
              <a:pathLst>
                <a:path extrusionOk="0" h="1364" w="1281">
                  <a:moveTo>
                    <a:pt x="660" y="145"/>
                  </a:moveTo>
                  <a:cubicBezTo>
                    <a:pt x="759" y="406"/>
                    <a:pt x="644" y="666"/>
                    <a:pt x="330" y="896"/>
                  </a:cubicBezTo>
                  <a:cubicBezTo>
                    <a:pt x="430" y="628"/>
                    <a:pt x="445" y="352"/>
                    <a:pt x="660" y="145"/>
                  </a:cubicBezTo>
                  <a:close/>
                  <a:moveTo>
                    <a:pt x="614" y="1"/>
                  </a:moveTo>
                  <a:cubicBezTo>
                    <a:pt x="555" y="1"/>
                    <a:pt x="487" y="18"/>
                    <a:pt x="445" y="46"/>
                  </a:cubicBezTo>
                  <a:cubicBezTo>
                    <a:pt x="376" y="76"/>
                    <a:pt x="323" y="168"/>
                    <a:pt x="284" y="245"/>
                  </a:cubicBezTo>
                  <a:cubicBezTo>
                    <a:pt x="200" y="459"/>
                    <a:pt x="116" y="674"/>
                    <a:pt x="39" y="896"/>
                  </a:cubicBezTo>
                  <a:cubicBezTo>
                    <a:pt x="1" y="1003"/>
                    <a:pt x="1" y="1118"/>
                    <a:pt x="116" y="1187"/>
                  </a:cubicBezTo>
                  <a:cubicBezTo>
                    <a:pt x="152" y="1210"/>
                    <a:pt x="186" y="1221"/>
                    <a:pt x="219" y="1221"/>
                  </a:cubicBezTo>
                  <a:cubicBezTo>
                    <a:pt x="283" y="1221"/>
                    <a:pt x="341" y="1182"/>
                    <a:pt x="392" y="1126"/>
                  </a:cubicBezTo>
                  <a:cubicBezTo>
                    <a:pt x="491" y="1034"/>
                    <a:pt x="591" y="942"/>
                    <a:pt x="713" y="827"/>
                  </a:cubicBezTo>
                  <a:cubicBezTo>
                    <a:pt x="721" y="942"/>
                    <a:pt x="713" y="1019"/>
                    <a:pt x="729" y="1095"/>
                  </a:cubicBezTo>
                  <a:cubicBezTo>
                    <a:pt x="752" y="1218"/>
                    <a:pt x="782" y="1363"/>
                    <a:pt x="928" y="1363"/>
                  </a:cubicBezTo>
                  <a:cubicBezTo>
                    <a:pt x="1043" y="1356"/>
                    <a:pt x="1158" y="1264"/>
                    <a:pt x="1265" y="1202"/>
                  </a:cubicBezTo>
                  <a:cubicBezTo>
                    <a:pt x="1280" y="1195"/>
                    <a:pt x="1273" y="1133"/>
                    <a:pt x="1273" y="1095"/>
                  </a:cubicBezTo>
                  <a:cubicBezTo>
                    <a:pt x="1253" y="1095"/>
                    <a:pt x="1234" y="1093"/>
                    <a:pt x="1215" y="1093"/>
                  </a:cubicBezTo>
                  <a:cubicBezTo>
                    <a:pt x="1196" y="1093"/>
                    <a:pt x="1177" y="1095"/>
                    <a:pt x="1158" y="1103"/>
                  </a:cubicBezTo>
                  <a:cubicBezTo>
                    <a:pt x="1127" y="1111"/>
                    <a:pt x="1096" y="1141"/>
                    <a:pt x="1050" y="1179"/>
                  </a:cubicBezTo>
                  <a:cubicBezTo>
                    <a:pt x="1035" y="1034"/>
                    <a:pt x="1020" y="927"/>
                    <a:pt x="1012" y="812"/>
                  </a:cubicBezTo>
                  <a:cubicBezTo>
                    <a:pt x="1004" y="697"/>
                    <a:pt x="997" y="582"/>
                    <a:pt x="997" y="467"/>
                  </a:cubicBezTo>
                  <a:cubicBezTo>
                    <a:pt x="981" y="260"/>
                    <a:pt x="844" y="138"/>
                    <a:pt x="706" y="23"/>
                  </a:cubicBezTo>
                  <a:cubicBezTo>
                    <a:pt x="685" y="8"/>
                    <a:pt x="651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-432775" y="2575800"/>
              <a:ext cx="24725" cy="62100"/>
            </a:xfrm>
            <a:custGeom>
              <a:rect b="b" l="l" r="r" t="t"/>
              <a:pathLst>
                <a:path extrusionOk="0" h="2484" w="989">
                  <a:moveTo>
                    <a:pt x="549" y="1"/>
                  </a:moveTo>
                  <a:cubicBezTo>
                    <a:pt x="404" y="1"/>
                    <a:pt x="288" y="96"/>
                    <a:pt x="238" y="284"/>
                  </a:cubicBezTo>
                  <a:cubicBezTo>
                    <a:pt x="146" y="628"/>
                    <a:pt x="85" y="981"/>
                    <a:pt x="0" y="1325"/>
                  </a:cubicBezTo>
                  <a:cubicBezTo>
                    <a:pt x="8" y="1724"/>
                    <a:pt x="184" y="2030"/>
                    <a:pt x="452" y="2275"/>
                  </a:cubicBezTo>
                  <a:cubicBezTo>
                    <a:pt x="560" y="2375"/>
                    <a:pt x="721" y="2421"/>
                    <a:pt x="858" y="2482"/>
                  </a:cubicBezTo>
                  <a:cubicBezTo>
                    <a:pt x="861" y="2483"/>
                    <a:pt x="864" y="2483"/>
                    <a:pt x="867" y="2483"/>
                  </a:cubicBezTo>
                  <a:cubicBezTo>
                    <a:pt x="899" y="2483"/>
                    <a:pt x="947" y="2450"/>
                    <a:pt x="989" y="2436"/>
                  </a:cubicBezTo>
                  <a:cubicBezTo>
                    <a:pt x="958" y="2406"/>
                    <a:pt x="935" y="2360"/>
                    <a:pt x="897" y="2337"/>
                  </a:cubicBezTo>
                  <a:cubicBezTo>
                    <a:pt x="851" y="2306"/>
                    <a:pt x="782" y="2298"/>
                    <a:pt x="744" y="2260"/>
                  </a:cubicBezTo>
                  <a:cubicBezTo>
                    <a:pt x="544" y="2046"/>
                    <a:pt x="376" y="1816"/>
                    <a:pt x="345" y="1509"/>
                  </a:cubicBezTo>
                  <a:cubicBezTo>
                    <a:pt x="315" y="1096"/>
                    <a:pt x="406" y="697"/>
                    <a:pt x="529" y="307"/>
                  </a:cubicBezTo>
                  <a:cubicBezTo>
                    <a:pt x="537" y="268"/>
                    <a:pt x="606" y="245"/>
                    <a:pt x="644" y="222"/>
                  </a:cubicBezTo>
                  <a:cubicBezTo>
                    <a:pt x="682" y="192"/>
                    <a:pt x="721" y="161"/>
                    <a:pt x="759" y="130"/>
                  </a:cubicBezTo>
                  <a:cubicBezTo>
                    <a:pt x="721" y="92"/>
                    <a:pt x="690" y="31"/>
                    <a:pt x="652" y="15"/>
                  </a:cubicBezTo>
                  <a:cubicBezTo>
                    <a:pt x="616" y="6"/>
                    <a:pt x="582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-83825" y="2574450"/>
              <a:ext cx="28750" cy="60000"/>
            </a:xfrm>
            <a:custGeom>
              <a:rect b="b" l="l" r="r" t="t"/>
              <a:pathLst>
                <a:path extrusionOk="0" h="2400" w="1150">
                  <a:moveTo>
                    <a:pt x="384" y="1"/>
                  </a:moveTo>
                  <a:lnTo>
                    <a:pt x="384" y="8"/>
                  </a:lnTo>
                  <a:cubicBezTo>
                    <a:pt x="374" y="3"/>
                    <a:pt x="362" y="1"/>
                    <a:pt x="349" y="1"/>
                  </a:cubicBezTo>
                  <a:cubicBezTo>
                    <a:pt x="305" y="1"/>
                    <a:pt x="248" y="27"/>
                    <a:pt x="200" y="39"/>
                  </a:cubicBezTo>
                  <a:cubicBezTo>
                    <a:pt x="223" y="85"/>
                    <a:pt x="238" y="138"/>
                    <a:pt x="269" y="177"/>
                  </a:cubicBezTo>
                  <a:cubicBezTo>
                    <a:pt x="422" y="368"/>
                    <a:pt x="598" y="552"/>
                    <a:pt x="736" y="759"/>
                  </a:cubicBezTo>
                  <a:cubicBezTo>
                    <a:pt x="1058" y="1234"/>
                    <a:pt x="667" y="2138"/>
                    <a:pt x="108" y="2253"/>
                  </a:cubicBezTo>
                  <a:cubicBezTo>
                    <a:pt x="70" y="2260"/>
                    <a:pt x="39" y="2322"/>
                    <a:pt x="1" y="2352"/>
                  </a:cubicBezTo>
                  <a:cubicBezTo>
                    <a:pt x="43" y="2366"/>
                    <a:pt x="91" y="2399"/>
                    <a:pt x="134" y="2399"/>
                  </a:cubicBezTo>
                  <a:cubicBezTo>
                    <a:pt x="138" y="2399"/>
                    <a:pt x="142" y="2399"/>
                    <a:pt x="146" y="2398"/>
                  </a:cubicBezTo>
                  <a:cubicBezTo>
                    <a:pt x="721" y="2283"/>
                    <a:pt x="1134" y="1770"/>
                    <a:pt x="1142" y="1180"/>
                  </a:cubicBezTo>
                  <a:cubicBezTo>
                    <a:pt x="1150" y="774"/>
                    <a:pt x="759" y="16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-283200" y="2585525"/>
              <a:ext cx="28575" cy="58100"/>
            </a:xfrm>
            <a:custGeom>
              <a:rect b="b" l="l" r="r" t="t"/>
              <a:pathLst>
                <a:path extrusionOk="0" h="2324" w="1143">
                  <a:moveTo>
                    <a:pt x="118" y="1"/>
                  </a:moveTo>
                  <a:cubicBezTo>
                    <a:pt x="83" y="1"/>
                    <a:pt x="42" y="26"/>
                    <a:pt x="1" y="40"/>
                  </a:cubicBezTo>
                  <a:cubicBezTo>
                    <a:pt x="24" y="71"/>
                    <a:pt x="39" y="117"/>
                    <a:pt x="70" y="140"/>
                  </a:cubicBezTo>
                  <a:cubicBezTo>
                    <a:pt x="246" y="285"/>
                    <a:pt x="437" y="408"/>
                    <a:pt x="598" y="561"/>
                  </a:cubicBezTo>
                  <a:cubicBezTo>
                    <a:pt x="805" y="753"/>
                    <a:pt x="874" y="1013"/>
                    <a:pt x="836" y="1281"/>
                  </a:cubicBezTo>
                  <a:cubicBezTo>
                    <a:pt x="813" y="1419"/>
                    <a:pt x="782" y="1557"/>
                    <a:pt x="728" y="1680"/>
                  </a:cubicBezTo>
                  <a:cubicBezTo>
                    <a:pt x="644" y="1856"/>
                    <a:pt x="613" y="2063"/>
                    <a:pt x="422" y="2178"/>
                  </a:cubicBezTo>
                  <a:cubicBezTo>
                    <a:pt x="353" y="2216"/>
                    <a:pt x="391" y="2315"/>
                    <a:pt x="476" y="2323"/>
                  </a:cubicBezTo>
                  <a:cubicBezTo>
                    <a:pt x="545" y="2323"/>
                    <a:pt x="629" y="2292"/>
                    <a:pt x="675" y="2247"/>
                  </a:cubicBezTo>
                  <a:cubicBezTo>
                    <a:pt x="943" y="1948"/>
                    <a:pt x="1134" y="1603"/>
                    <a:pt x="1134" y="1228"/>
                  </a:cubicBezTo>
                  <a:cubicBezTo>
                    <a:pt x="1142" y="676"/>
                    <a:pt x="652" y="86"/>
                    <a:pt x="131" y="2"/>
                  </a:cubicBezTo>
                  <a:cubicBezTo>
                    <a:pt x="127" y="1"/>
                    <a:pt x="122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400975" y="2592825"/>
              <a:ext cx="26825" cy="38000"/>
            </a:xfrm>
            <a:custGeom>
              <a:rect b="b" l="l" r="r" t="t"/>
              <a:pathLst>
                <a:path extrusionOk="0" h="1520" w="1073">
                  <a:moveTo>
                    <a:pt x="92" y="1"/>
                  </a:moveTo>
                  <a:cubicBezTo>
                    <a:pt x="61" y="39"/>
                    <a:pt x="15" y="78"/>
                    <a:pt x="8" y="124"/>
                  </a:cubicBezTo>
                  <a:cubicBezTo>
                    <a:pt x="0" y="192"/>
                    <a:pt x="15" y="261"/>
                    <a:pt x="38" y="323"/>
                  </a:cubicBezTo>
                  <a:cubicBezTo>
                    <a:pt x="84" y="422"/>
                    <a:pt x="123" y="522"/>
                    <a:pt x="192" y="599"/>
                  </a:cubicBezTo>
                  <a:cubicBezTo>
                    <a:pt x="399" y="805"/>
                    <a:pt x="376" y="989"/>
                    <a:pt x="176" y="1196"/>
                  </a:cubicBezTo>
                  <a:cubicBezTo>
                    <a:pt x="107" y="1265"/>
                    <a:pt x="0" y="1380"/>
                    <a:pt x="107" y="1480"/>
                  </a:cubicBezTo>
                  <a:cubicBezTo>
                    <a:pt x="134" y="1509"/>
                    <a:pt x="160" y="1520"/>
                    <a:pt x="186" y="1520"/>
                  </a:cubicBezTo>
                  <a:cubicBezTo>
                    <a:pt x="253" y="1520"/>
                    <a:pt x="316" y="1441"/>
                    <a:pt x="383" y="1418"/>
                  </a:cubicBezTo>
                  <a:cubicBezTo>
                    <a:pt x="391" y="1418"/>
                    <a:pt x="391" y="1403"/>
                    <a:pt x="399" y="1388"/>
                  </a:cubicBezTo>
                  <a:cubicBezTo>
                    <a:pt x="284" y="1227"/>
                    <a:pt x="452" y="1181"/>
                    <a:pt x="513" y="1073"/>
                  </a:cubicBezTo>
                  <a:cubicBezTo>
                    <a:pt x="628" y="1211"/>
                    <a:pt x="728" y="1334"/>
                    <a:pt x="850" y="1449"/>
                  </a:cubicBezTo>
                  <a:cubicBezTo>
                    <a:pt x="896" y="1487"/>
                    <a:pt x="988" y="1480"/>
                    <a:pt x="1057" y="1495"/>
                  </a:cubicBezTo>
                  <a:cubicBezTo>
                    <a:pt x="1050" y="1426"/>
                    <a:pt x="1073" y="1342"/>
                    <a:pt x="1034" y="1288"/>
                  </a:cubicBezTo>
                  <a:cubicBezTo>
                    <a:pt x="935" y="1142"/>
                    <a:pt x="812" y="1012"/>
                    <a:pt x="682" y="859"/>
                  </a:cubicBezTo>
                  <a:cubicBezTo>
                    <a:pt x="797" y="721"/>
                    <a:pt x="904" y="606"/>
                    <a:pt x="1011" y="476"/>
                  </a:cubicBezTo>
                  <a:cubicBezTo>
                    <a:pt x="1034" y="445"/>
                    <a:pt x="1050" y="392"/>
                    <a:pt x="1065" y="353"/>
                  </a:cubicBezTo>
                  <a:cubicBezTo>
                    <a:pt x="1029" y="353"/>
                    <a:pt x="987" y="343"/>
                    <a:pt x="953" y="343"/>
                  </a:cubicBezTo>
                  <a:cubicBezTo>
                    <a:pt x="936" y="343"/>
                    <a:pt x="922" y="346"/>
                    <a:pt x="912" y="353"/>
                  </a:cubicBezTo>
                  <a:cubicBezTo>
                    <a:pt x="782" y="445"/>
                    <a:pt x="667" y="553"/>
                    <a:pt x="521" y="667"/>
                  </a:cubicBezTo>
                  <a:cubicBezTo>
                    <a:pt x="421" y="484"/>
                    <a:pt x="322" y="292"/>
                    <a:pt x="207" y="101"/>
                  </a:cubicBezTo>
                  <a:cubicBezTo>
                    <a:pt x="184" y="62"/>
                    <a:pt x="138" y="32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-229000" y="2586250"/>
              <a:ext cx="24725" cy="51800"/>
            </a:xfrm>
            <a:custGeom>
              <a:rect b="b" l="l" r="r" t="t"/>
              <a:pathLst>
                <a:path extrusionOk="0" h="2072" w="989">
                  <a:moveTo>
                    <a:pt x="524" y="0"/>
                  </a:moveTo>
                  <a:cubicBezTo>
                    <a:pt x="461" y="0"/>
                    <a:pt x="387" y="29"/>
                    <a:pt x="330" y="57"/>
                  </a:cubicBezTo>
                  <a:cubicBezTo>
                    <a:pt x="276" y="88"/>
                    <a:pt x="246" y="164"/>
                    <a:pt x="223" y="226"/>
                  </a:cubicBezTo>
                  <a:cubicBezTo>
                    <a:pt x="62" y="678"/>
                    <a:pt x="1" y="1145"/>
                    <a:pt x="39" y="1620"/>
                  </a:cubicBezTo>
                  <a:cubicBezTo>
                    <a:pt x="54" y="1888"/>
                    <a:pt x="246" y="2064"/>
                    <a:pt x="506" y="2072"/>
                  </a:cubicBezTo>
                  <a:cubicBezTo>
                    <a:pt x="637" y="2072"/>
                    <a:pt x="759" y="2072"/>
                    <a:pt x="889" y="2057"/>
                  </a:cubicBezTo>
                  <a:cubicBezTo>
                    <a:pt x="920" y="2057"/>
                    <a:pt x="958" y="2003"/>
                    <a:pt x="989" y="1980"/>
                  </a:cubicBezTo>
                  <a:cubicBezTo>
                    <a:pt x="951" y="1957"/>
                    <a:pt x="920" y="1911"/>
                    <a:pt x="882" y="1911"/>
                  </a:cubicBezTo>
                  <a:cubicBezTo>
                    <a:pt x="851" y="1909"/>
                    <a:pt x="820" y="1908"/>
                    <a:pt x="788" y="1908"/>
                  </a:cubicBezTo>
                  <a:cubicBezTo>
                    <a:pt x="724" y="1908"/>
                    <a:pt x="660" y="1911"/>
                    <a:pt x="598" y="1911"/>
                  </a:cubicBezTo>
                  <a:cubicBezTo>
                    <a:pt x="592" y="1911"/>
                    <a:pt x="586" y="1912"/>
                    <a:pt x="580" y="1912"/>
                  </a:cubicBezTo>
                  <a:cubicBezTo>
                    <a:pt x="446" y="1912"/>
                    <a:pt x="375" y="1829"/>
                    <a:pt x="345" y="1704"/>
                  </a:cubicBezTo>
                  <a:cubicBezTo>
                    <a:pt x="253" y="1191"/>
                    <a:pt x="376" y="701"/>
                    <a:pt x="506" y="203"/>
                  </a:cubicBezTo>
                  <a:cubicBezTo>
                    <a:pt x="552" y="226"/>
                    <a:pt x="575" y="241"/>
                    <a:pt x="606" y="264"/>
                  </a:cubicBezTo>
                  <a:cubicBezTo>
                    <a:pt x="667" y="157"/>
                    <a:pt x="690" y="49"/>
                    <a:pt x="583" y="11"/>
                  </a:cubicBezTo>
                  <a:cubicBezTo>
                    <a:pt x="565" y="3"/>
                    <a:pt x="545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-560725" y="2573750"/>
              <a:ext cx="21100" cy="35300"/>
            </a:xfrm>
            <a:custGeom>
              <a:rect b="b" l="l" r="r" t="t"/>
              <a:pathLst>
                <a:path extrusionOk="0" h="1412" w="844">
                  <a:moveTo>
                    <a:pt x="348" y="0"/>
                  </a:moveTo>
                  <a:cubicBezTo>
                    <a:pt x="268" y="0"/>
                    <a:pt x="185" y="26"/>
                    <a:pt x="116" y="74"/>
                  </a:cubicBezTo>
                  <a:cubicBezTo>
                    <a:pt x="1" y="159"/>
                    <a:pt x="1" y="281"/>
                    <a:pt x="123" y="350"/>
                  </a:cubicBezTo>
                  <a:cubicBezTo>
                    <a:pt x="185" y="389"/>
                    <a:pt x="261" y="412"/>
                    <a:pt x="353" y="450"/>
                  </a:cubicBezTo>
                  <a:cubicBezTo>
                    <a:pt x="246" y="664"/>
                    <a:pt x="139" y="871"/>
                    <a:pt x="55" y="1093"/>
                  </a:cubicBezTo>
                  <a:cubicBezTo>
                    <a:pt x="24" y="1162"/>
                    <a:pt x="9" y="1293"/>
                    <a:pt x="55" y="1339"/>
                  </a:cubicBezTo>
                  <a:cubicBezTo>
                    <a:pt x="92" y="1383"/>
                    <a:pt x="183" y="1411"/>
                    <a:pt x="256" y="1411"/>
                  </a:cubicBezTo>
                  <a:cubicBezTo>
                    <a:pt x="272" y="1411"/>
                    <a:pt x="286" y="1410"/>
                    <a:pt x="300" y="1407"/>
                  </a:cubicBezTo>
                  <a:cubicBezTo>
                    <a:pt x="461" y="1369"/>
                    <a:pt x="621" y="1308"/>
                    <a:pt x="775" y="1239"/>
                  </a:cubicBezTo>
                  <a:cubicBezTo>
                    <a:pt x="813" y="1224"/>
                    <a:pt x="821" y="1147"/>
                    <a:pt x="844" y="1093"/>
                  </a:cubicBezTo>
                  <a:cubicBezTo>
                    <a:pt x="797" y="1080"/>
                    <a:pt x="744" y="1037"/>
                    <a:pt x="700" y="1037"/>
                  </a:cubicBezTo>
                  <a:cubicBezTo>
                    <a:pt x="694" y="1037"/>
                    <a:pt x="688" y="1038"/>
                    <a:pt x="683" y="1040"/>
                  </a:cubicBezTo>
                  <a:cubicBezTo>
                    <a:pt x="578" y="1055"/>
                    <a:pt x="481" y="1106"/>
                    <a:pt x="362" y="1144"/>
                  </a:cubicBezTo>
                  <a:lnTo>
                    <a:pt x="362" y="1144"/>
                  </a:lnTo>
                  <a:cubicBezTo>
                    <a:pt x="461" y="893"/>
                    <a:pt x="553" y="671"/>
                    <a:pt x="637" y="442"/>
                  </a:cubicBezTo>
                  <a:cubicBezTo>
                    <a:pt x="690" y="297"/>
                    <a:pt x="683" y="159"/>
                    <a:pt x="545" y="59"/>
                  </a:cubicBezTo>
                  <a:cubicBezTo>
                    <a:pt x="488" y="20"/>
                    <a:pt x="419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-197775" y="2593850"/>
              <a:ext cx="29525" cy="36425"/>
            </a:xfrm>
            <a:custGeom>
              <a:rect b="b" l="l" r="r" t="t"/>
              <a:pathLst>
                <a:path extrusionOk="0" h="1457" w="1181">
                  <a:moveTo>
                    <a:pt x="329" y="1"/>
                  </a:moveTo>
                  <a:cubicBezTo>
                    <a:pt x="303" y="1"/>
                    <a:pt x="253" y="17"/>
                    <a:pt x="253" y="29"/>
                  </a:cubicBezTo>
                  <a:cubicBezTo>
                    <a:pt x="238" y="190"/>
                    <a:pt x="108" y="358"/>
                    <a:pt x="230" y="535"/>
                  </a:cubicBezTo>
                  <a:cubicBezTo>
                    <a:pt x="299" y="626"/>
                    <a:pt x="360" y="734"/>
                    <a:pt x="429" y="833"/>
                  </a:cubicBezTo>
                  <a:cubicBezTo>
                    <a:pt x="383" y="887"/>
                    <a:pt x="337" y="933"/>
                    <a:pt x="299" y="979"/>
                  </a:cubicBezTo>
                  <a:cubicBezTo>
                    <a:pt x="215" y="1071"/>
                    <a:pt x="123" y="1163"/>
                    <a:pt x="54" y="1262"/>
                  </a:cubicBezTo>
                  <a:cubicBezTo>
                    <a:pt x="0" y="1339"/>
                    <a:pt x="16" y="1431"/>
                    <a:pt x="108" y="1454"/>
                  </a:cubicBezTo>
                  <a:cubicBezTo>
                    <a:pt x="113" y="1456"/>
                    <a:pt x="120" y="1456"/>
                    <a:pt x="127" y="1456"/>
                  </a:cubicBezTo>
                  <a:cubicBezTo>
                    <a:pt x="185" y="1456"/>
                    <a:pt x="276" y="1405"/>
                    <a:pt x="276" y="1385"/>
                  </a:cubicBezTo>
                  <a:cubicBezTo>
                    <a:pt x="284" y="1178"/>
                    <a:pt x="475" y="1132"/>
                    <a:pt x="560" y="994"/>
                  </a:cubicBezTo>
                  <a:cubicBezTo>
                    <a:pt x="705" y="1117"/>
                    <a:pt x="828" y="1224"/>
                    <a:pt x="958" y="1331"/>
                  </a:cubicBezTo>
                  <a:cubicBezTo>
                    <a:pt x="996" y="1365"/>
                    <a:pt x="1044" y="1402"/>
                    <a:pt x="1087" y="1402"/>
                  </a:cubicBezTo>
                  <a:cubicBezTo>
                    <a:pt x="1113" y="1402"/>
                    <a:pt x="1137" y="1389"/>
                    <a:pt x="1157" y="1354"/>
                  </a:cubicBezTo>
                  <a:cubicBezTo>
                    <a:pt x="1180" y="1316"/>
                    <a:pt x="1150" y="1201"/>
                    <a:pt x="1111" y="1155"/>
                  </a:cubicBezTo>
                  <a:cubicBezTo>
                    <a:pt x="1013" y="1041"/>
                    <a:pt x="891" y="942"/>
                    <a:pt x="763" y="822"/>
                  </a:cubicBezTo>
                  <a:lnTo>
                    <a:pt x="763" y="822"/>
                  </a:lnTo>
                  <a:cubicBezTo>
                    <a:pt x="853" y="724"/>
                    <a:pt x="936" y="641"/>
                    <a:pt x="1004" y="550"/>
                  </a:cubicBezTo>
                  <a:cubicBezTo>
                    <a:pt x="1027" y="519"/>
                    <a:pt x="1027" y="466"/>
                    <a:pt x="1042" y="420"/>
                  </a:cubicBezTo>
                  <a:lnTo>
                    <a:pt x="1042" y="420"/>
                  </a:lnTo>
                  <a:cubicBezTo>
                    <a:pt x="996" y="427"/>
                    <a:pt x="935" y="420"/>
                    <a:pt x="904" y="443"/>
                  </a:cubicBezTo>
                  <a:cubicBezTo>
                    <a:pt x="805" y="504"/>
                    <a:pt x="721" y="580"/>
                    <a:pt x="621" y="657"/>
                  </a:cubicBezTo>
                  <a:cubicBezTo>
                    <a:pt x="506" y="504"/>
                    <a:pt x="376" y="381"/>
                    <a:pt x="445" y="159"/>
                  </a:cubicBezTo>
                  <a:cubicBezTo>
                    <a:pt x="452" y="121"/>
                    <a:pt x="383" y="52"/>
                    <a:pt x="345" y="6"/>
                  </a:cubicBezTo>
                  <a:cubicBezTo>
                    <a:pt x="343" y="2"/>
                    <a:pt x="33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-363625" y="2596850"/>
              <a:ext cx="28925" cy="36575"/>
            </a:xfrm>
            <a:custGeom>
              <a:rect b="b" l="l" r="r" t="t"/>
              <a:pathLst>
                <a:path extrusionOk="0" h="1463" w="1157">
                  <a:moveTo>
                    <a:pt x="406" y="1"/>
                  </a:moveTo>
                  <a:cubicBezTo>
                    <a:pt x="375" y="1"/>
                    <a:pt x="314" y="77"/>
                    <a:pt x="306" y="131"/>
                  </a:cubicBezTo>
                  <a:cubicBezTo>
                    <a:pt x="291" y="192"/>
                    <a:pt x="314" y="261"/>
                    <a:pt x="329" y="330"/>
                  </a:cubicBezTo>
                  <a:cubicBezTo>
                    <a:pt x="360" y="545"/>
                    <a:pt x="360" y="545"/>
                    <a:pt x="138" y="560"/>
                  </a:cubicBezTo>
                  <a:cubicBezTo>
                    <a:pt x="92" y="568"/>
                    <a:pt x="46" y="629"/>
                    <a:pt x="0" y="660"/>
                  </a:cubicBezTo>
                  <a:cubicBezTo>
                    <a:pt x="46" y="698"/>
                    <a:pt x="84" y="759"/>
                    <a:pt x="138" y="775"/>
                  </a:cubicBezTo>
                  <a:cubicBezTo>
                    <a:pt x="167" y="784"/>
                    <a:pt x="198" y="787"/>
                    <a:pt x="231" y="787"/>
                  </a:cubicBezTo>
                  <a:cubicBezTo>
                    <a:pt x="275" y="787"/>
                    <a:pt x="323" y="782"/>
                    <a:pt x="375" y="782"/>
                  </a:cubicBezTo>
                  <a:cubicBezTo>
                    <a:pt x="383" y="882"/>
                    <a:pt x="391" y="974"/>
                    <a:pt x="398" y="1066"/>
                  </a:cubicBezTo>
                  <a:cubicBezTo>
                    <a:pt x="406" y="1204"/>
                    <a:pt x="421" y="1342"/>
                    <a:pt x="544" y="1433"/>
                  </a:cubicBezTo>
                  <a:cubicBezTo>
                    <a:pt x="572" y="1450"/>
                    <a:pt x="611" y="1463"/>
                    <a:pt x="645" y="1463"/>
                  </a:cubicBezTo>
                  <a:cubicBezTo>
                    <a:pt x="659" y="1463"/>
                    <a:pt x="671" y="1461"/>
                    <a:pt x="682" y="1456"/>
                  </a:cubicBezTo>
                  <a:cubicBezTo>
                    <a:pt x="712" y="1441"/>
                    <a:pt x="728" y="1372"/>
                    <a:pt x="728" y="1326"/>
                  </a:cubicBezTo>
                  <a:cubicBezTo>
                    <a:pt x="705" y="1119"/>
                    <a:pt x="674" y="905"/>
                    <a:pt x="644" y="675"/>
                  </a:cubicBezTo>
                  <a:cubicBezTo>
                    <a:pt x="781" y="660"/>
                    <a:pt x="904" y="644"/>
                    <a:pt x="1027" y="621"/>
                  </a:cubicBezTo>
                  <a:cubicBezTo>
                    <a:pt x="1073" y="614"/>
                    <a:pt x="1111" y="568"/>
                    <a:pt x="1157" y="545"/>
                  </a:cubicBezTo>
                  <a:cubicBezTo>
                    <a:pt x="1119" y="522"/>
                    <a:pt x="1080" y="476"/>
                    <a:pt x="1034" y="476"/>
                  </a:cubicBezTo>
                  <a:cubicBezTo>
                    <a:pt x="965" y="468"/>
                    <a:pt x="896" y="466"/>
                    <a:pt x="827" y="466"/>
                  </a:cubicBezTo>
                  <a:cubicBezTo>
                    <a:pt x="758" y="466"/>
                    <a:pt x="690" y="468"/>
                    <a:pt x="621" y="468"/>
                  </a:cubicBezTo>
                  <a:cubicBezTo>
                    <a:pt x="598" y="330"/>
                    <a:pt x="590" y="208"/>
                    <a:pt x="552" y="100"/>
                  </a:cubicBezTo>
                  <a:cubicBezTo>
                    <a:pt x="536" y="54"/>
                    <a:pt x="460" y="8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-666425" y="2615800"/>
              <a:ext cx="35450" cy="9050"/>
            </a:xfrm>
            <a:custGeom>
              <a:rect b="b" l="l" r="r" t="t"/>
              <a:pathLst>
                <a:path extrusionOk="0" h="362" w="1418">
                  <a:moveTo>
                    <a:pt x="1227" y="1"/>
                  </a:moveTo>
                  <a:cubicBezTo>
                    <a:pt x="1205" y="1"/>
                    <a:pt x="1181" y="4"/>
                    <a:pt x="1157" y="9"/>
                  </a:cubicBezTo>
                  <a:cubicBezTo>
                    <a:pt x="971" y="53"/>
                    <a:pt x="786" y="94"/>
                    <a:pt x="598" y="94"/>
                  </a:cubicBezTo>
                  <a:cubicBezTo>
                    <a:pt x="491" y="94"/>
                    <a:pt x="384" y="81"/>
                    <a:pt x="276" y="47"/>
                  </a:cubicBezTo>
                  <a:cubicBezTo>
                    <a:pt x="252" y="40"/>
                    <a:pt x="225" y="37"/>
                    <a:pt x="198" y="37"/>
                  </a:cubicBezTo>
                  <a:cubicBezTo>
                    <a:pt x="165" y="37"/>
                    <a:pt x="133" y="42"/>
                    <a:pt x="107" y="55"/>
                  </a:cubicBezTo>
                  <a:cubicBezTo>
                    <a:pt x="61" y="70"/>
                    <a:pt x="0" y="124"/>
                    <a:pt x="8" y="147"/>
                  </a:cubicBezTo>
                  <a:cubicBezTo>
                    <a:pt x="15" y="193"/>
                    <a:pt x="61" y="262"/>
                    <a:pt x="100" y="277"/>
                  </a:cubicBezTo>
                  <a:cubicBezTo>
                    <a:pt x="268" y="315"/>
                    <a:pt x="437" y="338"/>
                    <a:pt x="575" y="361"/>
                  </a:cubicBezTo>
                  <a:cubicBezTo>
                    <a:pt x="812" y="338"/>
                    <a:pt x="1019" y="331"/>
                    <a:pt x="1218" y="300"/>
                  </a:cubicBezTo>
                  <a:cubicBezTo>
                    <a:pt x="1318" y="285"/>
                    <a:pt x="1417" y="239"/>
                    <a:pt x="1387" y="116"/>
                  </a:cubicBezTo>
                  <a:cubicBezTo>
                    <a:pt x="1363" y="33"/>
                    <a:pt x="1303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-501725" y="2603350"/>
              <a:ext cx="28375" cy="11575"/>
            </a:xfrm>
            <a:custGeom>
              <a:rect b="b" l="l" r="r" t="t"/>
              <a:pathLst>
                <a:path extrusionOk="0" h="463" w="1135">
                  <a:moveTo>
                    <a:pt x="996" y="0"/>
                  </a:moveTo>
                  <a:cubicBezTo>
                    <a:pt x="991" y="0"/>
                    <a:pt x="986" y="0"/>
                    <a:pt x="981" y="1"/>
                  </a:cubicBezTo>
                  <a:cubicBezTo>
                    <a:pt x="889" y="17"/>
                    <a:pt x="805" y="47"/>
                    <a:pt x="713" y="70"/>
                  </a:cubicBezTo>
                  <a:cubicBezTo>
                    <a:pt x="713" y="55"/>
                    <a:pt x="705" y="40"/>
                    <a:pt x="698" y="17"/>
                  </a:cubicBezTo>
                  <a:cubicBezTo>
                    <a:pt x="506" y="78"/>
                    <a:pt x="307" y="124"/>
                    <a:pt x="123" y="200"/>
                  </a:cubicBezTo>
                  <a:cubicBezTo>
                    <a:pt x="62" y="231"/>
                    <a:pt x="8" y="331"/>
                    <a:pt x="0" y="407"/>
                  </a:cubicBezTo>
                  <a:cubicBezTo>
                    <a:pt x="0" y="445"/>
                    <a:pt x="49" y="462"/>
                    <a:pt x="110" y="462"/>
                  </a:cubicBezTo>
                  <a:cubicBezTo>
                    <a:pt x="159" y="462"/>
                    <a:pt x="216" y="451"/>
                    <a:pt x="261" y="430"/>
                  </a:cubicBezTo>
                  <a:cubicBezTo>
                    <a:pt x="384" y="377"/>
                    <a:pt x="521" y="315"/>
                    <a:pt x="652" y="308"/>
                  </a:cubicBezTo>
                  <a:cubicBezTo>
                    <a:pt x="805" y="300"/>
                    <a:pt x="943" y="262"/>
                    <a:pt x="1058" y="170"/>
                  </a:cubicBezTo>
                  <a:cubicBezTo>
                    <a:pt x="1096" y="139"/>
                    <a:pt x="1104" y="86"/>
                    <a:pt x="1134" y="40"/>
                  </a:cubicBezTo>
                  <a:cubicBezTo>
                    <a:pt x="1086" y="26"/>
                    <a:pt x="103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-159850" y="2607275"/>
              <a:ext cx="27225" cy="9950"/>
            </a:xfrm>
            <a:custGeom>
              <a:rect b="b" l="l" r="r" t="t"/>
              <a:pathLst>
                <a:path extrusionOk="0" h="398" w="1089">
                  <a:moveTo>
                    <a:pt x="957" y="1"/>
                  </a:moveTo>
                  <a:cubicBezTo>
                    <a:pt x="942" y="1"/>
                    <a:pt x="927" y="2"/>
                    <a:pt x="912" y="5"/>
                  </a:cubicBezTo>
                  <a:cubicBezTo>
                    <a:pt x="805" y="36"/>
                    <a:pt x="697" y="89"/>
                    <a:pt x="590" y="120"/>
                  </a:cubicBezTo>
                  <a:cubicBezTo>
                    <a:pt x="511" y="147"/>
                    <a:pt x="431" y="183"/>
                    <a:pt x="353" y="183"/>
                  </a:cubicBezTo>
                  <a:cubicBezTo>
                    <a:pt x="296" y="183"/>
                    <a:pt x="239" y="163"/>
                    <a:pt x="184" y="105"/>
                  </a:cubicBezTo>
                  <a:cubicBezTo>
                    <a:pt x="179" y="99"/>
                    <a:pt x="167" y="97"/>
                    <a:pt x="152" y="97"/>
                  </a:cubicBezTo>
                  <a:cubicBezTo>
                    <a:pt x="125" y="97"/>
                    <a:pt x="89" y="105"/>
                    <a:pt x="69" y="120"/>
                  </a:cubicBezTo>
                  <a:cubicBezTo>
                    <a:pt x="0" y="189"/>
                    <a:pt x="54" y="342"/>
                    <a:pt x="146" y="373"/>
                  </a:cubicBezTo>
                  <a:cubicBezTo>
                    <a:pt x="210" y="390"/>
                    <a:pt x="272" y="398"/>
                    <a:pt x="334" y="398"/>
                  </a:cubicBezTo>
                  <a:cubicBezTo>
                    <a:pt x="463" y="398"/>
                    <a:pt x="588" y="364"/>
                    <a:pt x="713" y="312"/>
                  </a:cubicBezTo>
                  <a:cubicBezTo>
                    <a:pt x="782" y="289"/>
                    <a:pt x="851" y="266"/>
                    <a:pt x="889" y="258"/>
                  </a:cubicBezTo>
                  <a:cubicBezTo>
                    <a:pt x="915" y="263"/>
                    <a:pt x="937" y="266"/>
                    <a:pt x="957" y="266"/>
                  </a:cubicBezTo>
                  <a:cubicBezTo>
                    <a:pt x="1052" y="266"/>
                    <a:pt x="1088" y="210"/>
                    <a:pt x="1088" y="128"/>
                  </a:cubicBezTo>
                  <a:cubicBezTo>
                    <a:pt x="1088" y="33"/>
                    <a:pt x="1026" y="1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-497500" y="2615825"/>
              <a:ext cx="23175" cy="11150"/>
            </a:xfrm>
            <a:custGeom>
              <a:rect b="b" l="l" r="r" t="t"/>
              <a:pathLst>
                <a:path extrusionOk="0" h="446" w="927">
                  <a:moveTo>
                    <a:pt x="881" y="0"/>
                  </a:moveTo>
                  <a:cubicBezTo>
                    <a:pt x="850" y="0"/>
                    <a:pt x="820" y="16"/>
                    <a:pt x="789" y="31"/>
                  </a:cubicBezTo>
                  <a:cubicBezTo>
                    <a:pt x="712" y="62"/>
                    <a:pt x="636" y="100"/>
                    <a:pt x="559" y="123"/>
                  </a:cubicBezTo>
                  <a:cubicBezTo>
                    <a:pt x="406" y="161"/>
                    <a:pt x="245" y="176"/>
                    <a:pt x="100" y="230"/>
                  </a:cubicBezTo>
                  <a:cubicBezTo>
                    <a:pt x="54" y="245"/>
                    <a:pt x="31" y="337"/>
                    <a:pt x="0" y="391"/>
                  </a:cubicBezTo>
                  <a:cubicBezTo>
                    <a:pt x="49" y="412"/>
                    <a:pt x="104" y="446"/>
                    <a:pt x="148" y="446"/>
                  </a:cubicBezTo>
                  <a:cubicBezTo>
                    <a:pt x="153" y="446"/>
                    <a:pt x="157" y="445"/>
                    <a:pt x="161" y="445"/>
                  </a:cubicBezTo>
                  <a:cubicBezTo>
                    <a:pt x="322" y="422"/>
                    <a:pt x="483" y="376"/>
                    <a:pt x="644" y="345"/>
                  </a:cubicBezTo>
                  <a:cubicBezTo>
                    <a:pt x="766" y="322"/>
                    <a:pt x="919" y="184"/>
                    <a:pt x="927" y="54"/>
                  </a:cubicBezTo>
                  <a:cubicBezTo>
                    <a:pt x="919" y="46"/>
                    <a:pt x="904" y="8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-460175" y="2951325"/>
              <a:ext cx="17850" cy="216875"/>
            </a:xfrm>
            <a:custGeom>
              <a:rect b="b" l="l" r="r" t="t"/>
              <a:pathLst>
                <a:path extrusionOk="0" h="8675" w="714">
                  <a:moveTo>
                    <a:pt x="175" y="0"/>
                  </a:moveTo>
                  <a:cubicBezTo>
                    <a:pt x="168" y="0"/>
                    <a:pt x="161" y="1"/>
                    <a:pt x="154" y="2"/>
                  </a:cubicBezTo>
                  <a:cubicBezTo>
                    <a:pt x="62" y="18"/>
                    <a:pt x="1" y="94"/>
                    <a:pt x="16" y="186"/>
                  </a:cubicBezTo>
                  <a:cubicBezTo>
                    <a:pt x="16" y="201"/>
                    <a:pt x="24" y="217"/>
                    <a:pt x="32" y="232"/>
                  </a:cubicBezTo>
                  <a:cubicBezTo>
                    <a:pt x="39" y="309"/>
                    <a:pt x="55" y="546"/>
                    <a:pt x="62" y="799"/>
                  </a:cubicBezTo>
                  <a:cubicBezTo>
                    <a:pt x="70" y="991"/>
                    <a:pt x="78" y="1220"/>
                    <a:pt x="93" y="1473"/>
                  </a:cubicBezTo>
                  <a:lnTo>
                    <a:pt x="392" y="8521"/>
                  </a:lnTo>
                  <a:cubicBezTo>
                    <a:pt x="399" y="8606"/>
                    <a:pt x="468" y="8674"/>
                    <a:pt x="552" y="8674"/>
                  </a:cubicBezTo>
                  <a:lnTo>
                    <a:pt x="560" y="8674"/>
                  </a:lnTo>
                  <a:cubicBezTo>
                    <a:pt x="644" y="8667"/>
                    <a:pt x="713" y="8590"/>
                    <a:pt x="713" y="8506"/>
                  </a:cubicBezTo>
                  <a:lnTo>
                    <a:pt x="407" y="1458"/>
                  </a:lnTo>
                  <a:cubicBezTo>
                    <a:pt x="399" y="1205"/>
                    <a:pt x="384" y="975"/>
                    <a:pt x="376" y="791"/>
                  </a:cubicBezTo>
                  <a:cubicBezTo>
                    <a:pt x="353" y="140"/>
                    <a:pt x="353" y="102"/>
                    <a:pt x="277" y="41"/>
                  </a:cubicBezTo>
                  <a:cubicBezTo>
                    <a:pt x="251" y="15"/>
                    <a:pt x="21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-441975" y="3143650"/>
              <a:ext cx="382300" cy="30675"/>
            </a:xfrm>
            <a:custGeom>
              <a:rect b="b" l="l" r="r" t="t"/>
              <a:pathLst>
                <a:path extrusionOk="0" h="1227" w="15292">
                  <a:moveTo>
                    <a:pt x="15269" y="1"/>
                  </a:moveTo>
                  <a:lnTo>
                    <a:pt x="7715" y="529"/>
                  </a:lnTo>
                  <a:cubicBezTo>
                    <a:pt x="7087" y="575"/>
                    <a:pt x="6459" y="614"/>
                    <a:pt x="5854" y="660"/>
                  </a:cubicBezTo>
                  <a:cubicBezTo>
                    <a:pt x="4628" y="744"/>
                    <a:pt x="3471" y="828"/>
                    <a:pt x="2521" y="874"/>
                  </a:cubicBezTo>
                  <a:cubicBezTo>
                    <a:pt x="2056" y="897"/>
                    <a:pt x="1642" y="905"/>
                    <a:pt x="1295" y="905"/>
                  </a:cubicBezTo>
                  <a:cubicBezTo>
                    <a:pt x="602" y="905"/>
                    <a:pt x="182" y="874"/>
                    <a:pt x="177" y="874"/>
                  </a:cubicBezTo>
                  <a:cubicBezTo>
                    <a:pt x="172" y="874"/>
                    <a:pt x="168" y="874"/>
                    <a:pt x="163" y="874"/>
                  </a:cubicBezTo>
                  <a:cubicBezTo>
                    <a:pt x="77" y="874"/>
                    <a:pt x="8" y="940"/>
                    <a:pt x="1" y="1020"/>
                  </a:cubicBezTo>
                  <a:cubicBezTo>
                    <a:pt x="1" y="1104"/>
                    <a:pt x="62" y="1181"/>
                    <a:pt x="154" y="1188"/>
                  </a:cubicBezTo>
                  <a:cubicBezTo>
                    <a:pt x="154" y="1188"/>
                    <a:pt x="598" y="1227"/>
                    <a:pt x="1318" y="1227"/>
                  </a:cubicBezTo>
                  <a:cubicBezTo>
                    <a:pt x="1671" y="1227"/>
                    <a:pt x="2077" y="1219"/>
                    <a:pt x="2536" y="1196"/>
                  </a:cubicBezTo>
                  <a:cubicBezTo>
                    <a:pt x="3486" y="1150"/>
                    <a:pt x="4651" y="1066"/>
                    <a:pt x="5877" y="981"/>
                  </a:cubicBezTo>
                  <a:cubicBezTo>
                    <a:pt x="6482" y="935"/>
                    <a:pt x="7110" y="890"/>
                    <a:pt x="7738" y="851"/>
                  </a:cubicBezTo>
                  <a:lnTo>
                    <a:pt x="15292" y="323"/>
                  </a:lnTo>
                  <a:lnTo>
                    <a:pt x="15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-451550" y="2952200"/>
              <a:ext cx="406625" cy="191675"/>
            </a:xfrm>
            <a:custGeom>
              <a:rect b="b" l="l" r="r" t="t"/>
              <a:pathLst>
                <a:path extrusionOk="0" h="7667" w="16265">
                  <a:moveTo>
                    <a:pt x="175" y="0"/>
                  </a:moveTo>
                  <a:cubicBezTo>
                    <a:pt x="104" y="0"/>
                    <a:pt x="37" y="49"/>
                    <a:pt x="24" y="120"/>
                  </a:cubicBezTo>
                  <a:cubicBezTo>
                    <a:pt x="1" y="205"/>
                    <a:pt x="47" y="289"/>
                    <a:pt x="139" y="312"/>
                  </a:cubicBezTo>
                  <a:cubicBezTo>
                    <a:pt x="139" y="312"/>
                    <a:pt x="200" y="327"/>
                    <a:pt x="322" y="366"/>
                  </a:cubicBezTo>
                  <a:lnTo>
                    <a:pt x="391" y="389"/>
                  </a:lnTo>
                  <a:cubicBezTo>
                    <a:pt x="514" y="419"/>
                    <a:pt x="659" y="465"/>
                    <a:pt x="843" y="527"/>
                  </a:cubicBezTo>
                  <a:cubicBezTo>
                    <a:pt x="1357" y="695"/>
                    <a:pt x="2000" y="963"/>
                    <a:pt x="2667" y="1277"/>
                  </a:cubicBezTo>
                  <a:cubicBezTo>
                    <a:pt x="3050" y="1461"/>
                    <a:pt x="3463" y="1668"/>
                    <a:pt x="3908" y="1898"/>
                  </a:cubicBezTo>
                  <a:cubicBezTo>
                    <a:pt x="4314" y="2105"/>
                    <a:pt x="4735" y="2319"/>
                    <a:pt x="5179" y="2534"/>
                  </a:cubicBezTo>
                  <a:cubicBezTo>
                    <a:pt x="5570" y="2718"/>
                    <a:pt x="6083" y="2963"/>
                    <a:pt x="6643" y="3170"/>
                  </a:cubicBezTo>
                  <a:cubicBezTo>
                    <a:pt x="6834" y="3246"/>
                    <a:pt x="7026" y="3315"/>
                    <a:pt x="7225" y="3392"/>
                  </a:cubicBezTo>
                  <a:cubicBezTo>
                    <a:pt x="7531" y="3499"/>
                    <a:pt x="7853" y="3614"/>
                    <a:pt x="8160" y="3752"/>
                  </a:cubicBezTo>
                  <a:cubicBezTo>
                    <a:pt x="8497" y="3913"/>
                    <a:pt x="8826" y="4112"/>
                    <a:pt x="9140" y="4303"/>
                  </a:cubicBezTo>
                  <a:cubicBezTo>
                    <a:pt x="9286" y="4388"/>
                    <a:pt x="9424" y="4472"/>
                    <a:pt x="9569" y="4556"/>
                  </a:cubicBezTo>
                  <a:cubicBezTo>
                    <a:pt x="10052" y="4840"/>
                    <a:pt x="10557" y="5085"/>
                    <a:pt x="10986" y="5284"/>
                  </a:cubicBezTo>
                  <a:lnTo>
                    <a:pt x="16012" y="7651"/>
                  </a:lnTo>
                  <a:cubicBezTo>
                    <a:pt x="16035" y="7659"/>
                    <a:pt x="16058" y="7667"/>
                    <a:pt x="16081" y="7667"/>
                  </a:cubicBezTo>
                  <a:cubicBezTo>
                    <a:pt x="16142" y="7667"/>
                    <a:pt x="16196" y="7636"/>
                    <a:pt x="16227" y="7575"/>
                  </a:cubicBezTo>
                  <a:cubicBezTo>
                    <a:pt x="16265" y="7498"/>
                    <a:pt x="16227" y="7398"/>
                    <a:pt x="16150" y="7360"/>
                  </a:cubicBezTo>
                  <a:lnTo>
                    <a:pt x="11124" y="5001"/>
                  </a:lnTo>
                  <a:cubicBezTo>
                    <a:pt x="10695" y="4794"/>
                    <a:pt x="10197" y="4556"/>
                    <a:pt x="9722" y="4280"/>
                  </a:cubicBezTo>
                  <a:cubicBezTo>
                    <a:pt x="9584" y="4204"/>
                    <a:pt x="9447" y="4119"/>
                    <a:pt x="9309" y="4028"/>
                  </a:cubicBezTo>
                  <a:cubicBezTo>
                    <a:pt x="8979" y="3836"/>
                    <a:pt x="8650" y="3629"/>
                    <a:pt x="8290" y="3468"/>
                  </a:cubicBezTo>
                  <a:cubicBezTo>
                    <a:pt x="7976" y="3323"/>
                    <a:pt x="7646" y="3200"/>
                    <a:pt x="7332" y="3085"/>
                  </a:cubicBezTo>
                  <a:cubicBezTo>
                    <a:pt x="7133" y="3016"/>
                    <a:pt x="6941" y="2947"/>
                    <a:pt x="6758" y="2878"/>
                  </a:cubicBezTo>
                  <a:cubicBezTo>
                    <a:pt x="6206" y="2672"/>
                    <a:pt x="5700" y="2426"/>
                    <a:pt x="5317" y="2243"/>
                  </a:cubicBezTo>
                  <a:cubicBezTo>
                    <a:pt x="4873" y="2028"/>
                    <a:pt x="4452" y="1814"/>
                    <a:pt x="4046" y="1607"/>
                  </a:cubicBezTo>
                  <a:cubicBezTo>
                    <a:pt x="3609" y="1385"/>
                    <a:pt x="3188" y="1170"/>
                    <a:pt x="2797" y="994"/>
                  </a:cubicBezTo>
                  <a:cubicBezTo>
                    <a:pt x="2130" y="672"/>
                    <a:pt x="1472" y="396"/>
                    <a:pt x="951" y="228"/>
                  </a:cubicBezTo>
                  <a:cubicBezTo>
                    <a:pt x="759" y="159"/>
                    <a:pt x="598" y="113"/>
                    <a:pt x="476" y="82"/>
                  </a:cubicBezTo>
                  <a:lnTo>
                    <a:pt x="407" y="59"/>
                  </a:lnTo>
                  <a:cubicBezTo>
                    <a:pt x="284" y="21"/>
                    <a:pt x="215" y="6"/>
                    <a:pt x="215" y="6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-456900" y="2962925"/>
              <a:ext cx="38900" cy="28300"/>
            </a:xfrm>
            <a:custGeom>
              <a:rect b="b" l="l" r="r" t="t"/>
              <a:pathLst>
                <a:path extrusionOk="0" h="1132" w="1556">
                  <a:moveTo>
                    <a:pt x="1378" y="0"/>
                  </a:moveTo>
                  <a:cubicBezTo>
                    <a:pt x="1308" y="0"/>
                    <a:pt x="1245" y="49"/>
                    <a:pt x="1226" y="120"/>
                  </a:cubicBezTo>
                  <a:cubicBezTo>
                    <a:pt x="1226" y="120"/>
                    <a:pt x="1203" y="197"/>
                    <a:pt x="1142" y="304"/>
                  </a:cubicBezTo>
                  <a:cubicBezTo>
                    <a:pt x="1080" y="419"/>
                    <a:pt x="958" y="550"/>
                    <a:pt x="828" y="641"/>
                  </a:cubicBezTo>
                  <a:cubicBezTo>
                    <a:pt x="697" y="726"/>
                    <a:pt x="529" y="787"/>
                    <a:pt x="399" y="810"/>
                  </a:cubicBezTo>
                  <a:cubicBezTo>
                    <a:pt x="358" y="815"/>
                    <a:pt x="322" y="817"/>
                    <a:pt x="292" y="817"/>
                  </a:cubicBezTo>
                  <a:cubicBezTo>
                    <a:pt x="233" y="817"/>
                    <a:pt x="199" y="810"/>
                    <a:pt x="199" y="810"/>
                  </a:cubicBezTo>
                  <a:cubicBezTo>
                    <a:pt x="194" y="809"/>
                    <a:pt x="188" y="809"/>
                    <a:pt x="182" y="809"/>
                  </a:cubicBezTo>
                  <a:cubicBezTo>
                    <a:pt x="98" y="809"/>
                    <a:pt x="30" y="862"/>
                    <a:pt x="15" y="948"/>
                  </a:cubicBezTo>
                  <a:cubicBezTo>
                    <a:pt x="0" y="1032"/>
                    <a:pt x="61" y="1116"/>
                    <a:pt x="146" y="1124"/>
                  </a:cubicBezTo>
                  <a:cubicBezTo>
                    <a:pt x="153" y="1132"/>
                    <a:pt x="199" y="1132"/>
                    <a:pt x="268" y="1132"/>
                  </a:cubicBezTo>
                  <a:cubicBezTo>
                    <a:pt x="314" y="1132"/>
                    <a:pt x="368" y="1132"/>
                    <a:pt x="437" y="1124"/>
                  </a:cubicBezTo>
                  <a:cubicBezTo>
                    <a:pt x="621" y="1101"/>
                    <a:pt x="828" y="1017"/>
                    <a:pt x="1004" y="902"/>
                  </a:cubicBezTo>
                  <a:cubicBezTo>
                    <a:pt x="1180" y="787"/>
                    <a:pt x="1333" y="618"/>
                    <a:pt x="1417" y="465"/>
                  </a:cubicBezTo>
                  <a:cubicBezTo>
                    <a:pt x="1502" y="320"/>
                    <a:pt x="1532" y="212"/>
                    <a:pt x="1540" y="197"/>
                  </a:cubicBezTo>
                  <a:cubicBezTo>
                    <a:pt x="1555" y="113"/>
                    <a:pt x="1502" y="29"/>
                    <a:pt x="1417" y="6"/>
                  </a:cubicBezTo>
                  <a:cubicBezTo>
                    <a:pt x="1404" y="2"/>
                    <a:pt x="1391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-116000" y="3113250"/>
              <a:ext cx="18425" cy="41925"/>
            </a:xfrm>
            <a:custGeom>
              <a:rect b="b" l="l" r="r" t="t"/>
              <a:pathLst>
                <a:path extrusionOk="0" h="1677" w="737">
                  <a:moveTo>
                    <a:pt x="522" y="1"/>
                  </a:moveTo>
                  <a:cubicBezTo>
                    <a:pt x="505" y="1"/>
                    <a:pt x="487" y="2"/>
                    <a:pt x="468" y="6"/>
                  </a:cubicBezTo>
                  <a:cubicBezTo>
                    <a:pt x="376" y="29"/>
                    <a:pt x="330" y="106"/>
                    <a:pt x="292" y="167"/>
                  </a:cubicBezTo>
                  <a:lnTo>
                    <a:pt x="269" y="206"/>
                  </a:lnTo>
                  <a:cubicBezTo>
                    <a:pt x="177" y="359"/>
                    <a:pt x="100" y="550"/>
                    <a:pt x="54" y="727"/>
                  </a:cubicBezTo>
                  <a:cubicBezTo>
                    <a:pt x="16" y="910"/>
                    <a:pt x="1" y="1117"/>
                    <a:pt x="16" y="1293"/>
                  </a:cubicBezTo>
                  <a:cubicBezTo>
                    <a:pt x="31" y="1447"/>
                    <a:pt x="54" y="1546"/>
                    <a:pt x="54" y="1554"/>
                  </a:cubicBezTo>
                  <a:cubicBezTo>
                    <a:pt x="77" y="1631"/>
                    <a:pt x="139" y="1677"/>
                    <a:pt x="207" y="1677"/>
                  </a:cubicBezTo>
                  <a:cubicBezTo>
                    <a:pt x="223" y="1677"/>
                    <a:pt x="238" y="1677"/>
                    <a:pt x="253" y="1669"/>
                  </a:cubicBezTo>
                  <a:cubicBezTo>
                    <a:pt x="338" y="1646"/>
                    <a:pt x="384" y="1562"/>
                    <a:pt x="361" y="1477"/>
                  </a:cubicBezTo>
                  <a:cubicBezTo>
                    <a:pt x="361" y="1477"/>
                    <a:pt x="345" y="1393"/>
                    <a:pt x="330" y="1270"/>
                  </a:cubicBezTo>
                  <a:cubicBezTo>
                    <a:pt x="322" y="1125"/>
                    <a:pt x="330" y="949"/>
                    <a:pt x="368" y="803"/>
                  </a:cubicBezTo>
                  <a:cubicBezTo>
                    <a:pt x="399" y="658"/>
                    <a:pt x="468" y="497"/>
                    <a:pt x="537" y="382"/>
                  </a:cubicBezTo>
                  <a:lnTo>
                    <a:pt x="560" y="344"/>
                  </a:lnTo>
                  <a:cubicBezTo>
                    <a:pt x="565" y="346"/>
                    <a:pt x="570" y="347"/>
                    <a:pt x="575" y="347"/>
                  </a:cubicBezTo>
                  <a:cubicBezTo>
                    <a:pt x="585" y="347"/>
                    <a:pt x="596" y="344"/>
                    <a:pt x="606" y="344"/>
                  </a:cubicBezTo>
                  <a:cubicBezTo>
                    <a:pt x="682" y="321"/>
                    <a:pt x="736" y="244"/>
                    <a:pt x="721" y="167"/>
                  </a:cubicBezTo>
                  <a:cubicBezTo>
                    <a:pt x="721" y="144"/>
                    <a:pt x="713" y="129"/>
                    <a:pt x="705" y="114"/>
                  </a:cubicBezTo>
                  <a:cubicBezTo>
                    <a:pt x="674" y="44"/>
                    <a:pt x="605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-459025" y="3190925"/>
              <a:ext cx="9425" cy="59425"/>
            </a:xfrm>
            <a:custGeom>
              <a:rect b="b" l="l" r="r" t="t"/>
              <a:pathLst>
                <a:path extrusionOk="0" h="2377" w="377">
                  <a:moveTo>
                    <a:pt x="177" y="1"/>
                  </a:moveTo>
                  <a:cubicBezTo>
                    <a:pt x="128" y="1"/>
                    <a:pt x="82" y="23"/>
                    <a:pt x="54" y="63"/>
                  </a:cubicBezTo>
                  <a:cubicBezTo>
                    <a:pt x="1" y="125"/>
                    <a:pt x="9" y="209"/>
                    <a:pt x="62" y="263"/>
                  </a:cubicBezTo>
                  <a:lnTo>
                    <a:pt x="62" y="370"/>
                  </a:lnTo>
                  <a:lnTo>
                    <a:pt x="62" y="469"/>
                  </a:lnTo>
                  <a:lnTo>
                    <a:pt x="62" y="2216"/>
                  </a:lnTo>
                  <a:cubicBezTo>
                    <a:pt x="62" y="2299"/>
                    <a:pt x="129" y="2375"/>
                    <a:pt x="219" y="2377"/>
                  </a:cubicBezTo>
                  <a:lnTo>
                    <a:pt x="219" y="2377"/>
                  </a:lnTo>
                  <a:cubicBezTo>
                    <a:pt x="309" y="2375"/>
                    <a:pt x="376" y="2299"/>
                    <a:pt x="376" y="2216"/>
                  </a:cubicBezTo>
                  <a:lnTo>
                    <a:pt x="376" y="469"/>
                  </a:lnTo>
                  <a:lnTo>
                    <a:pt x="376" y="377"/>
                  </a:lnTo>
                  <a:cubicBezTo>
                    <a:pt x="376" y="316"/>
                    <a:pt x="376" y="263"/>
                    <a:pt x="376" y="209"/>
                  </a:cubicBezTo>
                  <a:cubicBezTo>
                    <a:pt x="353" y="102"/>
                    <a:pt x="292" y="48"/>
                    <a:pt x="277" y="33"/>
                  </a:cubicBezTo>
                  <a:cubicBezTo>
                    <a:pt x="245" y="11"/>
                    <a:pt x="210" y="1"/>
                    <a:pt x="177" y="1"/>
                  </a:cubicBezTo>
                  <a:close/>
                  <a:moveTo>
                    <a:pt x="219" y="2377"/>
                  </a:moveTo>
                  <a:cubicBezTo>
                    <a:pt x="218" y="2377"/>
                    <a:pt x="217" y="2377"/>
                    <a:pt x="215" y="2377"/>
                  </a:cubicBezTo>
                  <a:lnTo>
                    <a:pt x="223" y="2377"/>
                  </a:lnTo>
                  <a:cubicBezTo>
                    <a:pt x="222" y="2377"/>
                    <a:pt x="220" y="2377"/>
                    <a:pt x="219" y="2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-458450" y="3192200"/>
              <a:ext cx="46775" cy="51275"/>
            </a:xfrm>
            <a:custGeom>
              <a:rect b="b" l="l" r="r" t="t"/>
              <a:pathLst>
                <a:path extrusionOk="0" h="2051" w="1871">
                  <a:moveTo>
                    <a:pt x="174" y="1"/>
                  </a:moveTo>
                  <a:cubicBezTo>
                    <a:pt x="130" y="1"/>
                    <a:pt x="87" y="18"/>
                    <a:pt x="54" y="51"/>
                  </a:cubicBezTo>
                  <a:cubicBezTo>
                    <a:pt x="1" y="120"/>
                    <a:pt x="1" y="219"/>
                    <a:pt x="70" y="281"/>
                  </a:cubicBezTo>
                  <a:cubicBezTo>
                    <a:pt x="70" y="281"/>
                    <a:pt x="491" y="664"/>
                    <a:pt x="859" y="1085"/>
                  </a:cubicBezTo>
                  <a:cubicBezTo>
                    <a:pt x="1227" y="1506"/>
                    <a:pt x="1548" y="1974"/>
                    <a:pt x="1556" y="1981"/>
                  </a:cubicBezTo>
                  <a:cubicBezTo>
                    <a:pt x="1587" y="2027"/>
                    <a:pt x="1633" y="2050"/>
                    <a:pt x="1686" y="2050"/>
                  </a:cubicBezTo>
                  <a:cubicBezTo>
                    <a:pt x="1717" y="2050"/>
                    <a:pt x="1748" y="2043"/>
                    <a:pt x="1778" y="2020"/>
                  </a:cubicBezTo>
                  <a:cubicBezTo>
                    <a:pt x="1847" y="1966"/>
                    <a:pt x="1870" y="1874"/>
                    <a:pt x="1816" y="1797"/>
                  </a:cubicBezTo>
                  <a:cubicBezTo>
                    <a:pt x="1801" y="1782"/>
                    <a:pt x="1479" y="1315"/>
                    <a:pt x="1096" y="878"/>
                  </a:cubicBezTo>
                  <a:cubicBezTo>
                    <a:pt x="721" y="441"/>
                    <a:pt x="300" y="58"/>
                    <a:pt x="284" y="43"/>
                  </a:cubicBezTo>
                  <a:cubicBezTo>
                    <a:pt x="252" y="14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-422250" y="3186375"/>
              <a:ext cx="12875" cy="59400"/>
            </a:xfrm>
            <a:custGeom>
              <a:rect b="b" l="l" r="r" t="t"/>
              <a:pathLst>
                <a:path extrusionOk="0" h="2376" w="515">
                  <a:moveTo>
                    <a:pt x="169" y="0"/>
                  </a:moveTo>
                  <a:cubicBezTo>
                    <a:pt x="77" y="0"/>
                    <a:pt x="8" y="69"/>
                    <a:pt x="8" y="153"/>
                  </a:cubicBezTo>
                  <a:cubicBezTo>
                    <a:pt x="8" y="176"/>
                    <a:pt x="1" y="690"/>
                    <a:pt x="47" y="1203"/>
                  </a:cubicBezTo>
                  <a:cubicBezTo>
                    <a:pt x="85" y="1716"/>
                    <a:pt x="177" y="2222"/>
                    <a:pt x="185" y="2245"/>
                  </a:cubicBezTo>
                  <a:cubicBezTo>
                    <a:pt x="200" y="2322"/>
                    <a:pt x="261" y="2375"/>
                    <a:pt x="338" y="2375"/>
                  </a:cubicBezTo>
                  <a:cubicBezTo>
                    <a:pt x="353" y="2375"/>
                    <a:pt x="361" y="2375"/>
                    <a:pt x="368" y="2367"/>
                  </a:cubicBezTo>
                  <a:cubicBezTo>
                    <a:pt x="453" y="2352"/>
                    <a:pt x="514" y="2268"/>
                    <a:pt x="499" y="2184"/>
                  </a:cubicBezTo>
                  <a:cubicBezTo>
                    <a:pt x="499" y="2184"/>
                    <a:pt x="407" y="1678"/>
                    <a:pt x="361" y="1180"/>
                  </a:cubicBezTo>
                  <a:cubicBezTo>
                    <a:pt x="323" y="674"/>
                    <a:pt x="330" y="169"/>
                    <a:pt x="330" y="161"/>
                  </a:cubicBezTo>
                  <a:cubicBezTo>
                    <a:pt x="330" y="77"/>
                    <a:pt x="261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-492525" y="2875750"/>
              <a:ext cx="15525" cy="50750"/>
            </a:xfrm>
            <a:custGeom>
              <a:rect b="b" l="l" r="r" t="t"/>
              <a:pathLst>
                <a:path extrusionOk="0" h="2030" w="621">
                  <a:moveTo>
                    <a:pt x="182" y="1"/>
                  </a:moveTo>
                  <a:cubicBezTo>
                    <a:pt x="167" y="1"/>
                    <a:pt x="153" y="3"/>
                    <a:pt x="138" y="7"/>
                  </a:cubicBezTo>
                  <a:cubicBezTo>
                    <a:pt x="54" y="30"/>
                    <a:pt x="0" y="114"/>
                    <a:pt x="23" y="198"/>
                  </a:cubicBezTo>
                  <a:cubicBezTo>
                    <a:pt x="31" y="206"/>
                    <a:pt x="138" y="620"/>
                    <a:pt x="207" y="1033"/>
                  </a:cubicBezTo>
                  <a:cubicBezTo>
                    <a:pt x="276" y="1447"/>
                    <a:pt x="299" y="1876"/>
                    <a:pt x="299" y="1884"/>
                  </a:cubicBezTo>
                  <a:cubicBezTo>
                    <a:pt x="299" y="1968"/>
                    <a:pt x="376" y="2029"/>
                    <a:pt x="460" y="2029"/>
                  </a:cubicBezTo>
                  <a:lnTo>
                    <a:pt x="468" y="2029"/>
                  </a:lnTo>
                  <a:cubicBezTo>
                    <a:pt x="552" y="2029"/>
                    <a:pt x="621" y="1953"/>
                    <a:pt x="613" y="1868"/>
                  </a:cubicBezTo>
                  <a:cubicBezTo>
                    <a:pt x="613" y="1845"/>
                    <a:pt x="590" y="1416"/>
                    <a:pt x="521" y="980"/>
                  </a:cubicBezTo>
                  <a:cubicBezTo>
                    <a:pt x="452" y="551"/>
                    <a:pt x="337" y="129"/>
                    <a:pt x="337" y="114"/>
                  </a:cubicBezTo>
                  <a:cubicBezTo>
                    <a:pt x="312" y="44"/>
                    <a:pt x="250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-495225" y="2876450"/>
              <a:ext cx="34325" cy="30900"/>
            </a:xfrm>
            <a:custGeom>
              <a:rect b="b" l="l" r="r" t="t"/>
              <a:pathLst>
                <a:path extrusionOk="0" h="1236" w="1373">
                  <a:moveTo>
                    <a:pt x="182" y="0"/>
                  </a:moveTo>
                  <a:cubicBezTo>
                    <a:pt x="134" y="0"/>
                    <a:pt x="86" y="22"/>
                    <a:pt x="55" y="63"/>
                  </a:cubicBezTo>
                  <a:cubicBezTo>
                    <a:pt x="1" y="132"/>
                    <a:pt x="16" y="232"/>
                    <a:pt x="85" y="285"/>
                  </a:cubicBezTo>
                  <a:cubicBezTo>
                    <a:pt x="85" y="285"/>
                    <a:pt x="353" y="492"/>
                    <a:pt x="599" y="714"/>
                  </a:cubicBezTo>
                  <a:cubicBezTo>
                    <a:pt x="844" y="936"/>
                    <a:pt x="1073" y="1182"/>
                    <a:pt x="1073" y="1182"/>
                  </a:cubicBezTo>
                  <a:cubicBezTo>
                    <a:pt x="1104" y="1212"/>
                    <a:pt x="1150" y="1228"/>
                    <a:pt x="1196" y="1228"/>
                  </a:cubicBezTo>
                  <a:lnTo>
                    <a:pt x="1196" y="1235"/>
                  </a:lnTo>
                  <a:cubicBezTo>
                    <a:pt x="1234" y="1235"/>
                    <a:pt x="1273" y="1220"/>
                    <a:pt x="1303" y="1189"/>
                  </a:cubicBezTo>
                  <a:cubicBezTo>
                    <a:pt x="1365" y="1128"/>
                    <a:pt x="1372" y="1028"/>
                    <a:pt x="1311" y="959"/>
                  </a:cubicBezTo>
                  <a:cubicBezTo>
                    <a:pt x="1296" y="952"/>
                    <a:pt x="1066" y="707"/>
                    <a:pt x="813" y="477"/>
                  </a:cubicBezTo>
                  <a:cubicBezTo>
                    <a:pt x="560" y="247"/>
                    <a:pt x="292" y="40"/>
                    <a:pt x="277" y="32"/>
                  </a:cubicBezTo>
                  <a:cubicBezTo>
                    <a:pt x="249" y="11"/>
                    <a:pt x="21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-470125" y="2866375"/>
              <a:ext cx="23000" cy="38675"/>
            </a:xfrm>
            <a:custGeom>
              <a:rect b="b" l="l" r="r" t="t"/>
              <a:pathLst>
                <a:path extrusionOk="0" h="1547" w="920">
                  <a:moveTo>
                    <a:pt x="746" y="1"/>
                  </a:moveTo>
                  <a:cubicBezTo>
                    <a:pt x="678" y="1"/>
                    <a:pt x="616" y="44"/>
                    <a:pt x="590" y="114"/>
                  </a:cubicBezTo>
                  <a:cubicBezTo>
                    <a:pt x="590" y="114"/>
                    <a:pt x="491" y="428"/>
                    <a:pt x="353" y="727"/>
                  </a:cubicBezTo>
                  <a:cubicBezTo>
                    <a:pt x="215" y="1018"/>
                    <a:pt x="46" y="1301"/>
                    <a:pt x="46" y="1301"/>
                  </a:cubicBezTo>
                  <a:cubicBezTo>
                    <a:pt x="1" y="1378"/>
                    <a:pt x="24" y="1477"/>
                    <a:pt x="92" y="1523"/>
                  </a:cubicBezTo>
                  <a:cubicBezTo>
                    <a:pt x="123" y="1539"/>
                    <a:pt x="154" y="1546"/>
                    <a:pt x="177" y="1546"/>
                  </a:cubicBezTo>
                  <a:cubicBezTo>
                    <a:pt x="230" y="1546"/>
                    <a:pt x="284" y="1516"/>
                    <a:pt x="315" y="1470"/>
                  </a:cubicBezTo>
                  <a:cubicBezTo>
                    <a:pt x="322" y="1462"/>
                    <a:pt x="498" y="1171"/>
                    <a:pt x="644" y="857"/>
                  </a:cubicBezTo>
                  <a:cubicBezTo>
                    <a:pt x="790" y="543"/>
                    <a:pt x="889" y="221"/>
                    <a:pt x="897" y="213"/>
                  </a:cubicBezTo>
                  <a:cubicBezTo>
                    <a:pt x="920" y="129"/>
                    <a:pt x="874" y="37"/>
                    <a:pt x="790" y="6"/>
                  </a:cubicBezTo>
                  <a:cubicBezTo>
                    <a:pt x="775" y="2"/>
                    <a:pt x="760" y="1"/>
                    <a:pt x="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-456900" y="2871075"/>
              <a:ext cx="19175" cy="53125"/>
            </a:xfrm>
            <a:custGeom>
              <a:rect b="b" l="l" r="r" t="t"/>
              <a:pathLst>
                <a:path extrusionOk="0" h="2125" w="767">
                  <a:moveTo>
                    <a:pt x="176" y="0"/>
                  </a:moveTo>
                  <a:cubicBezTo>
                    <a:pt x="159" y="0"/>
                    <a:pt x="141" y="4"/>
                    <a:pt x="123" y="10"/>
                  </a:cubicBezTo>
                  <a:cubicBezTo>
                    <a:pt x="38" y="41"/>
                    <a:pt x="0" y="133"/>
                    <a:pt x="23" y="217"/>
                  </a:cubicBezTo>
                  <a:cubicBezTo>
                    <a:pt x="31" y="217"/>
                    <a:pt x="184" y="654"/>
                    <a:pt x="284" y="1090"/>
                  </a:cubicBezTo>
                  <a:cubicBezTo>
                    <a:pt x="383" y="1527"/>
                    <a:pt x="444" y="1979"/>
                    <a:pt x="444" y="1987"/>
                  </a:cubicBezTo>
                  <a:cubicBezTo>
                    <a:pt x="452" y="2063"/>
                    <a:pt x="521" y="2124"/>
                    <a:pt x="598" y="2124"/>
                  </a:cubicBezTo>
                  <a:lnTo>
                    <a:pt x="621" y="2124"/>
                  </a:lnTo>
                  <a:cubicBezTo>
                    <a:pt x="705" y="2117"/>
                    <a:pt x="766" y="2032"/>
                    <a:pt x="759" y="1948"/>
                  </a:cubicBezTo>
                  <a:cubicBezTo>
                    <a:pt x="759" y="1925"/>
                    <a:pt x="705" y="1473"/>
                    <a:pt x="590" y="1014"/>
                  </a:cubicBezTo>
                  <a:cubicBezTo>
                    <a:pt x="490" y="562"/>
                    <a:pt x="337" y="125"/>
                    <a:pt x="330" y="110"/>
                  </a:cubicBezTo>
                  <a:cubicBezTo>
                    <a:pt x="305" y="43"/>
                    <a:pt x="243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42075" y="3154225"/>
              <a:ext cx="44650" cy="51500"/>
            </a:xfrm>
            <a:custGeom>
              <a:rect b="b" l="l" r="r" t="t"/>
              <a:pathLst>
                <a:path extrusionOk="0" h="2060" w="1786">
                  <a:moveTo>
                    <a:pt x="706" y="321"/>
                  </a:moveTo>
                  <a:cubicBezTo>
                    <a:pt x="729" y="321"/>
                    <a:pt x="759" y="321"/>
                    <a:pt x="797" y="329"/>
                  </a:cubicBezTo>
                  <a:cubicBezTo>
                    <a:pt x="882" y="336"/>
                    <a:pt x="1058" y="375"/>
                    <a:pt x="1219" y="505"/>
                  </a:cubicBezTo>
                  <a:cubicBezTo>
                    <a:pt x="1372" y="635"/>
                    <a:pt x="1464" y="857"/>
                    <a:pt x="1464" y="1079"/>
                  </a:cubicBezTo>
                  <a:cubicBezTo>
                    <a:pt x="1464" y="1286"/>
                    <a:pt x="1364" y="1554"/>
                    <a:pt x="1127" y="1685"/>
                  </a:cubicBezTo>
                  <a:cubicBezTo>
                    <a:pt x="1067" y="1720"/>
                    <a:pt x="993" y="1739"/>
                    <a:pt x="919" y="1739"/>
                  </a:cubicBezTo>
                  <a:cubicBezTo>
                    <a:pt x="881" y="1739"/>
                    <a:pt x="842" y="1733"/>
                    <a:pt x="805" y="1723"/>
                  </a:cubicBezTo>
                  <a:cubicBezTo>
                    <a:pt x="675" y="1685"/>
                    <a:pt x="575" y="1600"/>
                    <a:pt x="514" y="1539"/>
                  </a:cubicBezTo>
                  <a:cubicBezTo>
                    <a:pt x="345" y="1355"/>
                    <a:pt x="323" y="1118"/>
                    <a:pt x="361" y="949"/>
                  </a:cubicBezTo>
                  <a:cubicBezTo>
                    <a:pt x="391" y="796"/>
                    <a:pt x="453" y="650"/>
                    <a:pt x="552" y="505"/>
                  </a:cubicBezTo>
                  <a:cubicBezTo>
                    <a:pt x="621" y="413"/>
                    <a:pt x="675" y="367"/>
                    <a:pt x="675" y="367"/>
                  </a:cubicBezTo>
                  <a:lnTo>
                    <a:pt x="667" y="367"/>
                  </a:lnTo>
                  <a:cubicBezTo>
                    <a:pt x="683" y="352"/>
                    <a:pt x="698" y="336"/>
                    <a:pt x="706" y="321"/>
                  </a:cubicBezTo>
                  <a:close/>
                  <a:moveTo>
                    <a:pt x="702" y="0"/>
                  </a:moveTo>
                  <a:cubicBezTo>
                    <a:pt x="631" y="0"/>
                    <a:pt x="588" y="7"/>
                    <a:pt x="583" y="7"/>
                  </a:cubicBezTo>
                  <a:cubicBezTo>
                    <a:pt x="514" y="22"/>
                    <a:pt x="460" y="68"/>
                    <a:pt x="453" y="137"/>
                  </a:cubicBezTo>
                  <a:lnTo>
                    <a:pt x="445" y="137"/>
                  </a:lnTo>
                  <a:cubicBezTo>
                    <a:pt x="437" y="145"/>
                    <a:pt x="376" y="206"/>
                    <a:pt x="292" y="321"/>
                  </a:cubicBezTo>
                  <a:cubicBezTo>
                    <a:pt x="169" y="505"/>
                    <a:pt x="85" y="689"/>
                    <a:pt x="47" y="880"/>
                  </a:cubicBezTo>
                  <a:cubicBezTo>
                    <a:pt x="1" y="1125"/>
                    <a:pt x="31" y="1485"/>
                    <a:pt x="277" y="1754"/>
                  </a:cubicBezTo>
                  <a:cubicBezTo>
                    <a:pt x="407" y="1891"/>
                    <a:pt x="560" y="1983"/>
                    <a:pt x="721" y="2029"/>
                  </a:cubicBezTo>
                  <a:cubicBezTo>
                    <a:pt x="790" y="2052"/>
                    <a:pt x="851" y="2060"/>
                    <a:pt x="920" y="2060"/>
                  </a:cubicBezTo>
                  <a:cubicBezTo>
                    <a:pt x="1043" y="2060"/>
                    <a:pt x="1173" y="2029"/>
                    <a:pt x="1280" y="1968"/>
                  </a:cubicBezTo>
                  <a:cubicBezTo>
                    <a:pt x="1587" y="1800"/>
                    <a:pt x="1778" y="1447"/>
                    <a:pt x="1778" y="1079"/>
                  </a:cubicBezTo>
                  <a:cubicBezTo>
                    <a:pt x="1786" y="765"/>
                    <a:pt x="1648" y="451"/>
                    <a:pt x="1418" y="267"/>
                  </a:cubicBezTo>
                  <a:cubicBezTo>
                    <a:pt x="1211" y="91"/>
                    <a:pt x="989" y="30"/>
                    <a:pt x="828" y="7"/>
                  </a:cubicBezTo>
                  <a:cubicBezTo>
                    <a:pt x="780" y="2"/>
                    <a:pt x="737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-440050" y="2993100"/>
              <a:ext cx="41000" cy="42950"/>
            </a:xfrm>
            <a:custGeom>
              <a:rect b="b" l="l" r="r" t="t"/>
              <a:pathLst>
                <a:path extrusionOk="0" h="1718" w="1640">
                  <a:moveTo>
                    <a:pt x="552" y="1082"/>
                  </a:moveTo>
                  <a:cubicBezTo>
                    <a:pt x="552" y="1143"/>
                    <a:pt x="552" y="1196"/>
                    <a:pt x="552" y="1258"/>
                  </a:cubicBezTo>
                  <a:cubicBezTo>
                    <a:pt x="544" y="1311"/>
                    <a:pt x="529" y="1373"/>
                    <a:pt x="491" y="1388"/>
                  </a:cubicBezTo>
                  <a:cubicBezTo>
                    <a:pt x="480" y="1393"/>
                    <a:pt x="468" y="1396"/>
                    <a:pt x="454" y="1396"/>
                  </a:cubicBezTo>
                  <a:cubicBezTo>
                    <a:pt x="428" y="1396"/>
                    <a:pt x="399" y="1385"/>
                    <a:pt x="383" y="1365"/>
                  </a:cubicBezTo>
                  <a:cubicBezTo>
                    <a:pt x="353" y="1327"/>
                    <a:pt x="337" y="1273"/>
                    <a:pt x="360" y="1227"/>
                  </a:cubicBezTo>
                  <a:cubicBezTo>
                    <a:pt x="383" y="1173"/>
                    <a:pt x="429" y="1128"/>
                    <a:pt x="491" y="1105"/>
                  </a:cubicBezTo>
                  <a:cubicBezTo>
                    <a:pt x="514" y="1097"/>
                    <a:pt x="529" y="1089"/>
                    <a:pt x="552" y="1082"/>
                  </a:cubicBezTo>
                  <a:close/>
                  <a:moveTo>
                    <a:pt x="650" y="1"/>
                  </a:moveTo>
                  <a:cubicBezTo>
                    <a:pt x="646" y="1"/>
                    <a:pt x="641" y="1"/>
                    <a:pt x="636" y="1"/>
                  </a:cubicBezTo>
                  <a:cubicBezTo>
                    <a:pt x="544" y="17"/>
                    <a:pt x="483" y="93"/>
                    <a:pt x="498" y="185"/>
                  </a:cubicBezTo>
                  <a:cubicBezTo>
                    <a:pt x="498" y="185"/>
                    <a:pt x="521" y="400"/>
                    <a:pt x="544" y="714"/>
                  </a:cubicBezTo>
                  <a:cubicBezTo>
                    <a:pt x="544" y="729"/>
                    <a:pt x="544" y="744"/>
                    <a:pt x="544" y="767"/>
                  </a:cubicBezTo>
                  <a:cubicBezTo>
                    <a:pt x="491" y="767"/>
                    <a:pt x="429" y="783"/>
                    <a:pt x="376" y="806"/>
                  </a:cubicBezTo>
                  <a:cubicBezTo>
                    <a:pt x="230" y="867"/>
                    <a:pt x="123" y="974"/>
                    <a:pt x="69" y="1097"/>
                  </a:cubicBezTo>
                  <a:cubicBezTo>
                    <a:pt x="0" y="1258"/>
                    <a:pt x="31" y="1449"/>
                    <a:pt x="138" y="1572"/>
                  </a:cubicBezTo>
                  <a:cubicBezTo>
                    <a:pt x="222" y="1664"/>
                    <a:pt x="337" y="1717"/>
                    <a:pt x="452" y="1717"/>
                  </a:cubicBezTo>
                  <a:cubicBezTo>
                    <a:pt x="514" y="1717"/>
                    <a:pt x="575" y="1702"/>
                    <a:pt x="628" y="1679"/>
                  </a:cubicBezTo>
                  <a:cubicBezTo>
                    <a:pt x="766" y="1610"/>
                    <a:pt x="858" y="1465"/>
                    <a:pt x="866" y="1273"/>
                  </a:cubicBezTo>
                  <a:cubicBezTo>
                    <a:pt x="866" y="1219"/>
                    <a:pt x="874" y="1166"/>
                    <a:pt x="874" y="1120"/>
                  </a:cubicBezTo>
                  <a:cubicBezTo>
                    <a:pt x="889" y="1128"/>
                    <a:pt x="912" y="1135"/>
                    <a:pt x="927" y="1143"/>
                  </a:cubicBezTo>
                  <a:cubicBezTo>
                    <a:pt x="1042" y="1181"/>
                    <a:pt x="1149" y="1235"/>
                    <a:pt x="1257" y="1296"/>
                  </a:cubicBezTo>
                  <a:cubicBezTo>
                    <a:pt x="1326" y="1342"/>
                    <a:pt x="1364" y="1373"/>
                    <a:pt x="1364" y="1373"/>
                  </a:cubicBezTo>
                  <a:cubicBezTo>
                    <a:pt x="1392" y="1394"/>
                    <a:pt x="1425" y="1405"/>
                    <a:pt x="1458" y="1405"/>
                  </a:cubicBezTo>
                  <a:cubicBezTo>
                    <a:pt x="1506" y="1405"/>
                    <a:pt x="1554" y="1383"/>
                    <a:pt x="1586" y="1342"/>
                  </a:cubicBezTo>
                  <a:cubicBezTo>
                    <a:pt x="1640" y="1273"/>
                    <a:pt x="1632" y="1173"/>
                    <a:pt x="1563" y="1120"/>
                  </a:cubicBezTo>
                  <a:cubicBezTo>
                    <a:pt x="1563" y="1120"/>
                    <a:pt x="1517" y="1082"/>
                    <a:pt x="1425" y="1028"/>
                  </a:cubicBezTo>
                  <a:cubicBezTo>
                    <a:pt x="1303" y="951"/>
                    <a:pt x="1172" y="890"/>
                    <a:pt x="1035" y="836"/>
                  </a:cubicBezTo>
                  <a:cubicBezTo>
                    <a:pt x="996" y="829"/>
                    <a:pt x="935" y="806"/>
                    <a:pt x="866" y="783"/>
                  </a:cubicBezTo>
                  <a:cubicBezTo>
                    <a:pt x="866" y="752"/>
                    <a:pt x="858" y="729"/>
                    <a:pt x="858" y="698"/>
                  </a:cubicBezTo>
                  <a:cubicBezTo>
                    <a:pt x="843" y="369"/>
                    <a:pt x="812" y="147"/>
                    <a:pt x="812" y="139"/>
                  </a:cubicBezTo>
                  <a:cubicBezTo>
                    <a:pt x="805" y="60"/>
                    <a:pt x="730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-206975" y="3093650"/>
              <a:ext cx="26850" cy="48125"/>
            </a:xfrm>
            <a:custGeom>
              <a:rect b="b" l="l" r="r" t="t"/>
              <a:pathLst>
                <a:path extrusionOk="0" h="1925" w="1074">
                  <a:moveTo>
                    <a:pt x="664" y="0"/>
                  </a:moveTo>
                  <a:cubicBezTo>
                    <a:pt x="640" y="0"/>
                    <a:pt x="615" y="6"/>
                    <a:pt x="591" y="17"/>
                  </a:cubicBezTo>
                  <a:cubicBezTo>
                    <a:pt x="514" y="55"/>
                    <a:pt x="483" y="147"/>
                    <a:pt x="522" y="231"/>
                  </a:cubicBezTo>
                  <a:cubicBezTo>
                    <a:pt x="522" y="231"/>
                    <a:pt x="575" y="346"/>
                    <a:pt x="637" y="515"/>
                  </a:cubicBezTo>
                  <a:cubicBezTo>
                    <a:pt x="721" y="744"/>
                    <a:pt x="751" y="951"/>
                    <a:pt x="721" y="1128"/>
                  </a:cubicBezTo>
                  <a:cubicBezTo>
                    <a:pt x="705" y="1227"/>
                    <a:pt x="667" y="1327"/>
                    <a:pt x="606" y="1396"/>
                  </a:cubicBezTo>
                  <a:cubicBezTo>
                    <a:pt x="537" y="1488"/>
                    <a:pt x="453" y="1534"/>
                    <a:pt x="414" y="1557"/>
                  </a:cubicBezTo>
                  <a:cubicBezTo>
                    <a:pt x="353" y="1580"/>
                    <a:pt x="299" y="1595"/>
                    <a:pt x="238" y="1602"/>
                  </a:cubicBezTo>
                  <a:lnTo>
                    <a:pt x="177" y="1602"/>
                  </a:lnTo>
                  <a:cubicBezTo>
                    <a:pt x="85" y="1602"/>
                    <a:pt x="16" y="1671"/>
                    <a:pt x="8" y="1756"/>
                  </a:cubicBezTo>
                  <a:cubicBezTo>
                    <a:pt x="1" y="1840"/>
                    <a:pt x="70" y="1917"/>
                    <a:pt x="154" y="1924"/>
                  </a:cubicBezTo>
                  <a:lnTo>
                    <a:pt x="185" y="1924"/>
                  </a:lnTo>
                  <a:cubicBezTo>
                    <a:pt x="200" y="1924"/>
                    <a:pt x="230" y="1924"/>
                    <a:pt x="276" y="1917"/>
                  </a:cubicBezTo>
                  <a:cubicBezTo>
                    <a:pt x="368" y="1909"/>
                    <a:pt x="460" y="1886"/>
                    <a:pt x="545" y="1840"/>
                  </a:cubicBezTo>
                  <a:cubicBezTo>
                    <a:pt x="667" y="1786"/>
                    <a:pt x="782" y="1702"/>
                    <a:pt x="859" y="1595"/>
                  </a:cubicBezTo>
                  <a:cubicBezTo>
                    <a:pt x="951" y="1480"/>
                    <a:pt x="1012" y="1327"/>
                    <a:pt x="1035" y="1173"/>
                  </a:cubicBezTo>
                  <a:cubicBezTo>
                    <a:pt x="1073" y="951"/>
                    <a:pt x="1043" y="683"/>
                    <a:pt x="935" y="400"/>
                  </a:cubicBezTo>
                  <a:cubicBezTo>
                    <a:pt x="866" y="216"/>
                    <a:pt x="805" y="93"/>
                    <a:pt x="805" y="93"/>
                  </a:cubicBezTo>
                  <a:cubicBezTo>
                    <a:pt x="778" y="33"/>
                    <a:pt x="723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-194525" y="3093900"/>
              <a:ext cx="38325" cy="36175"/>
            </a:xfrm>
            <a:custGeom>
              <a:rect b="b" l="l" r="r" t="t"/>
              <a:pathLst>
                <a:path extrusionOk="0" h="1447" w="1533">
                  <a:moveTo>
                    <a:pt x="557" y="1"/>
                  </a:moveTo>
                  <a:cubicBezTo>
                    <a:pt x="508" y="1"/>
                    <a:pt x="460" y="8"/>
                    <a:pt x="414" y="22"/>
                  </a:cubicBezTo>
                  <a:cubicBezTo>
                    <a:pt x="292" y="53"/>
                    <a:pt x="177" y="122"/>
                    <a:pt x="70" y="221"/>
                  </a:cubicBezTo>
                  <a:cubicBezTo>
                    <a:pt x="8" y="282"/>
                    <a:pt x="1" y="382"/>
                    <a:pt x="62" y="451"/>
                  </a:cubicBezTo>
                  <a:cubicBezTo>
                    <a:pt x="94" y="484"/>
                    <a:pt x="138" y="501"/>
                    <a:pt x="182" y="501"/>
                  </a:cubicBezTo>
                  <a:cubicBezTo>
                    <a:pt x="220" y="501"/>
                    <a:pt x="259" y="487"/>
                    <a:pt x="292" y="459"/>
                  </a:cubicBezTo>
                  <a:cubicBezTo>
                    <a:pt x="361" y="390"/>
                    <a:pt x="430" y="344"/>
                    <a:pt x="499" y="328"/>
                  </a:cubicBezTo>
                  <a:cubicBezTo>
                    <a:pt x="518" y="324"/>
                    <a:pt x="538" y="321"/>
                    <a:pt x="558" y="321"/>
                  </a:cubicBezTo>
                  <a:cubicBezTo>
                    <a:pt x="602" y="321"/>
                    <a:pt x="646" y="333"/>
                    <a:pt x="682" y="359"/>
                  </a:cubicBezTo>
                  <a:cubicBezTo>
                    <a:pt x="713" y="382"/>
                    <a:pt x="736" y="420"/>
                    <a:pt x="721" y="451"/>
                  </a:cubicBezTo>
                  <a:cubicBezTo>
                    <a:pt x="721" y="459"/>
                    <a:pt x="713" y="466"/>
                    <a:pt x="713" y="474"/>
                  </a:cubicBezTo>
                  <a:cubicBezTo>
                    <a:pt x="667" y="482"/>
                    <a:pt x="629" y="489"/>
                    <a:pt x="591" y="497"/>
                  </a:cubicBezTo>
                  <a:cubicBezTo>
                    <a:pt x="522" y="512"/>
                    <a:pt x="468" y="566"/>
                    <a:pt x="460" y="643"/>
                  </a:cubicBezTo>
                  <a:cubicBezTo>
                    <a:pt x="453" y="711"/>
                    <a:pt x="499" y="780"/>
                    <a:pt x="568" y="803"/>
                  </a:cubicBezTo>
                  <a:cubicBezTo>
                    <a:pt x="603" y="816"/>
                    <a:pt x="638" y="822"/>
                    <a:pt x="673" y="822"/>
                  </a:cubicBezTo>
                  <a:cubicBezTo>
                    <a:pt x="722" y="822"/>
                    <a:pt x="771" y="810"/>
                    <a:pt x="820" y="788"/>
                  </a:cubicBezTo>
                  <a:cubicBezTo>
                    <a:pt x="828" y="788"/>
                    <a:pt x="828" y="780"/>
                    <a:pt x="836" y="780"/>
                  </a:cubicBezTo>
                  <a:cubicBezTo>
                    <a:pt x="864" y="778"/>
                    <a:pt x="892" y="776"/>
                    <a:pt x="919" y="776"/>
                  </a:cubicBezTo>
                  <a:cubicBezTo>
                    <a:pt x="974" y="776"/>
                    <a:pt x="1027" y="783"/>
                    <a:pt x="1073" y="803"/>
                  </a:cubicBezTo>
                  <a:cubicBezTo>
                    <a:pt x="1119" y="819"/>
                    <a:pt x="1173" y="865"/>
                    <a:pt x="1188" y="918"/>
                  </a:cubicBezTo>
                  <a:cubicBezTo>
                    <a:pt x="1203" y="957"/>
                    <a:pt x="1196" y="980"/>
                    <a:pt x="1188" y="980"/>
                  </a:cubicBezTo>
                  <a:cubicBezTo>
                    <a:pt x="1142" y="1056"/>
                    <a:pt x="1035" y="1079"/>
                    <a:pt x="882" y="1102"/>
                  </a:cubicBezTo>
                  <a:lnTo>
                    <a:pt x="836" y="1110"/>
                  </a:lnTo>
                  <a:cubicBezTo>
                    <a:pt x="751" y="1122"/>
                    <a:pt x="665" y="1128"/>
                    <a:pt x="577" y="1128"/>
                  </a:cubicBezTo>
                  <a:cubicBezTo>
                    <a:pt x="505" y="1128"/>
                    <a:pt x="433" y="1124"/>
                    <a:pt x="361" y="1118"/>
                  </a:cubicBezTo>
                  <a:cubicBezTo>
                    <a:pt x="356" y="1117"/>
                    <a:pt x="351" y="1117"/>
                    <a:pt x="347" y="1117"/>
                  </a:cubicBezTo>
                  <a:cubicBezTo>
                    <a:pt x="261" y="1117"/>
                    <a:pt x="192" y="1183"/>
                    <a:pt x="184" y="1263"/>
                  </a:cubicBezTo>
                  <a:cubicBezTo>
                    <a:pt x="177" y="1355"/>
                    <a:pt x="238" y="1432"/>
                    <a:pt x="330" y="1439"/>
                  </a:cubicBezTo>
                  <a:cubicBezTo>
                    <a:pt x="399" y="1447"/>
                    <a:pt x="476" y="1447"/>
                    <a:pt x="552" y="1447"/>
                  </a:cubicBezTo>
                  <a:cubicBezTo>
                    <a:pt x="667" y="1447"/>
                    <a:pt x="774" y="1439"/>
                    <a:pt x="889" y="1424"/>
                  </a:cubicBezTo>
                  <a:lnTo>
                    <a:pt x="928" y="1416"/>
                  </a:lnTo>
                  <a:cubicBezTo>
                    <a:pt x="1096" y="1393"/>
                    <a:pt x="1326" y="1355"/>
                    <a:pt x="1464" y="1148"/>
                  </a:cubicBezTo>
                  <a:cubicBezTo>
                    <a:pt x="1517" y="1049"/>
                    <a:pt x="1533" y="926"/>
                    <a:pt x="1487" y="811"/>
                  </a:cubicBezTo>
                  <a:cubicBezTo>
                    <a:pt x="1441" y="673"/>
                    <a:pt x="1326" y="558"/>
                    <a:pt x="1188" y="505"/>
                  </a:cubicBezTo>
                  <a:cubicBezTo>
                    <a:pt x="1142" y="489"/>
                    <a:pt x="1096" y="474"/>
                    <a:pt x="1043" y="466"/>
                  </a:cubicBezTo>
                  <a:cubicBezTo>
                    <a:pt x="1058" y="321"/>
                    <a:pt x="989" y="175"/>
                    <a:pt x="859" y="91"/>
                  </a:cubicBezTo>
                  <a:cubicBezTo>
                    <a:pt x="769" y="33"/>
                    <a:pt x="66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-262900" y="2985125"/>
              <a:ext cx="47150" cy="29475"/>
            </a:xfrm>
            <a:custGeom>
              <a:rect b="b" l="l" r="r" t="t"/>
              <a:pathLst>
                <a:path extrusionOk="0" h="1179" w="1886">
                  <a:moveTo>
                    <a:pt x="621" y="320"/>
                  </a:moveTo>
                  <a:lnTo>
                    <a:pt x="621" y="374"/>
                  </a:lnTo>
                  <a:cubicBezTo>
                    <a:pt x="621" y="466"/>
                    <a:pt x="606" y="558"/>
                    <a:pt x="560" y="619"/>
                  </a:cubicBezTo>
                  <a:cubicBezTo>
                    <a:pt x="529" y="665"/>
                    <a:pt x="491" y="696"/>
                    <a:pt x="445" y="711"/>
                  </a:cubicBezTo>
                  <a:cubicBezTo>
                    <a:pt x="437" y="713"/>
                    <a:pt x="430" y="714"/>
                    <a:pt x="422" y="714"/>
                  </a:cubicBezTo>
                  <a:cubicBezTo>
                    <a:pt x="400" y="714"/>
                    <a:pt x="380" y="705"/>
                    <a:pt x="368" y="688"/>
                  </a:cubicBezTo>
                  <a:cubicBezTo>
                    <a:pt x="338" y="665"/>
                    <a:pt x="330" y="619"/>
                    <a:pt x="338" y="573"/>
                  </a:cubicBezTo>
                  <a:cubicBezTo>
                    <a:pt x="338" y="527"/>
                    <a:pt x="368" y="481"/>
                    <a:pt x="407" y="443"/>
                  </a:cubicBezTo>
                  <a:cubicBezTo>
                    <a:pt x="468" y="382"/>
                    <a:pt x="545" y="336"/>
                    <a:pt x="621" y="320"/>
                  </a:cubicBezTo>
                  <a:close/>
                  <a:moveTo>
                    <a:pt x="645" y="1"/>
                  </a:moveTo>
                  <a:cubicBezTo>
                    <a:pt x="465" y="1"/>
                    <a:pt x="299" y="98"/>
                    <a:pt x="185" y="213"/>
                  </a:cubicBezTo>
                  <a:cubicBezTo>
                    <a:pt x="93" y="305"/>
                    <a:pt x="31" y="420"/>
                    <a:pt x="16" y="535"/>
                  </a:cubicBezTo>
                  <a:cubicBezTo>
                    <a:pt x="1" y="665"/>
                    <a:pt x="39" y="803"/>
                    <a:pt x="123" y="895"/>
                  </a:cubicBezTo>
                  <a:cubicBezTo>
                    <a:pt x="200" y="983"/>
                    <a:pt x="308" y="1031"/>
                    <a:pt x="420" y="1031"/>
                  </a:cubicBezTo>
                  <a:cubicBezTo>
                    <a:pt x="454" y="1031"/>
                    <a:pt x="488" y="1026"/>
                    <a:pt x="522" y="1017"/>
                  </a:cubicBezTo>
                  <a:cubicBezTo>
                    <a:pt x="621" y="995"/>
                    <a:pt x="705" y="933"/>
                    <a:pt x="782" y="857"/>
                  </a:cubicBezTo>
                  <a:cubicBezTo>
                    <a:pt x="820" y="918"/>
                    <a:pt x="866" y="979"/>
                    <a:pt x="920" y="1025"/>
                  </a:cubicBezTo>
                  <a:cubicBezTo>
                    <a:pt x="1035" y="1117"/>
                    <a:pt x="1188" y="1171"/>
                    <a:pt x="1341" y="1171"/>
                  </a:cubicBezTo>
                  <a:lnTo>
                    <a:pt x="1341" y="1178"/>
                  </a:lnTo>
                  <a:cubicBezTo>
                    <a:pt x="1372" y="1178"/>
                    <a:pt x="1395" y="1171"/>
                    <a:pt x="1426" y="1171"/>
                  </a:cubicBezTo>
                  <a:cubicBezTo>
                    <a:pt x="1594" y="1148"/>
                    <a:pt x="1740" y="1063"/>
                    <a:pt x="1839" y="933"/>
                  </a:cubicBezTo>
                  <a:cubicBezTo>
                    <a:pt x="1885" y="864"/>
                    <a:pt x="1870" y="765"/>
                    <a:pt x="1801" y="711"/>
                  </a:cubicBezTo>
                  <a:cubicBezTo>
                    <a:pt x="1774" y="690"/>
                    <a:pt x="1741" y="679"/>
                    <a:pt x="1709" y="679"/>
                  </a:cubicBezTo>
                  <a:cubicBezTo>
                    <a:pt x="1660" y="679"/>
                    <a:pt x="1611" y="703"/>
                    <a:pt x="1579" y="749"/>
                  </a:cubicBezTo>
                  <a:cubicBezTo>
                    <a:pt x="1525" y="826"/>
                    <a:pt x="1433" y="849"/>
                    <a:pt x="1387" y="857"/>
                  </a:cubicBezTo>
                  <a:cubicBezTo>
                    <a:pt x="1375" y="858"/>
                    <a:pt x="1363" y="858"/>
                    <a:pt x="1351" y="858"/>
                  </a:cubicBezTo>
                  <a:cubicBezTo>
                    <a:pt x="1266" y="858"/>
                    <a:pt x="1188" y="834"/>
                    <a:pt x="1134" y="780"/>
                  </a:cubicBezTo>
                  <a:cubicBezTo>
                    <a:pt x="997" y="665"/>
                    <a:pt x="951" y="497"/>
                    <a:pt x="943" y="359"/>
                  </a:cubicBezTo>
                  <a:cubicBezTo>
                    <a:pt x="943" y="305"/>
                    <a:pt x="943" y="251"/>
                    <a:pt x="935" y="205"/>
                  </a:cubicBezTo>
                  <a:cubicBezTo>
                    <a:pt x="935" y="175"/>
                    <a:pt x="928" y="152"/>
                    <a:pt x="912" y="129"/>
                  </a:cubicBezTo>
                  <a:cubicBezTo>
                    <a:pt x="897" y="91"/>
                    <a:pt x="874" y="60"/>
                    <a:pt x="828" y="37"/>
                  </a:cubicBezTo>
                  <a:cubicBezTo>
                    <a:pt x="766" y="12"/>
                    <a:pt x="705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-261375" y="3201975"/>
              <a:ext cx="23775" cy="28275"/>
            </a:xfrm>
            <a:custGeom>
              <a:rect b="b" l="l" r="r" t="t"/>
              <a:pathLst>
                <a:path extrusionOk="0" h="1131" w="951">
                  <a:moveTo>
                    <a:pt x="635" y="1"/>
                  </a:moveTo>
                  <a:cubicBezTo>
                    <a:pt x="579" y="1"/>
                    <a:pt x="508" y="9"/>
                    <a:pt x="430" y="35"/>
                  </a:cubicBezTo>
                  <a:cubicBezTo>
                    <a:pt x="223" y="112"/>
                    <a:pt x="1" y="334"/>
                    <a:pt x="16" y="610"/>
                  </a:cubicBezTo>
                  <a:cubicBezTo>
                    <a:pt x="32" y="893"/>
                    <a:pt x="284" y="1092"/>
                    <a:pt x="507" y="1123"/>
                  </a:cubicBezTo>
                  <a:cubicBezTo>
                    <a:pt x="537" y="1123"/>
                    <a:pt x="568" y="1131"/>
                    <a:pt x="591" y="1131"/>
                  </a:cubicBezTo>
                  <a:cubicBezTo>
                    <a:pt x="675" y="1131"/>
                    <a:pt x="736" y="1108"/>
                    <a:pt x="775" y="1092"/>
                  </a:cubicBezTo>
                  <a:cubicBezTo>
                    <a:pt x="821" y="1077"/>
                    <a:pt x="851" y="1054"/>
                    <a:pt x="859" y="1046"/>
                  </a:cubicBezTo>
                  <a:cubicBezTo>
                    <a:pt x="936" y="1000"/>
                    <a:pt x="951" y="901"/>
                    <a:pt x="905" y="832"/>
                  </a:cubicBezTo>
                  <a:cubicBezTo>
                    <a:pt x="876" y="784"/>
                    <a:pt x="827" y="760"/>
                    <a:pt x="775" y="760"/>
                  </a:cubicBezTo>
                  <a:cubicBezTo>
                    <a:pt x="743" y="760"/>
                    <a:pt x="712" y="769"/>
                    <a:pt x="683" y="786"/>
                  </a:cubicBezTo>
                  <a:cubicBezTo>
                    <a:pt x="683" y="786"/>
                    <a:pt x="667" y="794"/>
                    <a:pt x="652" y="801"/>
                  </a:cubicBezTo>
                  <a:cubicBezTo>
                    <a:pt x="644" y="805"/>
                    <a:pt x="631" y="807"/>
                    <a:pt x="614" y="807"/>
                  </a:cubicBezTo>
                  <a:cubicBezTo>
                    <a:pt x="597" y="807"/>
                    <a:pt x="576" y="805"/>
                    <a:pt x="553" y="801"/>
                  </a:cubicBezTo>
                  <a:cubicBezTo>
                    <a:pt x="476" y="794"/>
                    <a:pt x="338" y="717"/>
                    <a:pt x="338" y="594"/>
                  </a:cubicBezTo>
                  <a:cubicBezTo>
                    <a:pt x="330" y="464"/>
                    <a:pt x="461" y="365"/>
                    <a:pt x="537" y="342"/>
                  </a:cubicBezTo>
                  <a:cubicBezTo>
                    <a:pt x="580" y="325"/>
                    <a:pt x="617" y="319"/>
                    <a:pt x="644" y="319"/>
                  </a:cubicBezTo>
                  <a:cubicBezTo>
                    <a:pt x="665" y="319"/>
                    <a:pt x="679" y="323"/>
                    <a:pt x="683" y="326"/>
                  </a:cubicBezTo>
                  <a:cubicBezTo>
                    <a:pt x="697" y="330"/>
                    <a:pt x="712" y="332"/>
                    <a:pt x="726" y="332"/>
                  </a:cubicBezTo>
                  <a:cubicBezTo>
                    <a:pt x="794" y="332"/>
                    <a:pt x="855" y="289"/>
                    <a:pt x="874" y="219"/>
                  </a:cubicBezTo>
                  <a:cubicBezTo>
                    <a:pt x="905" y="135"/>
                    <a:pt x="859" y="43"/>
                    <a:pt x="775" y="20"/>
                  </a:cubicBezTo>
                  <a:cubicBezTo>
                    <a:pt x="762" y="15"/>
                    <a:pt x="711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-505950" y="3041225"/>
              <a:ext cx="30300" cy="54000"/>
            </a:xfrm>
            <a:custGeom>
              <a:rect b="b" l="l" r="r" t="t"/>
              <a:pathLst>
                <a:path extrusionOk="0" h="2160" w="1212">
                  <a:moveTo>
                    <a:pt x="392" y="313"/>
                  </a:moveTo>
                  <a:cubicBezTo>
                    <a:pt x="399" y="313"/>
                    <a:pt x="415" y="329"/>
                    <a:pt x="445" y="375"/>
                  </a:cubicBezTo>
                  <a:cubicBezTo>
                    <a:pt x="468" y="413"/>
                    <a:pt x="476" y="459"/>
                    <a:pt x="484" y="513"/>
                  </a:cubicBezTo>
                  <a:cubicBezTo>
                    <a:pt x="499" y="620"/>
                    <a:pt x="491" y="735"/>
                    <a:pt x="476" y="842"/>
                  </a:cubicBezTo>
                  <a:cubicBezTo>
                    <a:pt x="453" y="949"/>
                    <a:pt x="415" y="1049"/>
                    <a:pt x="369" y="1148"/>
                  </a:cubicBezTo>
                  <a:cubicBezTo>
                    <a:pt x="353" y="1079"/>
                    <a:pt x="338" y="1010"/>
                    <a:pt x="330" y="934"/>
                  </a:cubicBezTo>
                  <a:cubicBezTo>
                    <a:pt x="315" y="788"/>
                    <a:pt x="323" y="643"/>
                    <a:pt x="338" y="497"/>
                  </a:cubicBezTo>
                  <a:cubicBezTo>
                    <a:pt x="346" y="436"/>
                    <a:pt x="353" y="375"/>
                    <a:pt x="384" y="329"/>
                  </a:cubicBezTo>
                  <a:cubicBezTo>
                    <a:pt x="384" y="321"/>
                    <a:pt x="392" y="313"/>
                    <a:pt x="392" y="313"/>
                  </a:cubicBezTo>
                  <a:close/>
                  <a:moveTo>
                    <a:pt x="667" y="1516"/>
                  </a:moveTo>
                  <a:cubicBezTo>
                    <a:pt x="729" y="1524"/>
                    <a:pt x="775" y="1539"/>
                    <a:pt x="821" y="1570"/>
                  </a:cubicBezTo>
                  <a:cubicBezTo>
                    <a:pt x="851" y="1593"/>
                    <a:pt x="882" y="1646"/>
                    <a:pt x="882" y="1723"/>
                  </a:cubicBezTo>
                  <a:cubicBezTo>
                    <a:pt x="890" y="1769"/>
                    <a:pt x="859" y="1830"/>
                    <a:pt x="805" y="1838"/>
                  </a:cubicBezTo>
                  <a:cubicBezTo>
                    <a:pt x="802" y="1838"/>
                    <a:pt x="798" y="1838"/>
                    <a:pt x="795" y="1838"/>
                  </a:cubicBezTo>
                  <a:cubicBezTo>
                    <a:pt x="728" y="1838"/>
                    <a:pt x="649" y="1773"/>
                    <a:pt x="598" y="1715"/>
                  </a:cubicBezTo>
                  <a:cubicBezTo>
                    <a:pt x="560" y="1662"/>
                    <a:pt x="530" y="1600"/>
                    <a:pt x="491" y="1539"/>
                  </a:cubicBezTo>
                  <a:lnTo>
                    <a:pt x="499" y="1539"/>
                  </a:lnTo>
                  <a:cubicBezTo>
                    <a:pt x="507" y="1539"/>
                    <a:pt x="514" y="1531"/>
                    <a:pt x="522" y="1531"/>
                  </a:cubicBezTo>
                  <a:cubicBezTo>
                    <a:pt x="522" y="1531"/>
                    <a:pt x="576" y="1516"/>
                    <a:pt x="667" y="1516"/>
                  </a:cubicBezTo>
                  <a:close/>
                  <a:moveTo>
                    <a:pt x="391" y="0"/>
                  </a:moveTo>
                  <a:cubicBezTo>
                    <a:pt x="272" y="0"/>
                    <a:pt x="153" y="72"/>
                    <a:pt x="101" y="183"/>
                  </a:cubicBezTo>
                  <a:cubicBezTo>
                    <a:pt x="47" y="275"/>
                    <a:pt x="32" y="375"/>
                    <a:pt x="24" y="459"/>
                  </a:cubicBezTo>
                  <a:cubicBezTo>
                    <a:pt x="1" y="627"/>
                    <a:pt x="1" y="796"/>
                    <a:pt x="16" y="965"/>
                  </a:cubicBezTo>
                  <a:cubicBezTo>
                    <a:pt x="39" y="1156"/>
                    <a:pt x="70" y="1325"/>
                    <a:pt x="124" y="1478"/>
                  </a:cubicBezTo>
                  <a:cubicBezTo>
                    <a:pt x="93" y="1531"/>
                    <a:pt x="101" y="1600"/>
                    <a:pt x="146" y="1654"/>
                  </a:cubicBezTo>
                  <a:cubicBezTo>
                    <a:pt x="162" y="1677"/>
                    <a:pt x="192" y="1692"/>
                    <a:pt x="223" y="1708"/>
                  </a:cubicBezTo>
                  <a:cubicBezTo>
                    <a:pt x="261" y="1777"/>
                    <a:pt x="300" y="1846"/>
                    <a:pt x="346" y="1907"/>
                  </a:cubicBezTo>
                  <a:cubicBezTo>
                    <a:pt x="476" y="2068"/>
                    <a:pt x="637" y="2160"/>
                    <a:pt x="790" y="2160"/>
                  </a:cubicBezTo>
                  <a:cubicBezTo>
                    <a:pt x="813" y="2160"/>
                    <a:pt x="828" y="2160"/>
                    <a:pt x="851" y="2152"/>
                  </a:cubicBezTo>
                  <a:cubicBezTo>
                    <a:pt x="1081" y="2121"/>
                    <a:pt x="1211" y="1907"/>
                    <a:pt x="1204" y="1715"/>
                  </a:cubicBezTo>
                  <a:cubicBezTo>
                    <a:pt x="1204" y="1554"/>
                    <a:pt x="1119" y="1394"/>
                    <a:pt x="997" y="1309"/>
                  </a:cubicBezTo>
                  <a:cubicBezTo>
                    <a:pt x="913" y="1248"/>
                    <a:pt x="813" y="1210"/>
                    <a:pt x="690" y="1202"/>
                  </a:cubicBezTo>
                  <a:cubicBezTo>
                    <a:pt x="736" y="1102"/>
                    <a:pt x="767" y="1003"/>
                    <a:pt x="782" y="903"/>
                  </a:cubicBezTo>
                  <a:cubicBezTo>
                    <a:pt x="813" y="758"/>
                    <a:pt x="821" y="612"/>
                    <a:pt x="798" y="482"/>
                  </a:cubicBezTo>
                  <a:cubicBezTo>
                    <a:pt x="790" y="382"/>
                    <a:pt x="767" y="298"/>
                    <a:pt x="721" y="214"/>
                  </a:cubicBezTo>
                  <a:cubicBezTo>
                    <a:pt x="637" y="68"/>
                    <a:pt x="530" y="15"/>
                    <a:pt x="453" y="7"/>
                  </a:cubicBezTo>
                  <a:cubicBezTo>
                    <a:pt x="432" y="2"/>
                    <a:pt x="412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-450400" y="3139825"/>
              <a:ext cx="34875" cy="35850"/>
            </a:xfrm>
            <a:custGeom>
              <a:rect b="b" l="l" r="r" t="t"/>
              <a:pathLst>
                <a:path extrusionOk="0" h="1434" w="1395">
                  <a:moveTo>
                    <a:pt x="1146" y="0"/>
                  </a:moveTo>
                  <a:cubicBezTo>
                    <a:pt x="1142" y="0"/>
                    <a:pt x="1138" y="0"/>
                    <a:pt x="1134" y="1"/>
                  </a:cubicBezTo>
                  <a:lnTo>
                    <a:pt x="154" y="16"/>
                  </a:lnTo>
                  <a:cubicBezTo>
                    <a:pt x="70" y="16"/>
                    <a:pt x="1" y="85"/>
                    <a:pt x="1" y="177"/>
                  </a:cubicBezTo>
                  <a:cubicBezTo>
                    <a:pt x="1" y="261"/>
                    <a:pt x="77" y="330"/>
                    <a:pt x="161" y="330"/>
                  </a:cubicBezTo>
                  <a:lnTo>
                    <a:pt x="989" y="322"/>
                  </a:lnTo>
                  <a:lnTo>
                    <a:pt x="1065" y="1288"/>
                  </a:lnTo>
                  <a:cubicBezTo>
                    <a:pt x="1073" y="1364"/>
                    <a:pt x="1142" y="1433"/>
                    <a:pt x="1226" y="1433"/>
                  </a:cubicBezTo>
                  <a:lnTo>
                    <a:pt x="1242" y="1433"/>
                  </a:lnTo>
                  <a:cubicBezTo>
                    <a:pt x="1326" y="1426"/>
                    <a:pt x="1395" y="1349"/>
                    <a:pt x="1387" y="1257"/>
                  </a:cubicBezTo>
                  <a:lnTo>
                    <a:pt x="1295" y="146"/>
                  </a:lnTo>
                  <a:cubicBezTo>
                    <a:pt x="1288" y="66"/>
                    <a:pt x="121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-254675" y="3722025"/>
              <a:ext cx="33450" cy="61275"/>
            </a:xfrm>
            <a:custGeom>
              <a:rect b="b" l="l" r="r" t="t"/>
              <a:pathLst>
                <a:path extrusionOk="0" h="2451" w="1338">
                  <a:moveTo>
                    <a:pt x="696" y="0"/>
                  </a:moveTo>
                  <a:cubicBezTo>
                    <a:pt x="455" y="0"/>
                    <a:pt x="84" y="497"/>
                    <a:pt x="101" y="737"/>
                  </a:cubicBezTo>
                  <a:cubicBezTo>
                    <a:pt x="103" y="781"/>
                    <a:pt x="122" y="798"/>
                    <a:pt x="148" y="798"/>
                  </a:cubicBezTo>
                  <a:cubicBezTo>
                    <a:pt x="209" y="798"/>
                    <a:pt x="307" y="709"/>
                    <a:pt x="323" y="661"/>
                  </a:cubicBezTo>
                  <a:cubicBezTo>
                    <a:pt x="337" y="577"/>
                    <a:pt x="453" y="269"/>
                    <a:pt x="561" y="269"/>
                  </a:cubicBezTo>
                  <a:cubicBezTo>
                    <a:pt x="571" y="269"/>
                    <a:pt x="581" y="272"/>
                    <a:pt x="591" y="278"/>
                  </a:cubicBezTo>
                  <a:cubicBezTo>
                    <a:pt x="675" y="331"/>
                    <a:pt x="645" y="722"/>
                    <a:pt x="645" y="806"/>
                  </a:cubicBezTo>
                  <a:cubicBezTo>
                    <a:pt x="629" y="1059"/>
                    <a:pt x="530" y="1228"/>
                    <a:pt x="399" y="1435"/>
                  </a:cubicBezTo>
                  <a:cubicBezTo>
                    <a:pt x="307" y="1584"/>
                    <a:pt x="231" y="1744"/>
                    <a:pt x="152" y="1900"/>
                  </a:cubicBezTo>
                  <a:lnTo>
                    <a:pt x="152" y="1900"/>
                  </a:lnTo>
                  <a:cubicBezTo>
                    <a:pt x="85" y="1976"/>
                    <a:pt x="36" y="2069"/>
                    <a:pt x="16" y="2162"/>
                  </a:cubicBezTo>
                  <a:cubicBezTo>
                    <a:pt x="0" y="2231"/>
                    <a:pt x="31" y="2256"/>
                    <a:pt x="76" y="2256"/>
                  </a:cubicBezTo>
                  <a:cubicBezTo>
                    <a:pt x="136" y="2256"/>
                    <a:pt x="220" y="2211"/>
                    <a:pt x="246" y="2162"/>
                  </a:cubicBezTo>
                  <a:cubicBezTo>
                    <a:pt x="277" y="2111"/>
                    <a:pt x="307" y="2059"/>
                    <a:pt x="335" y="2005"/>
                  </a:cubicBezTo>
                  <a:lnTo>
                    <a:pt x="335" y="2005"/>
                  </a:lnTo>
                  <a:cubicBezTo>
                    <a:pt x="344" y="2000"/>
                    <a:pt x="355" y="1998"/>
                    <a:pt x="366" y="1998"/>
                  </a:cubicBezTo>
                  <a:cubicBezTo>
                    <a:pt x="506" y="1998"/>
                    <a:pt x="767" y="2350"/>
                    <a:pt x="821" y="2392"/>
                  </a:cubicBezTo>
                  <a:cubicBezTo>
                    <a:pt x="882" y="2432"/>
                    <a:pt x="945" y="2451"/>
                    <a:pt x="1005" y="2451"/>
                  </a:cubicBezTo>
                  <a:cubicBezTo>
                    <a:pt x="1116" y="2451"/>
                    <a:pt x="1218" y="2387"/>
                    <a:pt x="1288" y="2277"/>
                  </a:cubicBezTo>
                  <a:cubicBezTo>
                    <a:pt x="1338" y="2200"/>
                    <a:pt x="1312" y="2126"/>
                    <a:pt x="1250" y="2126"/>
                  </a:cubicBezTo>
                  <a:cubicBezTo>
                    <a:pt x="1226" y="2126"/>
                    <a:pt x="1197" y="2137"/>
                    <a:pt x="1166" y="2162"/>
                  </a:cubicBezTo>
                  <a:cubicBezTo>
                    <a:pt x="1149" y="2176"/>
                    <a:pt x="1131" y="2182"/>
                    <a:pt x="1112" y="2182"/>
                  </a:cubicBezTo>
                  <a:cubicBezTo>
                    <a:pt x="961" y="2182"/>
                    <a:pt x="756" y="1789"/>
                    <a:pt x="606" y="1741"/>
                  </a:cubicBezTo>
                  <a:cubicBezTo>
                    <a:pt x="570" y="1730"/>
                    <a:pt x="534" y="1724"/>
                    <a:pt x="499" y="1724"/>
                  </a:cubicBezTo>
                  <a:cubicBezTo>
                    <a:pt x="492" y="1724"/>
                    <a:pt x="485" y="1725"/>
                    <a:pt x="477" y="1725"/>
                  </a:cubicBezTo>
                  <a:lnTo>
                    <a:pt x="477" y="1725"/>
                  </a:lnTo>
                  <a:cubicBezTo>
                    <a:pt x="497" y="1687"/>
                    <a:pt x="517" y="1649"/>
                    <a:pt x="537" y="1611"/>
                  </a:cubicBezTo>
                  <a:cubicBezTo>
                    <a:pt x="637" y="1427"/>
                    <a:pt x="767" y="1274"/>
                    <a:pt x="836" y="1082"/>
                  </a:cubicBezTo>
                  <a:cubicBezTo>
                    <a:pt x="936" y="814"/>
                    <a:pt x="943" y="485"/>
                    <a:pt x="874" y="201"/>
                  </a:cubicBezTo>
                  <a:cubicBezTo>
                    <a:pt x="843" y="58"/>
                    <a:pt x="777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-223275" y="3742475"/>
              <a:ext cx="34425" cy="35950"/>
            </a:xfrm>
            <a:custGeom>
              <a:rect b="b" l="l" r="r" t="t"/>
              <a:pathLst>
                <a:path extrusionOk="0" h="1438" w="1377">
                  <a:moveTo>
                    <a:pt x="382" y="1"/>
                  </a:moveTo>
                  <a:cubicBezTo>
                    <a:pt x="356" y="1"/>
                    <a:pt x="329" y="7"/>
                    <a:pt x="300" y="19"/>
                  </a:cubicBezTo>
                  <a:cubicBezTo>
                    <a:pt x="93" y="111"/>
                    <a:pt x="47" y="417"/>
                    <a:pt x="9" y="609"/>
                  </a:cubicBezTo>
                  <a:cubicBezTo>
                    <a:pt x="1" y="656"/>
                    <a:pt x="18" y="674"/>
                    <a:pt x="45" y="674"/>
                  </a:cubicBezTo>
                  <a:cubicBezTo>
                    <a:pt x="93" y="674"/>
                    <a:pt x="171" y="617"/>
                    <a:pt x="185" y="563"/>
                  </a:cubicBezTo>
                  <a:cubicBezTo>
                    <a:pt x="193" y="517"/>
                    <a:pt x="247" y="226"/>
                    <a:pt x="293" y="226"/>
                  </a:cubicBezTo>
                  <a:cubicBezTo>
                    <a:pt x="377" y="226"/>
                    <a:pt x="469" y="494"/>
                    <a:pt x="484" y="548"/>
                  </a:cubicBezTo>
                  <a:cubicBezTo>
                    <a:pt x="561" y="762"/>
                    <a:pt x="568" y="977"/>
                    <a:pt x="622" y="1183"/>
                  </a:cubicBezTo>
                  <a:cubicBezTo>
                    <a:pt x="673" y="1368"/>
                    <a:pt x="748" y="1438"/>
                    <a:pt x="832" y="1438"/>
                  </a:cubicBezTo>
                  <a:cubicBezTo>
                    <a:pt x="1028" y="1438"/>
                    <a:pt x="1269" y="1058"/>
                    <a:pt x="1350" y="854"/>
                  </a:cubicBezTo>
                  <a:cubicBezTo>
                    <a:pt x="1377" y="785"/>
                    <a:pt x="1346" y="756"/>
                    <a:pt x="1302" y="756"/>
                  </a:cubicBezTo>
                  <a:cubicBezTo>
                    <a:pt x="1284" y="756"/>
                    <a:pt x="1265" y="761"/>
                    <a:pt x="1245" y="769"/>
                  </a:cubicBezTo>
                  <a:lnTo>
                    <a:pt x="1245" y="769"/>
                  </a:lnTo>
                  <a:cubicBezTo>
                    <a:pt x="1261" y="756"/>
                    <a:pt x="1272" y="746"/>
                    <a:pt x="1272" y="746"/>
                  </a:cubicBezTo>
                  <a:lnTo>
                    <a:pt x="1272" y="746"/>
                  </a:lnTo>
                  <a:cubicBezTo>
                    <a:pt x="1271" y="746"/>
                    <a:pt x="1265" y="750"/>
                    <a:pt x="1250" y="762"/>
                  </a:cubicBezTo>
                  <a:cubicBezTo>
                    <a:pt x="1245" y="768"/>
                    <a:pt x="1238" y="772"/>
                    <a:pt x="1231" y="777"/>
                  </a:cubicBezTo>
                  <a:lnTo>
                    <a:pt x="1231" y="777"/>
                  </a:lnTo>
                  <a:cubicBezTo>
                    <a:pt x="1228" y="779"/>
                    <a:pt x="1224" y="781"/>
                    <a:pt x="1221" y="783"/>
                  </a:cubicBezTo>
                  <a:lnTo>
                    <a:pt x="1221" y="783"/>
                  </a:lnTo>
                  <a:cubicBezTo>
                    <a:pt x="1212" y="788"/>
                    <a:pt x="1204" y="793"/>
                    <a:pt x="1197" y="800"/>
                  </a:cubicBezTo>
                  <a:cubicBezTo>
                    <a:pt x="1158" y="839"/>
                    <a:pt x="1128" y="900"/>
                    <a:pt x="1097" y="954"/>
                  </a:cubicBezTo>
                  <a:cubicBezTo>
                    <a:pt x="1059" y="1023"/>
                    <a:pt x="1028" y="1092"/>
                    <a:pt x="982" y="1153"/>
                  </a:cubicBezTo>
                  <a:cubicBezTo>
                    <a:pt x="957" y="1185"/>
                    <a:pt x="944" y="1202"/>
                    <a:pt x="933" y="1202"/>
                  </a:cubicBezTo>
                  <a:cubicBezTo>
                    <a:pt x="920" y="1202"/>
                    <a:pt x="911" y="1179"/>
                    <a:pt x="890" y="1130"/>
                  </a:cubicBezTo>
                  <a:cubicBezTo>
                    <a:pt x="798" y="908"/>
                    <a:pt x="798" y="647"/>
                    <a:pt x="714" y="417"/>
                  </a:cubicBezTo>
                  <a:cubicBezTo>
                    <a:pt x="667" y="277"/>
                    <a:pt x="561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-221250" y="3744500"/>
              <a:ext cx="30425" cy="32375"/>
            </a:xfrm>
            <a:custGeom>
              <a:rect b="b" l="l" r="r" t="t"/>
              <a:pathLst>
                <a:path extrusionOk="0" h="1295" w="1217">
                  <a:moveTo>
                    <a:pt x="1157" y="0"/>
                  </a:moveTo>
                  <a:cubicBezTo>
                    <a:pt x="1142" y="0"/>
                    <a:pt x="1123" y="7"/>
                    <a:pt x="1100" y="22"/>
                  </a:cubicBezTo>
                  <a:cubicBezTo>
                    <a:pt x="710" y="329"/>
                    <a:pt x="441" y="750"/>
                    <a:pt x="97" y="1102"/>
                  </a:cubicBezTo>
                  <a:cubicBezTo>
                    <a:pt x="1" y="1199"/>
                    <a:pt x="38" y="1295"/>
                    <a:pt x="117" y="1295"/>
                  </a:cubicBezTo>
                  <a:cubicBezTo>
                    <a:pt x="151" y="1295"/>
                    <a:pt x="193" y="1277"/>
                    <a:pt x="235" y="1233"/>
                  </a:cubicBezTo>
                  <a:cubicBezTo>
                    <a:pt x="572" y="888"/>
                    <a:pt x="840" y="482"/>
                    <a:pt x="1169" y="129"/>
                  </a:cubicBezTo>
                  <a:cubicBezTo>
                    <a:pt x="1217" y="76"/>
                    <a:pt x="1209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-179200" y="3751600"/>
              <a:ext cx="31250" cy="7800"/>
            </a:xfrm>
            <a:custGeom>
              <a:rect b="b" l="l" r="r" t="t"/>
              <a:pathLst>
                <a:path extrusionOk="0" h="312" w="1250">
                  <a:moveTo>
                    <a:pt x="1005" y="1"/>
                  </a:moveTo>
                  <a:cubicBezTo>
                    <a:pt x="900" y="1"/>
                    <a:pt x="790" y="27"/>
                    <a:pt x="690" y="37"/>
                  </a:cubicBezTo>
                  <a:cubicBezTo>
                    <a:pt x="521" y="60"/>
                    <a:pt x="353" y="83"/>
                    <a:pt x="184" y="106"/>
                  </a:cubicBezTo>
                  <a:cubicBezTo>
                    <a:pt x="123" y="114"/>
                    <a:pt x="1" y="290"/>
                    <a:pt x="115" y="297"/>
                  </a:cubicBezTo>
                  <a:cubicBezTo>
                    <a:pt x="236" y="304"/>
                    <a:pt x="370" y="312"/>
                    <a:pt x="506" y="312"/>
                  </a:cubicBezTo>
                  <a:cubicBezTo>
                    <a:pt x="713" y="312"/>
                    <a:pt x="924" y="292"/>
                    <a:pt x="1096" y="213"/>
                  </a:cubicBezTo>
                  <a:cubicBezTo>
                    <a:pt x="1142" y="190"/>
                    <a:pt x="1249" y="68"/>
                    <a:pt x="1165" y="29"/>
                  </a:cubicBezTo>
                  <a:cubicBezTo>
                    <a:pt x="1114" y="8"/>
                    <a:pt x="1060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-137325" y="3724550"/>
              <a:ext cx="25375" cy="55750"/>
            </a:xfrm>
            <a:custGeom>
              <a:rect b="b" l="l" r="r" t="t"/>
              <a:pathLst>
                <a:path extrusionOk="0" h="2230" w="1015">
                  <a:moveTo>
                    <a:pt x="923" y="1"/>
                  </a:moveTo>
                  <a:cubicBezTo>
                    <a:pt x="869" y="1"/>
                    <a:pt x="815" y="54"/>
                    <a:pt x="792" y="92"/>
                  </a:cubicBezTo>
                  <a:cubicBezTo>
                    <a:pt x="790" y="98"/>
                    <a:pt x="788" y="106"/>
                    <a:pt x="787" y="116"/>
                  </a:cubicBezTo>
                  <a:lnTo>
                    <a:pt x="787" y="116"/>
                  </a:lnTo>
                  <a:cubicBezTo>
                    <a:pt x="571" y="385"/>
                    <a:pt x="311" y="604"/>
                    <a:pt x="65" y="851"/>
                  </a:cubicBezTo>
                  <a:cubicBezTo>
                    <a:pt x="1" y="915"/>
                    <a:pt x="26" y="975"/>
                    <a:pt x="77" y="975"/>
                  </a:cubicBezTo>
                  <a:cubicBezTo>
                    <a:pt x="100" y="975"/>
                    <a:pt x="128" y="963"/>
                    <a:pt x="156" y="935"/>
                  </a:cubicBezTo>
                  <a:cubicBezTo>
                    <a:pt x="342" y="760"/>
                    <a:pt x="579" y="603"/>
                    <a:pt x="761" y="411"/>
                  </a:cubicBezTo>
                  <a:lnTo>
                    <a:pt x="761" y="411"/>
                  </a:lnTo>
                  <a:cubicBezTo>
                    <a:pt x="729" y="1013"/>
                    <a:pt x="731" y="2230"/>
                    <a:pt x="869" y="2230"/>
                  </a:cubicBezTo>
                  <a:cubicBezTo>
                    <a:pt x="923" y="2230"/>
                    <a:pt x="1014" y="2146"/>
                    <a:pt x="969" y="2092"/>
                  </a:cubicBezTo>
                  <a:cubicBezTo>
                    <a:pt x="953" y="2077"/>
                    <a:pt x="953" y="1862"/>
                    <a:pt x="953" y="1809"/>
                  </a:cubicBezTo>
                  <a:cubicBezTo>
                    <a:pt x="953" y="1678"/>
                    <a:pt x="953" y="1556"/>
                    <a:pt x="961" y="1433"/>
                  </a:cubicBezTo>
                  <a:cubicBezTo>
                    <a:pt x="969" y="1203"/>
                    <a:pt x="969" y="973"/>
                    <a:pt x="961" y="736"/>
                  </a:cubicBezTo>
                  <a:cubicBezTo>
                    <a:pt x="961" y="560"/>
                    <a:pt x="925" y="331"/>
                    <a:pt x="953" y="148"/>
                  </a:cubicBezTo>
                  <a:lnTo>
                    <a:pt x="953" y="148"/>
                  </a:lnTo>
                  <a:cubicBezTo>
                    <a:pt x="961" y="132"/>
                    <a:pt x="969" y="116"/>
                    <a:pt x="976" y="100"/>
                  </a:cubicBezTo>
                  <a:cubicBezTo>
                    <a:pt x="992" y="62"/>
                    <a:pt x="992" y="8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-101625" y="3746575"/>
              <a:ext cx="25500" cy="5775"/>
            </a:xfrm>
            <a:custGeom>
              <a:rect b="b" l="l" r="r" t="t"/>
              <a:pathLst>
                <a:path extrusionOk="0" h="231" w="1020">
                  <a:moveTo>
                    <a:pt x="199" y="8"/>
                  </a:moveTo>
                  <a:cubicBezTo>
                    <a:pt x="123" y="8"/>
                    <a:pt x="0" y="184"/>
                    <a:pt x="107" y="192"/>
                  </a:cubicBezTo>
                  <a:lnTo>
                    <a:pt x="115" y="192"/>
                  </a:lnTo>
                  <a:cubicBezTo>
                    <a:pt x="261" y="200"/>
                    <a:pt x="406" y="207"/>
                    <a:pt x="552" y="223"/>
                  </a:cubicBezTo>
                  <a:cubicBezTo>
                    <a:pt x="608" y="226"/>
                    <a:pt x="661" y="231"/>
                    <a:pt x="714" y="231"/>
                  </a:cubicBezTo>
                  <a:cubicBezTo>
                    <a:pt x="783" y="231"/>
                    <a:pt x="850" y="223"/>
                    <a:pt x="920" y="192"/>
                  </a:cubicBezTo>
                  <a:cubicBezTo>
                    <a:pt x="950" y="177"/>
                    <a:pt x="1019" y="108"/>
                    <a:pt x="981" y="69"/>
                  </a:cubicBezTo>
                  <a:cubicBezTo>
                    <a:pt x="889" y="1"/>
                    <a:pt x="759" y="24"/>
                    <a:pt x="644" y="16"/>
                  </a:cubicBezTo>
                  <a:cubicBezTo>
                    <a:pt x="498" y="8"/>
                    <a:pt x="345" y="8"/>
                    <a:pt x="199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-101450" y="3752400"/>
              <a:ext cx="24750" cy="5650"/>
            </a:xfrm>
            <a:custGeom>
              <a:rect b="b" l="l" r="r" t="t"/>
              <a:pathLst>
                <a:path extrusionOk="0" h="226" w="990">
                  <a:moveTo>
                    <a:pt x="741" y="0"/>
                  </a:moveTo>
                  <a:cubicBezTo>
                    <a:pt x="691" y="0"/>
                    <a:pt x="640" y="5"/>
                    <a:pt x="591" y="5"/>
                  </a:cubicBezTo>
                  <a:lnTo>
                    <a:pt x="231" y="5"/>
                  </a:lnTo>
                  <a:cubicBezTo>
                    <a:pt x="139" y="5"/>
                    <a:pt x="1" y="212"/>
                    <a:pt x="131" y="212"/>
                  </a:cubicBezTo>
                  <a:cubicBezTo>
                    <a:pt x="252" y="212"/>
                    <a:pt x="389" y="226"/>
                    <a:pt x="523" y="226"/>
                  </a:cubicBezTo>
                  <a:cubicBezTo>
                    <a:pt x="634" y="226"/>
                    <a:pt x="742" y="216"/>
                    <a:pt x="836" y="181"/>
                  </a:cubicBezTo>
                  <a:cubicBezTo>
                    <a:pt x="882" y="166"/>
                    <a:pt x="989" y="74"/>
                    <a:pt x="905" y="36"/>
                  </a:cubicBezTo>
                  <a:cubicBezTo>
                    <a:pt x="855" y="7"/>
                    <a:pt x="79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-68700" y="3730475"/>
              <a:ext cx="39125" cy="51350"/>
            </a:xfrm>
            <a:custGeom>
              <a:rect b="b" l="l" r="r" t="t"/>
              <a:pathLst>
                <a:path extrusionOk="0" h="2054" w="1565">
                  <a:moveTo>
                    <a:pt x="848" y="186"/>
                  </a:moveTo>
                  <a:cubicBezTo>
                    <a:pt x="793" y="249"/>
                    <a:pt x="760" y="338"/>
                    <a:pt x="851" y="353"/>
                  </a:cubicBezTo>
                  <a:cubicBezTo>
                    <a:pt x="1342" y="407"/>
                    <a:pt x="1280" y="966"/>
                    <a:pt x="1257" y="1334"/>
                  </a:cubicBezTo>
                  <a:cubicBezTo>
                    <a:pt x="1250" y="1495"/>
                    <a:pt x="1234" y="1755"/>
                    <a:pt x="1043" y="1809"/>
                  </a:cubicBezTo>
                  <a:cubicBezTo>
                    <a:pt x="1014" y="1817"/>
                    <a:pt x="985" y="1820"/>
                    <a:pt x="957" y="1820"/>
                  </a:cubicBezTo>
                  <a:cubicBezTo>
                    <a:pt x="817" y="1820"/>
                    <a:pt x="681" y="1735"/>
                    <a:pt x="598" y="1633"/>
                  </a:cubicBezTo>
                  <a:cubicBezTo>
                    <a:pt x="422" y="1403"/>
                    <a:pt x="422" y="1089"/>
                    <a:pt x="461" y="813"/>
                  </a:cubicBezTo>
                  <a:cubicBezTo>
                    <a:pt x="497" y="564"/>
                    <a:pt x="555" y="210"/>
                    <a:pt x="848" y="186"/>
                  </a:cubicBezTo>
                  <a:close/>
                  <a:moveTo>
                    <a:pt x="855" y="1"/>
                  </a:moveTo>
                  <a:cubicBezTo>
                    <a:pt x="130" y="1"/>
                    <a:pt x="0" y="1621"/>
                    <a:pt x="537" y="1962"/>
                  </a:cubicBezTo>
                  <a:cubicBezTo>
                    <a:pt x="641" y="2025"/>
                    <a:pt x="742" y="2053"/>
                    <a:pt x="838" y="2053"/>
                  </a:cubicBezTo>
                  <a:cubicBezTo>
                    <a:pt x="1160" y="2053"/>
                    <a:pt x="1415" y="1739"/>
                    <a:pt x="1456" y="1403"/>
                  </a:cubicBezTo>
                  <a:cubicBezTo>
                    <a:pt x="1500" y="1055"/>
                    <a:pt x="1564" y="115"/>
                    <a:pt x="1030" y="115"/>
                  </a:cubicBezTo>
                  <a:cubicBezTo>
                    <a:pt x="1016" y="115"/>
                    <a:pt x="1001" y="115"/>
                    <a:pt x="985" y="117"/>
                  </a:cubicBezTo>
                  <a:lnTo>
                    <a:pt x="985" y="117"/>
                  </a:lnTo>
                  <a:cubicBezTo>
                    <a:pt x="1018" y="76"/>
                    <a:pt x="1034" y="29"/>
                    <a:pt x="989" y="16"/>
                  </a:cubicBezTo>
                  <a:lnTo>
                    <a:pt x="981" y="16"/>
                  </a:lnTo>
                  <a:cubicBezTo>
                    <a:pt x="938" y="6"/>
                    <a:pt x="896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-183875" y="3791775"/>
              <a:ext cx="37175" cy="59550"/>
            </a:xfrm>
            <a:custGeom>
              <a:rect b="b" l="l" r="r" t="t"/>
              <a:pathLst>
                <a:path extrusionOk="0" h="2382" w="1487">
                  <a:moveTo>
                    <a:pt x="915" y="1"/>
                  </a:moveTo>
                  <a:cubicBezTo>
                    <a:pt x="601" y="8"/>
                    <a:pt x="387" y="276"/>
                    <a:pt x="195" y="491"/>
                  </a:cubicBezTo>
                  <a:cubicBezTo>
                    <a:pt x="136" y="556"/>
                    <a:pt x="160" y="621"/>
                    <a:pt x="212" y="621"/>
                  </a:cubicBezTo>
                  <a:cubicBezTo>
                    <a:pt x="234" y="621"/>
                    <a:pt x="260" y="610"/>
                    <a:pt x="287" y="583"/>
                  </a:cubicBezTo>
                  <a:cubicBezTo>
                    <a:pt x="363" y="506"/>
                    <a:pt x="647" y="210"/>
                    <a:pt x="806" y="210"/>
                  </a:cubicBezTo>
                  <a:cubicBezTo>
                    <a:pt x="855" y="210"/>
                    <a:pt x="892" y="237"/>
                    <a:pt x="908" y="307"/>
                  </a:cubicBezTo>
                  <a:cubicBezTo>
                    <a:pt x="938" y="453"/>
                    <a:pt x="808" y="675"/>
                    <a:pt x="762" y="805"/>
                  </a:cubicBezTo>
                  <a:cubicBezTo>
                    <a:pt x="647" y="1137"/>
                    <a:pt x="489" y="1439"/>
                    <a:pt x="321" y="1739"/>
                  </a:cubicBezTo>
                  <a:lnTo>
                    <a:pt x="321" y="1739"/>
                  </a:lnTo>
                  <a:cubicBezTo>
                    <a:pt x="167" y="1890"/>
                    <a:pt x="47" y="2113"/>
                    <a:pt x="11" y="2299"/>
                  </a:cubicBezTo>
                  <a:cubicBezTo>
                    <a:pt x="0" y="2360"/>
                    <a:pt x="19" y="2382"/>
                    <a:pt x="50" y="2382"/>
                  </a:cubicBezTo>
                  <a:cubicBezTo>
                    <a:pt x="104" y="2382"/>
                    <a:pt x="194" y="2315"/>
                    <a:pt x="218" y="2276"/>
                  </a:cubicBezTo>
                  <a:cubicBezTo>
                    <a:pt x="305" y="2125"/>
                    <a:pt x="394" y="1973"/>
                    <a:pt x="480" y="1820"/>
                  </a:cubicBezTo>
                  <a:lnTo>
                    <a:pt x="480" y="1820"/>
                  </a:lnTo>
                  <a:cubicBezTo>
                    <a:pt x="492" y="1815"/>
                    <a:pt x="505" y="1811"/>
                    <a:pt x="518" y="1811"/>
                  </a:cubicBezTo>
                  <a:cubicBezTo>
                    <a:pt x="528" y="1811"/>
                    <a:pt x="537" y="1813"/>
                    <a:pt x="548" y="1816"/>
                  </a:cubicBezTo>
                  <a:cubicBezTo>
                    <a:pt x="624" y="1831"/>
                    <a:pt x="701" y="2046"/>
                    <a:pt x="747" y="2115"/>
                  </a:cubicBezTo>
                  <a:cubicBezTo>
                    <a:pt x="816" y="2222"/>
                    <a:pt x="892" y="2360"/>
                    <a:pt x="1038" y="2360"/>
                  </a:cubicBezTo>
                  <a:cubicBezTo>
                    <a:pt x="1042" y="2360"/>
                    <a:pt x="1045" y="2360"/>
                    <a:pt x="1049" y="2360"/>
                  </a:cubicBezTo>
                  <a:cubicBezTo>
                    <a:pt x="1190" y="2360"/>
                    <a:pt x="1316" y="2220"/>
                    <a:pt x="1406" y="2130"/>
                  </a:cubicBezTo>
                  <a:cubicBezTo>
                    <a:pt x="1486" y="2050"/>
                    <a:pt x="1458" y="1981"/>
                    <a:pt x="1394" y="1981"/>
                  </a:cubicBezTo>
                  <a:cubicBezTo>
                    <a:pt x="1366" y="1981"/>
                    <a:pt x="1333" y="1993"/>
                    <a:pt x="1298" y="2023"/>
                  </a:cubicBezTo>
                  <a:cubicBezTo>
                    <a:pt x="1240" y="2073"/>
                    <a:pt x="1191" y="2094"/>
                    <a:pt x="1147" y="2094"/>
                  </a:cubicBezTo>
                  <a:cubicBezTo>
                    <a:pt x="934" y="2094"/>
                    <a:pt x="857" y="1603"/>
                    <a:pt x="608" y="1588"/>
                  </a:cubicBezTo>
                  <a:lnTo>
                    <a:pt x="608" y="1588"/>
                  </a:lnTo>
                  <a:cubicBezTo>
                    <a:pt x="812" y="1208"/>
                    <a:pt x="992" y="814"/>
                    <a:pt x="1091" y="391"/>
                  </a:cubicBezTo>
                  <a:cubicBezTo>
                    <a:pt x="1137" y="207"/>
                    <a:pt x="1153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-145800" y="3817500"/>
              <a:ext cx="27725" cy="30075"/>
            </a:xfrm>
            <a:custGeom>
              <a:rect b="b" l="l" r="r" t="t"/>
              <a:pathLst>
                <a:path extrusionOk="0" h="1203" w="1109">
                  <a:moveTo>
                    <a:pt x="355" y="0"/>
                  </a:moveTo>
                  <a:cubicBezTo>
                    <a:pt x="210" y="0"/>
                    <a:pt x="97" y="149"/>
                    <a:pt x="28" y="266"/>
                  </a:cubicBezTo>
                  <a:cubicBezTo>
                    <a:pt x="1" y="321"/>
                    <a:pt x="25" y="344"/>
                    <a:pt x="61" y="344"/>
                  </a:cubicBezTo>
                  <a:cubicBezTo>
                    <a:pt x="95" y="344"/>
                    <a:pt x="140" y="323"/>
                    <a:pt x="158" y="289"/>
                  </a:cubicBezTo>
                  <a:lnTo>
                    <a:pt x="166" y="297"/>
                  </a:lnTo>
                  <a:cubicBezTo>
                    <a:pt x="197" y="250"/>
                    <a:pt x="228" y="229"/>
                    <a:pt x="258" y="229"/>
                  </a:cubicBezTo>
                  <a:cubicBezTo>
                    <a:pt x="426" y="229"/>
                    <a:pt x="582" y="839"/>
                    <a:pt x="633" y="956"/>
                  </a:cubicBezTo>
                  <a:cubicBezTo>
                    <a:pt x="664" y="1048"/>
                    <a:pt x="725" y="1186"/>
                    <a:pt x="833" y="1201"/>
                  </a:cubicBezTo>
                  <a:cubicBezTo>
                    <a:pt x="839" y="1202"/>
                    <a:pt x="845" y="1202"/>
                    <a:pt x="851" y="1202"/>
                  </a:cubicBezTo>
                  <a:cubicBezTo>
                    <a:pt x="966" y="1202"/>
                    <a:pt x="1064" y="1073"/>
                    <a:pt x="1093" y="971"/>
                  </a:cubicBezTo>
                  <a:cubicBezTo>
                    <a:pt x="1109" y="915"/>
                    <a:pt x="1089" y="895"/>
                    <a:pt x="1057" y="895"/>
                  </a:cubicBezTo>
                  <a:cubicBezTo>
                    <a:pt x="1020" y="895"/>
                    <a:pt x="968" y="921"/>
                    <a:pt x="936" y="945"/>
                  </a:cubicBezTo>
                  <a:lnTo>
                    <a:pt x="936" y="945"/>
                  </a:lnTo>
                  <a:cubicBezTo>
                    <a:pt x="927" y="927"/>
                    <a:pt x="902" y="901"/>
                    <a:pt x="902" y="894"/>
                  </a:cubicBezTo>
                  <a:cubicBezTo>
                    <a:pt x="863" y="833"/>
                    <a:pt x="833" y="757"/>
                    <a:pt x="810" y="695"/>
                  </a:cubicBezTo>
                  <a:cubicBezTo>
                    <a:pt x="779" y="588"/>
                    <a:pt x="756" y="488"/>
                    <a:pt x="718" y="389"/>
                  </a:cubicBezTo>
                  <a:cubicBezTo>
                    <a:pt x="672" y="251"/>
                    <a:pt x="564" y="44"/>
                    <a:pt x="404" y="6"/>
                  </a:cubicBezTo>
                  <a:cubicBezTo>
                    <a:pt x="387" y="2"/>
                    <a:pt x="371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-145125" y="3818200"/>
              <a:ext cx="26400" cy="28475"/>
            </a:xfrm>
            <a:custGeom>
              <a:rect b="b" l="l" r="r" t="t"/>
              <a:pathLst>
                <a:path extrusionOk="0" h="1139" w="1056">
                  <a:moveTo>
                    <a:pt x="1023" y="1"/>
                  </a:moveTo>
                  <a:cubicBezTo>
                    <a:pt x="1010" y="1"/>
                    <a:pt x="994" y="7"/>
                    <a:pt x="982" y="16"/>
                  </a:cubicBezTo>
                  <a:cubicBezTo>
                    <a:pt x="813" y="146"/>
                    <a:pt x="698" y="330"/>
                    <a:pt x="553" y="491"/>
                  </a:cubicBezTo>
                  <a:cubicBezTo>
                    <a:pt x="392" y="660"/>
                    <a:pt x="231" y="820"/>
                    <a:pt x="70" y="989"/>
                  </a:cubicBezTo>
                  <a:cubicBezTo>
                    <a:pt x="1" y="1064"/>
                    <a:pt x="28" y="1138"/>
                    <a:pt x="84" y="1138"/>
                  </a:cubicBezTo>
                  <a:cubicBezTo>
                    <a:pt x="109" y="1138"/>
                    <a:pt x="139" y="1124"/>
                    <a:pt x="170" y="1089"/>
                  </a:cubicBezTo>
                  <a:cubicBezTo>
                    <a:pt x="346" y="912"/>
                    <a:pt x="530" y="736"/>
                    <a:pt x="706" y="552"/>
                  </a:cubicBezTo>
                  <a:cubicBezTo>
                    <a:pt x="836" y="407"/>
                    <a:pt x="1012" y="238"/>
                    <a:pt x="1051" y="39"/>
                  </a:cubicBezTo>
                  <a:cubicBezTo>
                    <a:pt x="1055" y="12"/>
                    <a:pt x="1041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-103025" y="3815900"/>
              <a:ext cx="29750" cy="7300"/>
            </a:xfrm>
            <a:custGeom>
              <a:rect b="b" l="l" r="r" t="t"/>
              <a:pathLst>
                <a:path extrusionOk="0" h="292" w="1190">
                  <a:moveTo>
                    <a:pt x="979" y="0"/>
                  </a:moveTo>
                  <a:cubicBezTo>
                    <a:pt x="900" y="0"/>
                    <a:pt x="814" y="22"/>
                    <a:pt x="738" y="31"/>
                  </a:cubicBezTo>
                  <a:cubicBezTo>
                    <a:pt x="562" y="54"/>
                    <a:pt x="393" y="77"/>
                    <a:pt x="209" y="93"/>
                  </a:cubicBezTo>
                  <a:cubicBezTo>
                    <a:pt x="134" y="100"/>
                    <a:pt x="0" y="284"/>
                    <a:pt x="111" y="284"/>
                  </a:cubicBezTo>
                  <a:cubicBezTo>
                    <a:pt x="113" y="284"/>
                    <a:pt x="115" y="284"/>
                    <a:pt x="117" y="284"/>
                  </a:cubicBezTo>
                  <a:lnTo>
                    <a:pt x="117" y="292"/>
                  </a:lnTo>
                  <a:cubicBezTo>
                    <a:pt x="286" y="284"/>
                    <a:pt x="455" y="277"/>
                    <a:pt x="623" y="261"/>
                  </a:cubicBezTo>
                  <a:cubicBezTo>
                    <a:pt x="776" y="254"/>
                    <a:pt x="914" y="254"/>
                    <a:pt x="1060" y="192"/>
                  </a:cubicBezTo>
                  <a:cubicBezTo>
                    <a:pt x="1106" y="177"/>
                    <a:pt x="1190" y="70"/>
                    <a:pt x="1113" y="31"/>
                  </a:cubicBezTo>
                  <a:cubicBezTo>
                    <a:pt x="1073" y="8"/>
                    <a:pt x="1027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-99900" y="3821250"/>
              <a:ext cx="28350" cy="6175"/>
            </a:xfrm>
            <a:custGeom>
              <a:rect b="b" l="l" r="r" t="t"/>
              <a:pathLst>
                <a:path extrusionOk="0" h="247" w="1134">
                  <a:moveTo>
                    <a:pt x="898" y="1"/>
                  </a:moveTo>
                  <a:cubicBezTo>
                    <a:pt x="824" y="1"/>
                    <a:pt x="747" y="12"/>
                    <a:pt x="674" y="17"/>
                  </a:cubicBezTo>
                  <a:cubicBezTo>
                    <a:pt x="529" y="24"/>
                    <a:pt x="376" y="32"/>
                    <a:pt x="222" y="40"/>
                  </a:cubicBezTo>
                  <a:cubicBezTo>
                    <a:pt x="130" y="47"/>
                    <a:pt x="0" y="246"/>
                    <a:pt x="123" y="246"/>
                  </a:cubicBezTo>
                  <a:cubicBezTo>
                    <a:pt x="284" y="239"/>
                    <a:pt x="444" y="231"/>
                    <a:pt x="613" y="223"/>
                  </a:cubicBezTo>
                  <a:cubicBezTo>
                    <a:pt x="751" y="216"/>
                    <a:pt x="881" y="216"/>
                    <a:pt x="1019" y="170"/>
                  </a:cubicBezTo>
                  <a:cubicBezTo>
                    <a:pt x="1057" y="155"/>
                    <a:pt x="1134" y="55"/>
                    <a:pt x="1065" y="32"/>
                  </a:cubicBezTo>
                  <a:cubicBezTo>
                    <a:pt x="1014" y="8"/>
                    <a:pt x="957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-59600" y="3794275"/>
              <a:ext cx="21200" cy="56700"/>
            </a:xfrm>
            <a:custGeom>
              <a:rect b="b" l="l" r="r" t="t"/>
              <a:pathLst>
                <a:path extrusionOk="0" h="2268" w="848">
                  <a:moveTo>
                    <a:pt x="765" y="0"/>
                  </a:moveTo>
                  <a:cubicBezTo>
                    <a:pt x="731" y="0"/>
                    <a:pt x="689" y="24"/>
                    <a:pt x="671" y="46"/>
                  </a:cubicBezTo>
                  <a:cubicBezTo>
                    <a:pt x="434" y="284"/>
                    <a:pt x="257" y="598"/>
                    <a:pt x="51" y="858"/>
                  </a:cubicBezTo>
                  <a:cubicBezTo>
                    <a:pt x="1" y="921"/>
                    <a:pt x="31" y="955"/>
                    <a:pt x="77" y="955"/>
                  </a:cubicBezTo>
                  <a:cubicBezTo>
                    <a:pt x="109" y="955"/>
                    <a:pt x="148" y="939"/>
                    <a:pt x="173" y="904"/>
                  </a:cubicBezTo>
                  <a:lnTo>
                    <a:pt x="181" y="904"/>
                  </a:lnTo>
                  <a:cubicBezTo>
                    <a:pt x="330" y="712"/>
                    <a:pt x="471" y="488"/>
                    <a:pt x="631" y="297"/>
                  </a:cubicBezTo>
                  <a:lnTo>
                    <a:pt x="631" y="297"/>
                  </a:lnTo>
                  <a:cubicBezTo>
                    <a:pt x="636" y="599"/>
                    <a:pt x="600" y="902"/>
                    <a:pt x="587" y="1211"/>
                  </a:cubicBezTo>
                  <a:cubicBezTo>
                    <a:pt x="579" y="1548"/>
                    <a:pt x="572" y="1877"/>
                    <a:pt x="579" y="2214"/>
                  </a:cubicBezTo>
                  <a:cubicBezTo>
                    <a:pt x="579" y="2253"/>
                    <a:pt x="596" y="2268"/>
                    <a:pt x="620" y="2268"/>
                  </a:cubicBezTo>
                  <a:cubicBezTo>
                    <a:pt x="676" y="2268"/>
                    <a:pt x="773" y="2182"/>
                    <a:pt x="778" y="2122"/>
                  </a:cubicBezTo>
                  <a:cubicBezTo>
                    <a:pt x="794" y="1785"/>
                    <a:pt x="794" y="1448"/>
                    <a:pt x="801" y="1103"/>
                  </a:cubicBezTo>
                  <a:cubicBezTo>
                    <a:pt x="809" y="751"/>
                    <a:pt x="847" y="406"/>
                    <a:pt x="817" y="54"/>
                  </a:cubicBezTo>
                  <a:cubicBezTo>
                    <a:pt x="813" y="14"/>
                    <a:pt x="791" y="0"/>
                    <a:pt x="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-142375" y="3894425"/>
              <a:ext cx="27550" cy="27750"/>
            </a:xfrm>
            <a:custGeom>
              <a:rect b="b" l="l" r="r" t="t"/>
              <a:pathLst>
                <a:path extrusionOk="0" h="1110" w="1102">
                  <a:moveTo>
                    <a:pt x="373" y="1"/>
                  </a:moveTo>
                  <a:cubicBezTo>
                    <a:pt x="235" y="1"/>
                    <a:pt x="119" y="144"/>
                    <a:pt x="44" y="246"/>
                  </a:cubicBezTo>
                  <a:cubicBezTo>
                    <a:pt x="1" y="312"/>
                    <a:pt x="27" y="342"/>
                    <a:pt x="69" y="342"/>
                  </a:cubicBezTo>
                  <a:cubicBezTo>
                    <a:pt x="100" y="342"/>
                    <a:pt x="141" y="325"/>
                    <a:pt x="167" y="292"/>
                  </a:cubicBezTo>
                  <a:cubicBezTo>
                    <a:pt x="213" y="234"/>
                    <a:pt x="256" y="211"/>
                    <a:pt x="294" y="211"/>
                  </a:cubicBezTo>
                  <a:cubicBezTo>
                    <a:pt x="386" y="211"/>
                    <a:pt x="449" y="351"/>
                    <a:pt x="466" y="460"/>
                  </a:cubicBezTo>
                  <a:cubicBezTo>
                    <a:pt x="473" y="560"/>
                    <a:pt x="466" y="660"/>
                    <a:pt x="473" y="759"/>
                  </a:cubicBezTo>
                  <a:cubicBezTo>
                    <a:pt x="481" y="866"/>
                    <a:pt x="504" y="1043"/>
                    <a:pt x="611" y="1096"/>
                  </a:cubicBezTo>
                  <a:cubicBezTo>
                    <a:pt x="633" y="1106"/>
                    <a:pt x="654" y="1110"/>
                    <a:pt x="675" y="1110"/>
                  </a:cubicBezTo>
                  <a:cubicBezTo>
                    <a:pt x="773" y="1110"/>
                    <a:pt x="858" y="1019"/>
                    <a:pt x="902" y="943"/>
                  </a:cubicBezTo>
                  <a:cubicBezTo>
                    <a:pt x="948" y="874"/>
                    <a:pt x="1102" y="637"/>
                    <a:pt x="1056" y="552"/>
                  </a:cubicBezTo>
                  <a:cubicBezTo>
                    <a:pt x="1049" y="536"/>
                    <a:pt x="1038" y="529"/>
                    <a:pt x="1025" y="529"/>
                  </a:cubicBezTo>
                  <a:cubicBezTo>
                    <a:pt x="1008" y="529"/>
                    <a:pt x="989" y="540"/>
                    <a:pt x="971" y="552"/>
                  </a:cubicBezTo>
                  <a:cubicBezTo>
                    <a:pt x="918" y="591"/>
                    <a:pt x="895" y="644"/>
                    <a:pt x="864" y="706"/>
                  </a:cubicBezTo>
                  <a:cubicBezTo>
                    <a:pt x="841" y="752"/>
                    <a:pt x="826" y="798"/>
                    <a:pt x="803" y="843"/>
                  </a:cubicBezTo>
                  <a:cubicBezTo>
                    <a:pt x="787" y="859"/>
                    <a:pt x="780" y="882"/>
                    <a:pt x="772" y="897"/>
                  </a:cubicBezTo>
                  <a:cubicBezTo>
                    <a:pt x="768" y="902"/>
                    <a:pt x="764" y="907"/>
                    <a:pt x="761" y="911"/>
                  </a:cubicBezTo>
                  <a:lnTo>
                    <a:pt x="761" y="911"/>
                  </a:lnTo>
                  <a:cubicBezTo>
                    <a:pt x="627" y="853"/>
                    <a:pt x="673" y="513"/>
                    <a:pt x="665" y="407"/>
                  </a:cubicBezTo>
                  <a:cubicBezTo>
                    <a:pt x="650" y="254"/>
                    <a:pt x="604" y="47"/>
                    <a:pt x="427" y="8"/>
                  </a:cubicBezTo>
                  <a:cubicBezTo>
                    <a:pt x="409" y="3"/>
                    <a:pt x="391" y="1"/>
                    <a:pt x="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-142700" y="3895975"/>
              <a:ext cx="26800" cy="25375"/>
            </a:xfrm>
            <a:custGeom>
              <a:rect b="b" l="l" r="r" t="t"/>
              <a:pathLst>
                <a:path extrusionOk="0" h="1015" w="1072">
                  <a:moveTo>
                    <a:pt x="1015" y="1"/>
                  </a:moveTo>
                  <a:cubicBezTo>
                    <a:pt x="1005" y="1"/>
                    <a:pt x="995" y="3"/>
                    <a:pt x="984" y="8"/>
                  </a:cubicBezTo>
                  <a:cubicBezTo>
                    <a:pt x="816" y="100"/>
                    <a:pt x="693" y="261"/>
                    <a:pt x="555" y="391"/>
                  </a:cubicBezTo>
                  <a:cubicBezTo>
                    <a:pt x="394" y="544"/>
                    <a:pt x="234" y="705"/>
                    <a:pt x="80" y="858"/>
                  </a:cubicBezTo>
                  <a:cubicBezTo>
                    <a:pt x="0" y="938"/>
                    <a:pt x="28" y="1015"/>
                    <a:pt x="91" y="1015"/>
                  </a:cubicBezTo>
                  <a:cubicBezTo>
                    <a:pt x="119" y="1015"/>
                    <a:pt x="153" y="1000"/>
                    <a:pt x="188" y="965"/>
                  </a:cubicBezTo>
                  <a:cubicBezTo>
                    <a:pt x="348" y="812"/>
                    <a:pt x="502" y="659"/>
                    <a:pt x="663" y="506"/>
                  </a:cubicBezTo>
                  <a:cubicBezTo>
                    <a:pt x="800" y="368"/>
                    <a:pt x="961" y="245"/>
                    <a:pt x="1053" y="77"/>
                  </a:cubicBezTo>
                  <a:cubicBezTo>
                    <a:pt x="1072" y="34"/>
                    <a:pt x="105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-105475" y="3891150"/>
              <a:ext cx="27050" cy="6750"/>
            </a:xfrm>
            <a:custGeom>
              <a:rect b="b" l="l" r="r" t="t"/>
              <a:pathLst>
                <a:path extrusionOk="0" h="270" w="1082">
                  <a:moveTo>
                    <a:pt x="909" y="1"/>
                  </a:moveTo>
                  <a:cubicBezTo>
                    <a:pt x="851" y="1"/>
                    <a:pt x="788" y="13"/>
                    <a:pt x="736" y="17"/>
                  </a:cubicBezTo>
                  <a:cubicBezTo>
                    <a:pt x="568" y="25"/>
                    <a:pt x="399" y="48"/>
                    <a:pt x="231" y="55"/>
                  </a:cubicBezTo>
                  <a:cubicBezTo>
                    <a:pt x="139" y="63"/>
                    <a:pt x="1" y="270"/>
                    <a:pt x="124" y="270"/>
                  </a:cubicBezTo>
                  <a:cubicBezTo>
                    <a:pt x="292" y="262"/>
                    <a:pt x="461" y="247"/>
                    <a:pt x="622" y="239"/>
                  </a:cubicBezTo>
                  <a:cubicBezTo>
                    <a:pt x="767" y="231"/>
                    <a:pt x="897" y="247"/>
                    <a:pt x="1020" y="162"/>
                  </a:cubicBezTo>
                  <a:cubicBezTo>
                    <a:pt x="1043" y="147"/>
                    <a:pt x="1081" y="101"/>
                    <a:pt x="1066" y="70"/>
                  </a:cubicBezTo>
                  <a:cubicBezTo>
                    <a:pt x="1030" y="15"/>
                    <a:pt x="972" y="1"/>
                    <a:pt x="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-101700" y="3897500"/>
              <a:ext cx="25750" cy="5975"/>
            </a:xfrm>
            <a:custGeom>
              <a:rect b="b" l="l" r="r" t="t"/>
              <a:pathLst>
                <a:path extrusionOk="0" h="239" w="1030">
                  <a:moveTo>
                    <a:pt x="829" y="0"/>
                  </a:moveTo>
                  <a:cubicBezTo>
                    <a:pt x="773" y="0"/>
                    <a:pt x="715" y="8"/>
                    <a:pt x="670" y="8"/>
                  </a:cubicBezTo>
                  <a:cubicBezTo>
                    <a:pt x="524" y="8"/>
                    <a:pt x="371" y="16"/>
                    <a:pt x="225" y="23"/>
                  </a:cubicBezTo>
                  <a:cubicBezTo>
                    <a:pt x="135" y="31"/>
                    <a:pt x="0" y="238"/>
                    <a:pt x="119" y="238"/>
                  </a:cubicBezTo>
                  <a:cubicBezTo>
                    <a:pt x="121" y="238"/>
                    <a:pt x="123" y="238"/>
                    <a:pt x="126" y="238"/>
                  </a:cubicBezTo>
                  <a:cubicBezTo>
                    <a:pt x="271" y="230"/>
                    <a:pt x="417" y="230"/>
                    <a:pt x="562" y="230"/>
                  </a:cubicBezTo>
                  <a:cubicBezTo>
                    <a:pt x="605" y="230"/>
                    <a:pt x="646" y="232"/>
                    <a:pt x="686" y="232"/>
                  </a:cubicBezTo>
                  <a:cubicBezTo>
                    <a:pt x="776" y="232"/>
                    <a:pt x="861" y="224"/>
                    <a:pt x="945" y="177"/>
                  </a:cubicBezTo>
                  <a:cubicBezTo>
                    <a:pt x="976" y="154"/>
                    <a:pt x="1030" y="100"/>
                    <a:pt x="999" y="62"/>
                  </a:cubicBezTo>
                  <a:cubicBezTo>
                    <a:pt x="962" y="12"/>
                    <a:pt x="897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-52250" y="3860525"/>
              <a:ext cx="13075" cy="28050"/>
            </a:xfrm>
            <a:custGeom>
              <a:rect b="b" l="l" r="r" t="t"/>
              <a:pathLst>
                <a:path extrusionOk="0" h="1122" w="523">
                  <a:moveTo>
                    <a:pt x="469" y="1"/>
                  </a:moveTo>
                  <a:cubicBezTo>
                    <a:pt x="425" y="1"/>
                    <a:pt x="355" y="61"/>
                    <a:pt x="339" y="93"/>
                  </a:cubicBezTo>
                  <a:cubicBezTo>
                    <a:pt x="232" y="315"/>
                    <a:pt x="132" y="545"/>
                    <a:pt x="25" y="767"/>
                  </a:cubicBezTo>
                  <a:cubicBezTo>
                    <a:pt x="1" y="815"/>
                    <a:pt x="17" y="834"/>
                    <a:pt x="45" y="834"/>
                  </a:cubicBezTo>
                  <a:cubicBezTo>
                    <a:pt x="80" y="834"/>
                    <a:pt x="134" y="805"/>
                    <a:pt x="155" y="767"/>
                  </a:cubicBezTo>
                  <a:lnTo>
                    <a:pt x="155" y="775"/>
                  </a:lnTo>
                  <a:cubicBezTo>
                    <a:pt x="210" y="674"/>
                    <a:pt x="261" y="570"/>
                    <a:pt x="312" y="466"/>
                  </a:cubicBezTo>
                  <a:lnTo>
                    <a:pt x="312" y="466"/>
                  </a:lnTo>
                  <a:cubicBezTo>
                    <a:pt x="304" y="538"/>
                    <a:pt x="296" y="609"/>
                    <a:pt x="293" y="683"/>
                  </a:cubicBezTo>
                  <a:cubicBezTo>
                    <a:pt x="285" y="805"/>
                    <a:pt x="224" y="1027"/>
                    <a:pt x="331" y="1112"/>
                  </a:cubicBezTo>
                  <a:cubicBezTo>
                    <a:pt x="338" y="1119"/>
                    <a:pt x="346" y="1122"/>
                    <a:pt x="355" y="1122"/>
                  </a:cubicBezTo>
                  <a:cubicBezTo>
                    <a:pt x="382" y="1122"/>
                    <a:pt x="411" y="1091"/>
                    <a:pt x="423" y="1073"/>
                  </a:cubicBezTo>
                  <a:cubicBezTo>
                    <a:pt x="507" y="928"/>
                    <a:pt x="477" y="752"/>
                    <a:pt x="484" y="591"/>
                  </a:cubicBezTo>
                  <a:cubicBezTo>
                    <a:pt x="492" y="407"/>
                    <a:pt x="523" y="231"/>
                    <a:pt x="507" y="47"/>
                  </a:cubicBezTo>
                  <a:cubicBezTo>
                    <a:pt x="505" y="13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-59700" y="3889425"/>
              <a:ext cx="35650" cy="7500"/>
            </a:xfrm>
            <a:custGeom>
              <a:rect b="b" l="l" r="r" t="t"/>
              <a:pathLst>
                <a:path extrusionOk="0" h="300" w="1426">
                  <a:moveTo>
                    <a:pt x="1240" y="0"/>
                  </a:moveTo>
                  <a:cubicBezTo>
                    <a:pt x="1118" y="0"/>
                    <a:pt x="988" y="38"/>
                    <a:pt x="874" y="55"/>
                  </a:cubicBezTo>
                  <a:cubicBezTo>
                    <a:pt x="693" y="84"/>
                    <a:pt x="517" y="109"/>
                    <a:pt x="338" y="109"/>
                  </a:cubicBezTo>
                  <a:cubicBezTo>
                    <a:pt x="282" y="109"/>
                    <a:pt x="226" y="107"/>
                    <a:pt x="169" y="101"/>
                  </a:cubicBezTo>
                  <a:cubicBezTo>
                    <a:pt x="108" y="101"/>
                    <a:pt x="1" y="247"/>
                    <a:pt x="78" y="262"/>
                  </a:cubicBezTo>
                  <a:cubicBezTo>
                    <a:pt x="203" y="287"/>
                    <a:pt x="340" y="300"/>
                    <a:pt x="480" y="300"/>
                  </a:cubicBezTo>
                  <a:cubicBezTo>
                    <a:pt x="771" y="300"/>
                    <a:pt x="1076" y="245"/>
                    <a:pt x="1319" y="132"/>
                  </a:cubicBezTo>
                  <a:cubicBezTo>
                    <a:pt x="1349" y="124"/>
                    <a:pt x="1426" y="40"/>
                    <a:pt x="1365" y="17"/>
                  </a:cubicBezTo>
                  <a:cubicBezTo>
                    <a:pt x="1325" y="5"/>
                    <a:pt x="1283" y="0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-51650" y="3900675"/>
              <a:ext cx="25875" cy="25775"/>
            </a:xfrm>
            <a:custGeom>
              <a:rect b="b" l="l" r="r" t="t"/>
              <a:pathLst>
                <a:path extrusionOk="0" h="1031" w="1035">
                  <a:moveTo>
                    <a:pt x="546" y="1"/>
                  </a:moveTo>
                  <a:cubicBezTo>
                    <a:pt x="423" y="1"/>
                    <a:pt x="260" y="78"/>
                    <a:pt x="185" y="111"/>
                  </a:cubicBezTo>
                  <a:cubicBezTo>
                    <a:pt x="118" y="144"/>
                    <a:pt x="74" y="265"/>
                    <a:pt x="145" y="265"/>
                  </a:cubicBezTo>
                  <a:cubicBezTo>
                    <a:pt x="156" y="265"/>
                    <a:pt x="169" y="262"/>
                    <a:pt x="185" y="256"/>
                  </a:cubicBezTo>
                  <a:cubicBezTo>
                    <a:pt x="246" y="233"/>
                    <a:pt x="307" y="210"/>
                    <a:pt x="368" y="195"/>
                  </a:cubicBezTo>
                  <a:cubicBezTo>
                    <a:pt x="384" y="195"/>
                    <a:pt x="419" y="188"/>
                    <a:pt x="448" y="188"/>
                  </a:cubicBezTo>
                  <a:cubicBezTo>
                    <a:pt x="463" y="188"/>
                    <a:pt x="476" y="190"/>
                    <a:pt x="483" y="195"/>
                  </a:cubicBezTo>
                  <a:cubicBezTo>
                    <a:pt x="545" y="249"/>
                    <a:pt x="453" y="333"/>
                    <a:pt x="422" y="371"/>
                  </a:cubicBezTo>
                  <a:cubicBezTo>
                    <a:pt x="276" y="548"/>
                    <a:pt x="131" y="716"/>
                    <a:pt x="24" y="915"/>
                  </a:cubicBezTo>
                  <a:cubicBezTo>
                    <a:pt x="1" y="961"/>
                    <a:pt x="8" y="1015"/>
                    <a:pt x="62" y="1023"/>
                  </a:cubicBezTo>
                  <a:cubicBezTo>
                    <a:pt x="102" y="1029"/>
                    <a:pt x="143" y="1031"/>
                    <a:pt x="185" y="1031"/>
                  </a:cubicBezTo>
                  <a:cubicBezTo>
                    <a:pt x="300" y="1031"/>
                    <a:pt x="417" y="1013"/>
                    <a:pt x="529" y="1007"/>
                  </a:cubicBezTo>
                  <a:cubicBezTo>
                    <a:pt x="568" y="1007"/>
                    <a:pt x="605" y="1008"/>
                    <a:pt x="641" y="1008"/>
                  </a:cubicBezTo>
                  <a:cubicBezTo>
                    <a:pt x="751" y="1008"/>
                    <a:pt x="851" y="1000"/>
                    <a:pt x="943" y="931"/>
                  </a:cubicBezTo>
                  <a:cubicBezTo>
                    <a:pt x="981" y="908"/>
                    <a:pt x="1035" y="831"/>
                    <a:pt x="981" y="800"/>
                  </a:cubicBezTo>
                  <a:cubicBezTo>
                    <a:pt x="946" y="777"/>
                    <a:pt x="897" y="769"/>
                    <a:pt x="845" y="769"/>
                  </a:cubicBezTo>
                  <a:cubicBezTo>
                    <a:pt x="763" y="769"/>
                    <a:pt x="672" y="788"/>
                    <a:pt x="606" y="793"/>
                  </a:cubicBezTo>
                  <a:cubicBezTo>
                    <a:pt x="495" y="799"/>
                    <a:pt x="379" y="830"/>
                    <a:pt x="263" y="830"/>
                  </a:cubicBezTo>
                  <a:cubicBezTo>
                    <a:pt x="260" y="830"/>
                    <a:pt x="257" y="830"/>
                    <a:pt x="254" y="830"/>
                  </a:cubicBezTo>
                  <a:lnTo>
                    <a:pt x="254" y="830"/>
                  </a:lnTo>
                  <a:cubicBezTo>
                    <a:pt x="341" y="691"/>
                    <a:pt x="453" y="566"/>
                    <a:pt x="560" y="440"/>
                  </a:cubicBezTo>
                  <a:cubicBezTo>
                    <a:pt x="629" y="356"/>
                    <a:pt x="721" y="233"/>
                    <a:pt x="698" y="119"/>
                  </a:cubicBezTo>
                  <a:cubicBezTo>
                    <a:pt x="683" y="31"/>
                    <a:pt x="622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-159200" y="3955675"/>
              <a:ext cx="19475" cy="52700"/>
            </a:xfrm>
            <a:custGeom>
              <a:rect b="b" l="l" r="r" t="t"/>
              <a:pathLst>
                <a:path extrusionOk="0" h="2108" w="779">
                  <a:moveTo>
                    <a:pt x="571" y="0"/>
                  </a:moveTo>
                  <a:cubicBezTo>
                    <a:pt x="500" y="0"/>
                    <a:pt x="410" y="106"/>
                    <a:pt x="434" y="171"/>
                  </a:cubicBezTo>
                  <a:cubicBezTo>
                    <a:pt x="488" y="347"/>
                    <a:pt x="457" y="523"/>
                    <a:pt x="442" y="707"/>
                  </a:cubicBezTo>
                  <a:cubicBezTo>
                    <a:pt x="426" y="883"/>
                    <a:pt x="426" y="1067"/>
                    <a:pt x="426" y="1251"/>
                  </a:cubicBezTo>
                  <a:cubicBezTo>
                    <a:pt x="426" y="1404"/>
                    <a:pt x="442" y="1557"/>
                    <a:pt x="449" y="1711"/>
                  </a:cubicBezTo>
                  <a:cubicBezTo>
                    <a:pt x="449" y="1777"/>
                    <a:pt x="463" y="1864"/>
                    <a:pt x="363" y="1864"/>
                  </a:cubicBezTo>
                  <a:cubicBezTo>
                    <a:pt x="359" y="1864"/>
                    <a:pt x="354" y="1864"/>
                    <a:pt x="350" y="1864"/>
                  </a:cubicBezTo>
                  <a:cubicBezTo>
                    <a:pt x="281" y="1856"/>
                    <a:pt x="235" y="1726"/>
                    <a:pt x="189" y="1680"/>
                  </a:cubicBezTo>
                  <a:cubicBezTo>
                    <a:pt x="176" y="1665"/>
                    <a:pt x="162" y="1658"/>
                    <a:pt x="147" y="1658"/>
                  </a:cubicBezTo>
                  <a:cubicBezTo>
                    <a:pt x="89" y="1658"/>
                    <a:pt x="20" y="1760"/>
                    <a:pt x="20" y="1803"/>
                  </a:cubicBezTo>
                  <a:cubicBezTo>
                    <a:pt x="1" y="1972"/>
                    <a:pt x="152" y="2107"/>
                    <a:pt x="315" y="2107"/>
                  </a:cubicBezTo>
                  <a:cubicBezTo>
                    <a:pt x="345" y="2107"/>
                    <a:pt x="374" y="2103"/>
                    <a:pt x="403" y="2094"/>
                  </a:cubicBezTo>
                  <a:cubicBezTo>
                    <a:pt x="564" y="2040"/>
                    <a:pt x="656" y="1872"/>
                    <a:pt x="687" y="1711"/>
                  </a:cubicBezTo>
                  <a:cubicBezTo>
                    <a:pt x="725" y="1443"/>
                    <a:pt x="687" y="1151"/>
                    <a:pt x="687" y="883"/>
                  </a:cubicBezTo>
                  <a:cubicBezTo>
                    <a:pt x="687" y="615"/>
                    <a:pt x="779" y="270"/>
                    <a:pt x="625" y="33"/>
                  </a:cubicBezTo>
                  <a:cubicBezTo>
                    <a:pt x="611" y="10"/>
                    <a:pt x="592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-156450" y="3951275"/>
              <a:ext cx="38300" cy="58025"/>
            </a:xfrm>
            <a:custGeom>
              <a:rect b="b" l="l" r="r" t="t"/>
              <a:pathLst>
                <a:path extrusionOk="0" h="2321" w="1532">
                  <a:moveTo>
                    <a:pt x="955" y="0"/>
                  </a:moveTo>
                  <a:cubicBezTo>
                    <a:pt x="914" y="0"/>
                    <a:pt x="871" y="3"/>
                    <a:pt x="830" y="10"/>
                  </a:cubicBezTo>
                  <a:cubicBezTo>
                    <a:pt x="523" y="63"/>
                    <a:pt x="286" y="293"/>
                    <a:pt x="71" y="500"/>
                  </a:cubicBezTo>
                  <a:cubicBezTo>
                    <a:pt x="0" y="571"/>
                    <a:pt x="30" y="638"/>
                    <a:pt x="89" y="638"/>
                  </a:cubicBezTo>
                  <a:cubicBezTo>
                    <a:pt x="113" y="638"/>
                    <a:pt x="142" y="626"/>
                    <a:pt x="171" y="600"/>
                  </a:cubicBezTo>
                  <a:cubicBezTo>
                    <a:pt x="324" y="454"/>
                    <a:pt x="492" y="293"/>
                    <a:pt x="707" y="247"/>
                  </a:cubicBezTo>
                  <a:cubicBezTo>
                    <a:pt x="749" y="238"/>
                    <a:pt x="794" y="233"/>
                    <a:pt x="838" y="233"/>
                  </a:cubicBezTo>
                  <a:cubicBezTo>
                    <a:pt x="983" y="233"/>
                    <a:pt x="1128" y="287"/>
                    <a:pt x="1174" y="439"/>
                  </a:cubicBezTo>
                  <a:cubicBezTo>
                    <a:pt x="1220" y="623"/>
                    <a:pt x="1090" y="814"/>
                    <a:pt x="967" y="944"/>
                  </a:cubicBezTo>
                  <a:cubicBezTo>
                    <a:pt x="897" y="1015"/>
                    <a:pt x="799" y="1105"/>
                    <a:pt x="695" y="1178"/>
                  </a:cubicBezTo>
                  <a:lnTo>
                    <a:pt x="695" y="1178"/>
                  </a:lnTo>
                  <a:cubicBezTo>
                    <a:pt x="678" y="1175"/>
                    <a:pt x="660" y="1174"/>
                    <a:pt x="642" y="1174"/>
                  </a:cubicBezTo>
                  <a:cubicBezTo>
                    <a:pt x="487" y="1174"/>
                    <a:pt x="329" y="1291"/>
                    <a:pt x="324" y="1458"/>
                  </a:cubicBezTo>
                  <a:cubicBezTo>
                    <a:pt x="324" y="1503"/>
                    <a:pt x="356" y="1521"/>
                    <a:pt x="390" y="1521"/>
                  </a:cubicBezTo>
                  <a:cubicBezTo>
                    <a:pt x="396" y="1521"/>
                    <a:pt x="402" y="1520"/>
                    <a:pt x="408" y="1519"/>
                  </a:cubicBezTo>
                  <a:cubicBezTo>
                    <a:pt x="485" y="1501"/>
                    <a:pt x="562" y="1469"/>
                    <a:pt x="638" y="1427"/>
                  </a:cubicBezTo>
                  <a:lnTo>
                    <a:pt x="638" y="1427"/>
                  </a:lnTo>
                  <a:cubicBezTo>
                    <a:pt x="676" y="1458"/>
                    <a:pt x="699" y="1504"/>
                    <a:pt x="722" y="1542"/>
                  </a:cubicBezTo>
                  <a:cubicBezTo>
                    <a:pt x="753" y="1619"/>
                    <a:pt x="768" y="1695"/>
                    <a:pt x="791" y="1764"/>
                  </a:cubicBezTo>
                  <a:cubicBezTo>
                    <a:pt x="837" y="1917"/>
                    <a:pt x="868" y="2101"/>
                    <a:pt x="960" y="2231"/>
                  </a:cubicBezTo>
                  <a:cubicBezTo>
                    <a:pt x="1009" y="2295"/>
                    <a:pt x="1064" y="2321"/>
                    <a:pt x="1119" y="2321"/>
                  </a:cubicBezTo>
                  <a:cubicBezTo>
                    <a:pt x="1269" y="2321"/>
                    <a:pt x="1423" y="2132"/>
                    <a:pt x="1496" y="2009"/>
                  </a:cubicBezTo>
                  <a:cubicBezTo>
                    <a:pt x="1532" y="1948"/>
                    <a:pt x="1499" y="1917"/>
                    <a:pt x="1456" y="1917"/>
                  </a:cubicBezTo>
                  <a:cubicBezTo>
                    <a:pt x="1434" y="1917"/>
                    <a:pt x="1409" y="1925"/>
                    <a:pt x="1389" y="1940"/>
                  </a:cubicBezTo>
                  <a:cubicBezTo>
                    <a:pt x="1323" y="1984"/>
                    <a:pt x="1274" y="2066"/>
                    <a:pt x="1220" y="2066"/>
                  </a:cubicBezTo>
                  <a:cubicBezTo>
                    <a:pt x="1198" y="2066"/>
                    <a:pt x="1176" y="2052"/>
                    <a:pt x="1151" y="2017"/>
                  </a:cubicBezTo>
                  <a:cubicBezTo>
                    <a:pt x="1090" y="1933"/>
                    <a:pt x="1075" y="1802"/>
                    <a:pt x="1044" y="1710"/>
                  </a:cubicBezTo>
                  <a:cubicBezTo>
                    <a:pt x="1000" y="1565"/>
                    <a:pt x="964" y="1391"/>
                    <a:pt x="861" y="1276"/>
                  </a:cubicBezTo>
                  <a:lnTo>
                    <a:pt x="861" y="1276"/>
                  </a:lnTo>
                  <a:cubicBezTo>
                    <a:pt x="966" y="1192"/>
                    <a:pt x="1061" y="1098"/>
                    <a:pt x="1136" y="1013"/>
                  </a:cubicBezTo>
                  <a:cubicBezTo>
                    <a:pt x="1305" y="829"/>
                    <a:pt x="1458" y="577"/>
                    <a:pt x="1412" y="324"/>
                  </a:cubicBezTo>
                  <a:cubicBezTo>
                    <a:pt x="1367" y="87"/>
                    <a:pt x="1167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-111525" y="3974450"/>
              <a:ext cx="22175" cy="5650"/>
            </a:xfrm>
            <a:custGeom>
              <a:rect b="b" l="l" r="r" t="t"/>
              <a:pathLst>
                <a:path extrusionOk="0" h="226" w="887">
                  <a:moveTo>
                    <a:pt x="507" y="0"/>
                  </a:moveTo>
                  <a:cubicBezTo>
                    <a:pt x="404" y="0"/>
                    <a:pt x="300" y="2"/>
                    <a:pt x="197" y="2"/>
                  </a:cubicBezTo>
                  <a:cubicBezTo>
                    <a:pt x="195" y="2"/>
                    <a:pt x="194" y="2"/>
                    <a:pt x="192" y="2"/>
                  </a:cubicBezTo>
                  <a:cubicBezTo>
                    <a:pt x="115" y="2"/>
                    <a:pt x="0" y="171"/>
                    <a:pt x="113" y="178"/>
                  </a:cubicBezTo>
                  <a:cubicBezTo>
                    <a:pt x="243" y="194"/>
                    <a:pt x="381" y="209"/>
                    <a:pt x="511" y="217"/>
                  </a:cubicBezTo>
                  <a:cubicBezTo>
                    <a:pt x="561" y="220"/>
                    <a:pt x="607" y="225"/>
                    <a:pt x="650" y="225"/>
                  </a:cubicBezTo>
                  <a:cubicBezTo>
                    <a:pt x="714" y="225"/>
                    <a:pt x="774" y="213"/>
                    <a:pt x="833" y="163"/>
                  </a:cubicBezTo>
                  <a:cubicBezTo>
                    <a:pt x="856" y="140"/>
                    <a:pt x="886" y="109"/>
                    <a:pt x="871" y="79"/>
                  </a:cubicBezTo>
                  <a:cubicBezTo>
                    <a:pt x="871" y="63"/>
                    <a:pt x="871" y="56"/>
                    <a:pt x="864" y="48"/>
                  </a:cubicBezTo>
                  <a:cubicBezTo>
                    <a:pt x="856" y="25"/>
                    <a:pt x="833" y="17"/>
                    <a:pt x="818" y="10"/>
                  </a:cubicBezTo>
                  <a:cubicBezTo>
                    <a:pt x="714" y="2"/>
                    <a:pt x="611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-111975" y="3979850"/>
              <a:ext cx="21100" cy="5550"/>
            </a:xfrm>
            <a:custGeom>
              <a:rect b="b" l="l" r="r" t="t"/>
              <a:pathLst>
                <a:path extrusionOk="0" h="222" w="844">
                  <a:moveTo>
                    <a:pt x="669" y="1"/>
                  </a:moveTo>
                  <a:cubicBezTo>
                    <a:pt x="632" y="1"/>
                    <a:pt x="594" y="5"/>
                    <a:pt x="560" y="8"/>
                  </a:cubicBezTo>
                  <a:lnTo>
                    <a:pt x="223" y="8"/>
                  </a:lnTo>
                  <a:cubicBezTo>
                    <a:pt x="131" y="8"/>
                    <a:pt x="0" y="215"/>
                    <a:pt x="123" y="215"/>
                  </a:cubicBezTo>
                  <a:cubicBezTo>
                    <a:pt x="212" y="215"/>
                    <a:pt x="308" y="222"/>
                    <a:pt x="403" y="222"/>
                  </a:cubicBezTo>
                  <a:cubicBezTo>
                    <a:pt x="536" y="222"/>
                    <a:pt x="667" y="209"/>
                    <a:pt x="774" y="146"/>
                  </a:cubicBezTo>
                  <a:cubicBezTo>
                    <a:pt x="797" y="131"/>
                    <a:pt x="843" y="77"/>
                    <a:pt x="813" y="47"/>
                  </a:cubicBezTo>
                  <a:cubicBezTo>
                    <a:pt x="776" y="10"/>
                    <a:pt x="72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-83975" y="3943900"/>
              <a:ext cx="34875" cy="78300"/>
            </a:xfrm>
            <a:custGeom>
              <a:rect b="b" l="l" r="r" t="t"/>
              <a:pathLst>
                <a:path extrusionOk="0" h="3132" w="1395">
                  <a:moveTo>
                    <a:pt x="1095" y="1"/>
                  </a:moveTo>
                  <a:cubicBezTo>
                    <a:pt x="936" y="1"/>
                    <a:pt x="793" y="111"/>
                    <a:pt x="681" y="266"/>
                  </a:cubicBezTo>
                  <a:cubicBezTo>
                    <a:pt x="604" y="381"/>
                    <a:pt x="535" y="512"/>
                    <a:pt x="489" y="642"/>
                  </a:cubicBezTo>
                  <a:cubicBezTo>
                    <a:pt x="416" y="862"/>
                    <a:pt x="420" y="1053"/>
                    <a:pt x="213" y="1177"/>
                  </a:cubicBezTo>
                  <a:lnTo>
                    <a:pt x="213" y="1177"/>
                  </a:lnTo>
                  <a:cubicBezTo>
                    <a:pt x="210" y="1177"/>
                    <a:pt x="208" y="1178"/>
                    <a:pt x="206" y="1178"/>
                  </a:cubicBezTo>
                  <a:cubicBezTo>
                    <a:pt x="206" y="1179"/>
                    <a:pt x="206" y="1180"/>
                    <a:pt x="206" y="1181"/>
                  </a:cubicBezTo>
                  <a:lnTo>
                    <a:pt x="206" y="1181"/>
                  </a:lnTo>
                  <a:cubicBezTo>
                    <a:pt x="198" y="1185"/>
                    <a:pt x="191" y="1189"/>
                    <a:pt x="183" y="1193"/>
                  </a:cubicBezTo>
                  <a:cubicBezTo>
                    <a:pt x="111" y="1229"/>
                    <a:pt x="0" y="1411"/>
                    <a:pt x="122" y="1411"/>
                  </a:cubicBezTo>
                  <a:cubicBezTo>
                    <a:pt x="130" y="1411"/>
                    <a:pt x="141" y="1410"/>
                    <a:pt x="152" y="1408"/>
                  </a:cubicBezTo>
                  <a:cubicBezTo>
                    <a:pt x="158" y="1407"/>
                    <a:pt x="163" y="1406"/>
                    <a:pt x="168" y="1406"/>
                  </a:cubicBezTo>
                  <a:cubicBezTo>
                    <a:pt x="377" y="1406"/>
                    <a:pt x="283" y="2308"/>
                    <a:pt x="290" y="2457"/>
                  </a:cubicBezTo>
                  <a:cubicBezTo>
                    <a:pt x="314" y="2745"/>
                    <a:pt x="437" y="3132"/>
                    <a:pt x="702" y="3132"/>
                  </a:cubicBezTo>
                  <a:cubicBezTo>
                    <a:pt x="775" y="3132"/>
                    <a:pt x="860" y="3102"/>
                    <a:pt x="957" y="3032"/>
                  </a:cubicBezTo>
                  <a:cubicBezTo>
                    <a:pt x="1006" y="2997"/>
                    <a:pt x="1067" y="2860"/>
                    <a:pt x="984" y="2860"/>
                  </a:cubicBezTo>
                  <a:cubicBezTo>
                    <a:pt x="976" y="2860"/>
                    <a:pt x="967" y="2861"/>
                    <a:pt x="957" y="2864"/>
                  </a:cubicBezTo>
                  <a:cubicBezTo>
                    <a:pt x="910" y="2876"/>
                    <a:pt x="869" y="2881"/>
                    <a:pt x="832" y="2881"/>
                  </a:cubicBezTo>
                  <a:cubicBezTo>
                    <a:pt x="265" y="2881"/>
                    <a:pt x="726" y="1536"/>
                    <a:pt x="428" y="1232"/>
                  </a:cubicBezTo>
                  <a:lnTo>
                    <a:pt x="428" y="1232"/>
                  </a:lnTo>
                  <a:cubicBezTo>
                    <a:pt x="517" y="1149"/>
                    <a:pt x="588" y="1049"/>
                    <a:pt x="635" y="925"/>
                  </a:cubicBezTo>
                  <a:cubicBezTo>
                    <a:pt x="724" y="686"/>
                    <a:pt x="752" y="222"/>
                    <a:pt x="1055" y="222"/>
                  </a:cubicBezTo>
                  <a:cubicBezTo>
                    <a:pt x="1092" y="222"/>
                    <a:pt x="1133" y="229"/>
                    <a:pt x="1179" y="243"/>
                  </a:cubicBezTo>
                  <a:cubicBezTo>
                    <a:pt x="1185" y="245"/>
                    <a:pt x="1191" y="246"/>
                    <a:pt x="1198" y="246"/>
                  </a:cubicBezTo>
                  <a:cubicBezTo>
                    <a:pt x="1282" y="246"/>
                    <a:pt x="1394" y="116"/>
                    <a:pt x="1309" y="60"/>
                  </a:cubicBezTo>
                  <a:lnTo>
                    <a:pt x="1309" y="60"/>
                  </a:lnTo>
                  <a:lnTo>
                    <a:pt x="1309" y="67"/>
                  </a:lnTo>
                  <a:cubicBezTo>
                    <a:pt x="1235" y="21"/>
                    <a:pt x="1164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-52675" y="3952425"/>
              <a:ext cx="14450" cy="20200"/>
            </a:xfrm>
            <a:custGeom>
              <a:rect b="b" l="l" r="r" t="t"/>
              <a:pathLst>
                <a:path extrusionOk="0" h="808" w="578">
                  <a:moveTo>
                    <a:pt x="520" y="0"/>
                  </a:moveTo>
                  <a:cubicBezTo>
                    <a:pt x="514" y="0"/>
                    <a:pt x="508" y="1"/>
                    <a:pt x="501" y="2"/>
                  </a:cubicBezTo>
                  <a:cubicBezTo>
                    <a:pt x="287" y="48"/>
                    <a:pt x="164" y="293"/>
                    <a:pt x="42" y="454"/>
                  </a:cubicBezTo>
                  <a:cubicBezTo>
                    <a:pt x="0" y="506"/>
                    <a:pt x="32" y="544"/>
                    <a:pt x="74" y="544"/>
                  </a:cubicBezTo>
                  <a:cubicBezTo>
                    <a:pt x="94" y="544"/>
                    <a:pt x="116" y="535"/>
                    <a:pt x="134" y="515"/>
                  </a:cubicBezTo>
                  <a:lnTo>
                    <a:pt x="141" y="515"/>
                  </a:lnTo>
                  <a:cubicBezTo>
                    <a:pt x="187" y="454"/>
                    <a:pt x="233" y="393"/>
                    <a:pt x="287" y="339"/>
                  </a:cubicBezTo>
                  <a:cubicBezTo>
                    <a:pt x="310" y="311"/>
                    <a:pt x="343" y="268"/>
                    <a:pt x="379" y="235"/>
                  </a:cubicBezTo>
                  <a:lnTo>
                    <a:pt x="379" y="235"/>
                  </a:lnTo>
                  <a:cubicBezTo>
                    <a:pt x="378" y="316"/>
                    <a:pt x="377" y="399"/>
                    <a:pt x="371" y="477"/>
                  </a:cubicBezTo>
                  <a:cubicBezTo>
                    <a:pt x="363" y="577"/>
                    <a:pt x="340" y="684"/>
                    <a:pt x="371" y="776"/>
                  </a:cubicBezTo>
                  <a:cubicBezTo>
                    <a:pt x="381" y="799"/>
                    <a:pt x="396" y="808"/>
                    <a:pt x="413" y="808"/>
                  </a:cubicBezTo>
                  <a:cubicBezTo>
                    <a:pt x="464" y="808"/>
                    <a:pt x="536" y="726"/>
                    <a:pt x="547" y="692"/>
                  </a:cubicBezTo>
                  <a:cubicBezTo>
                    <a:pt x="578" y="592"/>
                    <a:pt x="570" y="485"/>
                    <a:pt x="570" y="377"/>
                  </a:cubicBezTo>
                  <a:cubicBezTo>
                    <a:pt x="578" y="270"/>
                    <a:pt x="578" y="163"/>
                    <a:pt x="570" y="48"/>
                  </a:cubicBezTo>
                  <a:cubicBezTo>
                    <a:pt x="570" y="16"/>
                    <a:pt x="549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-60275" y="3978300"/>
              <a:ext cx="29725" cy="5500"/>
            </a:xfrm>
            <a:custGeom>
              <a:rect b="b" l="l" r="r" t="t"/>
              <a:pathLst>
                <a:path extrusionOk="0" h="220" w="1189">
                  <a:moveTo>
                    <a:pt x="929" y="0"/>
                  </a:moveTo>
                  <a:cubicBezTo>
                    <a:pt x="887" y="0"/>
                    <a:pt x="846" y="2"/>
                    <a:pt x="808" y="2"/>
                  </a:cubicBezTo>
                  <a:cubicBezTo>
                    <a:pt x="794" y="2"/>
                    <a:pt x="780" y="2"/>
                    <a:pt x="767" y="1"/>
                  </a:cubicBezTo>
                  <a:lnTo>
                    <a:pt x="231" y="1"/>
                  </a:lnTo>
                  <a:cubicBezTo>
                    <a:pt x="139" y="1"/>
                    <a:pt x="1" y="200"/>
                    <a:pt x="131" y="200"/>
                  </a:cubicBezTo>
                  <a:cubicBezTo>
                    <a:pt x="307" y="200"/>
                    <a:pt x="484" y="208"/>
                    <a:pt x="667" y="216"/>
                  </a:cubicBezTo>
                  <a:cubicBezTo>
                    <a:pt x="725" y="216"/>
                    <a:pt x="781" y="219"/>
                    <a:pt x="837" y="219"/>
                  </a:cubicBezTo>
                  <a:cubicBezTo>
                    <a:pt x="930" y="219"/>
                    <a:pt x="1021" y="210"/>
                    <a:pt x="1112" y="162"/>
                  </a:cubicBezTo>
                  <a:cubicBezTo>
                    <a:pt x="1135" y="147"/>
                    <a:pt x="1188" y="101"/>
                    <a:pt x="1158" y="70"/>
                  </a:cubicBezTo>
                  <a:cubicBezTo>
                    <a:pt x="1102" y="10"/>
                    <a:pt x="1015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-53375" y="3987325"/>
              <a:ext cx="27225" cy="21900"/>
            </a:xfrm>
            <a:custGeom>
              <a:rect b="b" l="l" r="r" t="t"/>
              <a:pathLst>
                <a:path extrusionOk="0" h="876" w="1089">
                  <a:moveTo>
                    <a:pt x="440" y="1"/>
                  </a:moveTo>
                  <a:cubicBezTo>
                    <a:pt x="325" y="1"/>
                    <a:pt x="174" y="107"/>
                    <a:pt x="108" y="161"/>
                  </a:cubicBezTo>
                  <a:cubicBezTo>
                    <a:pt x="55" y="209"/>
                    <a:pt x="47" y="293"/>
                    <a:pt x="93" y="293"/>
                  </a:cubicBezTo>
                  <a:cubicBezTo>
                    <a:pt x="106" y="293"/>
                    <a:pt x="124" y="286"/>
                    <a:pt x="146" y="268"/>
                  </a:cubicBezTo>
                  <a:lnTo>
                    <a:pt x="146" y="276"/>
                  </a:lnTo>
                  <a:cubicBezTo>
                    <a:pt x="185" y="248"/>
                    <a:pt x="268" y="193"/>
                    <a:pt x="328" y="193"/>
                  </a:cubicBezTo>
                  <a:cubicBezTo>
                    <a:pt x="351" y="193"/>
                    <a:pt x="371" y="201"/>
                    <a:pt x="384" y="223"/>
                  </a:cubicBezTo>
                  <a:cubicBezTo>
                    <a:pt x="414" y="284"/>
                    <a:pt x="315" y="422"/>
                    <a:pt x="284" y="468"/>
                  </a:cubicBezTo>
                  <a:cubicBezTo>
                    <a:pt x="231" y="560"/>
                    <a:pt x="162" y="636"/>
                    <a:pt x="93" y="713"/>
                  </a:cubicBezTo>
                  <a:cubicBezTo>
                    <a:pt x="62" y="743"/>
                    <a:pt x="1" y="858"/>
                    <a:pt x="93" y="858"/>
                  </a:cubicBezTo>
                  <a:cubicBezTo>
                    <a:pt x="208" y="862"/>
                    <a:pt x="351" y="875"/>
                    <a:pt x="495" y="875"/>
                  </a:cubicBezTo>
                  <a:cubicBezTo>
                    <a:pt x="696" y="875"/>
                    <a:pt x="898" y="849"/>
                    <a:pt x="1027" y="728"/>
                  </a:cubicBezTo>
                  <a:cubicBezTo>
                    <a:pt x="1050" y="705"/>
                    <a:pt x="1089" y="629"/>
                    <a:pt x="1035" y="606"/>
                  </a:cubicBezTo>
                  <a:cubicBezTo>
                    <a:pt x="1015" y="598"/>
                    <a:pt x="993" y="595"/>
                    <a:pt x="968" y="595"/>
                  </a:cubicBezTo>
                  <a:cubicBezTo>
                    <a:pt x="868" y="595"/>
                    <a:pt x="736" y="645"/>
                    <a:pt x="644" y="652"/>
                  </a:cubicBezTo>
                  <a:cubicBezTo>
                    <a:pt x="541" y="657"/>
                    <a:pt x="433" y="659"/>
                    <a:pt x="324" y="659"/>
                  </a:cubicBezTo>
                  <a:lnTo>
                    <a:pt x="324" y="659"/>
                  </a:lnTo>
                  <a:cubicBezTo>
                    <a:pt x="391" y="577"/>
                    <a:pt x="452" y="492"/>
                    <a:pt x="499" y="399"/>
                  </a:cubicBezTo>
                  <a:cubicBezTo>
                    <a:pt x="545" y="314"/>
                    <a:pt x="606" y="161"/>
                    <a:pt x="552" y="62"/>
                  </a:cubicBezTo>
                  <a:cubicBezTo>
                    <a:pt x="526" y="18"/>
                    <a:pt x="486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-33100" y="3943525"/>
              <a:ext cx="22650" cy="76575"/>
            </a:xfrm>
            <a:custGeom>
              <a:rect b="b" l="l" r="r" t="t"/>
              <a:pathLst>
                <a:path extrusionOk="0" h="3063" w="906">
                  <a:moveTo>
                    <a:pt x="500" y="0"/>
                  </a:moveTo>
                  <a:cubicBezTo>
                    <a:pt x="466" y="0"/>
                    <a:pt x="431" y="2"/>
                    <a:pt x="393" y="6"/>
                  </a:cubicBezTo>
                  <a:cubicBezTo>
                    <a:pt x="324" y="13"/>
                    <a:pt x="201" y="174"/>
                    <a:pt x="316" y="182"/>
                  </a:cubicBezTo>
                  <a:lnTo>
                    <a:pt x="308" y="182"/>
                  </a:lnTo>
                  <a:cubicBezTo>
                    <a:pt x="461" y="190"/>
                    <a:pt x="569" y="212"/>
                    <a:pt x="630" y="358"/>
                  </a:cubicBezTo>
                  <a:cubicBezTo>
                    <a:pt x="691" y="488"/>
                    <a:pt x="676" y="596"/>
                    <a:pt x="630" y="726"/>
                  </a:cubicBezTo>
                  <a:cubicBezTo>
                    <a:pt x="569" y="887"/>
                    <a:pt x="523" y="1040"/>
                    <a:pt x="469" y="1201"/>
                  </a:cubicBezTo>
                  <a:cubicBezTo>
                    <a:pt x="403" y="1393"/>
                    <a:pt x="365" y="1684"/>
                    <a:pt x="566" y="1778"/>
                  </a:cubicBezTo>
                  <a:lnTo>
                    <a:pt x="566" y="1778"/>
                  </a:lnTo>
                  <a:cubicBezTo>
                    <a:pt x="479" y="2123"/>
                    <a:pt x="663" y="2828"/>
                    <a:pt x="350" y="2828"/>
                  </a:cubicBezTo>
                  <a:cubicBezTo>
                    <a:pt x="317" y="2828"/>
                    <a:pt x="278" y="2819"/>
                    <a:pt x="232" y="2802"/>
                  </a:cubicBezTo>
                  <a:cubicBezTo>
                    <a:pt x="225" y="2799"/>
                    <a:pt x="217" y="2798"/>
                    <a:pt x="209" y="2798"/>
                  </a:cubicBezTo>
                  <a:cubicBezTo>
                    <a:pt x="128" y="2798"/>
                    <a:pt x="1" y="2931"/>
                    <a:pt x="71" y="2993"/>
                  </a:cubicBezTo>
                  <a:cubicBezTo>
                    <a:pt x="130" y="3042"/>
                    <a:pt x="190" y="3062"/>
                    <a:pt x="249" y="3062"/>
                  </a:cubicBezTo>
                  <a:cubicBezTo>
                    <a:pt x="467" y="3062"/>
                    <a:pt x="661" y="2773"/>
                    <a:pt x="722" y="2580"/>
                  </a:cubicBezTo>
                  <a:cubicBezTo>
                    <a:pt x="760" y="2449"/>
                    <a:pt x="745" y="2335"/>
                    <a:pt x="745" y="2204"/>
                  </a:cubicBezTo>
                  <a:cubicBezTo>
                    <a:pt x="737" y="2120"/>
                    <a:pt x="730" y="2036"/>
                    <a:pt x="737" y="1952"/>
                  </a:cubicBezTo>
                  <a:cubicBezTo>
                    <a:pt x="737" y="1906"/>
                    <a:pt x="753" y="1844"/>
                    <a:pt x="753" y="1799"/>
                  </a:cubicBezTo>
                  <a:lnTo>
                    <a:pt x="753" y="1799"/>
                  </a:lnTo>
                  <a:cubicBezTo>
                    <a:pt x="743" y="1804"/>
                    <a:pt x="728" y="1808"/>
                    <a:pt x="707" y="1808"/>
                  </a:cubicBezTo>
                  <a:cubicBezTo>
                    <a:pt x="698" y="1808"/>
                    <a:pt x="688" y="1808"/>
                    <a:pt x="676" y="1806"/>
                  </a:cubicBezTo>
                  <a:lnTo>
                    <a:pt x="676" y="1806"/>
                  </a:lnTo>
                  <a:cubicBezTo>
                    <a:pt x="678" y="1806"/>
                    <a:pt x="680" y="1806"/>
                    <a:pt x="681" y="1806"/>
                  </a:cubicBezTo>
                  <a:cubicBezTo>
                    <a:pt x="705" y="1806"/>
                    <a:pt x="729" y="1795"/>
                    <a:pt x="752" y="1778"/>
                  </a:cubicBezTo>
                  <a:lnTo>
                    <a:pt x="752" y="1778"/>
                  </a:lnTo>
                  <a:cubicBezTo>
                    <a:pt x="752" y="1784"/>
                    <a:pt x="752" y="1791"/>
                    <a:pt x="753" y="1798"/>
                  </a:cubicBezTo>
                  <a:cubicBezTo>
                    <a:pt x="753" y="1798"/>
                    <a:pt x="753" y="1798"/>
                    <a:pt x="753" y="1799"/>
                  </a:cubicBezTo>
                  <a:lnTo>
                    <a:pt x="753" y="1799"/>
                  </a:lnTo>
                  <a:cubicBezTo>
                    <a:pt x="770" y="1789"/>
                    <a:pt x="773" y="1773"/>
                    <a:pt x="771" y="1763"/>
                  </a:cubicBezTo>
                  <a:lnTo>
                    <a:pt x="771" y="1763"/>
                  </a:lnTo>
                  <a:cubicBezTo>
                    <a:pt x="765" y="1768"/>
                    <a:pt x="759" y="1774"/>
                    <a:pt x="752" y="1778"/>
                  </a:cubicBezTo>
                  <a:lnTo>
                    <a:pt x="752" y="1778"/>
                  </a:lnTo>
                  <a:cubicBezTo>
                    <a:pt x="753" y="1758"/>
                    <a:pt x="758" y="1750"/>
                    <a:pt x="763" y="1750"/>
                  </a:cubicBezTo>
                  <a:cubicBezTo>
                    <a:pt x="766" y="1750"/>
                    <a:pt x="770" y="1755"/>
                    <a:pt x="771" y="1763"/>
                  </a:cubicBezTo>
                  <a:lnTo>
                    <a:pt x="771" y="1763"/>
                  </a:lnTo>
                  <a:cubicBezTo>
                    <a:pt x="836" y="1703"/>
                    <a:pt x="873" y="1602"/>
                    <a:pt x="783" y="1591"/>
                  </a:cubicBezTo>
                  <a:cubicBezTo>
                    <a:pt x="415" y="1553"/>
                    <a:pt x="845" y="718"/>
                    <a:pt x="875" y="542"/>
                  </a:cubicBezTo>
                  <a:cubicBezTo>
                    <a:pt x="906" y="404"/>
                    <a:pt x="875" y="266"/>
                    <a:pt x="791" y="144"/>
                  </a:cubicBezTo>
                  <a:cubicBezTo>
                    <a:pt x="713" y="29"/>
                    <a:pt x="621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-329925" y="2115750"/>
              <a:ext cx="388050" cy="388050"/>
            </a:xfrm>
            <a:custGeom>
              <a:rect b="b" l="l" r="r" t="t"/>
              <a:pathLst>
                <a:path extrusionOk="0" h="15522" w="15522">
                  <a:moveTo>
                    <a:pt x="0" y="1"/>
                  </a:moveTo>
                  <a:lnTo>
                    <a:pt x="0" y="15522"/>
                  </a:lnTo>
                  <a:lnTo>
                    <a:pt x="15521" y="155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29"/>
          <p:cNvGrpSpPr/>
          <p:nvPr/>
        </p:nvGrpSpPr>
        <p:grpSpPr>
          <a:xfrm>
            <a:off x="3792875" y="3435200"/>
            <a:ext cx="1195150" cy="519600"/>
            <a:chOff x="3933275" y="3209600"/>
            <a:chExt cx="1195150" cy="519600"/>
          </a:xfrm>
        </p:grpSpPr>
        <p:sp>
          <p:nvSpPr>
            <p:cNvPr id="873" name="Google Shape;873;p29"/>
            <p:cNvSpPr/>
            <p:nvPr/>
          </p:nvSpPr>
          <p:spPr>
            <a:xfrm>
              <a:off x="3933275" y="3209600"/>
              <a:ext cx="348000" cy="5196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4356850" y="3209600"/>
              <a:ext cx="348000" cy="519600"/>
            </a:xfrm>
            <a:prstGeom prst="diamond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780425" y="3209600"/>
              <a:ext cx="348000" cy="519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29"/>
          <p:cNvSpPr/>
          <p:nvPr/>
        </p:nvSpPr>
        <p:spPr>
          <a:xfrm>
            <a:off x="5506575" y="3055850"/>
            <a:ext cx="711000" cy="12783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29"/>
          <p:cNvSpPr/>
          <p:nvPr/>
        </p:nvSpPr>
        <p:spPr>
          <a:xfrm>
            <a:off x="6863500" y="3087200"/>
            <a:ext cx="1163100" cy="1163100"/>
          </a:xfrm>
          <a:prstGeom prst="donut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9"/>
          <p:cNvSpPr/>
          <p:nvPr/>
        </p:nvSpPr>
        <p:spPr>
          <a:xfrm>
            <a:off x="7425825" y="3621850"/>
            <a:ext cx="788400" cy="7884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9" name="Google Shape;8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775" y="1689475"/>
            <a:ext cx="1764552" cy="176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079175" y="1689900"/>
            <a:ext cx="498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Calm</a:t>
            </a:r>
            <a:endParaRPr/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2079175" y="2531725"/>
            <a:ext cx="49857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all working together!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new for me too.</a:t>
            </a:r>
            <a:endParaRPr/>
          </a:p>
        </p:txBody>
      </p:sp>
      <p:grpSp>
        <p:nvGrpSpPr>
          <p:cNvPr id="114" name="Google Shape;114;p21"/>
          <p:cNvGrpSpPr/>
          <p:nvPr/>
        </p:nvGrpSpPr>
        <p:grpSpPr>
          <a:xfrm>
            <a:off x="1706150" y="-192675"/>
            <a:ext cx="482100" cy="1147436"/>
            <a:chOff x="1706150" y="-192675"/>
            <a:chExt cx="482100" cy="1147436"/>
          </a:xfrm>
        </p:grpSpPr>
        <p:sp>
          <p:nvSpPr>
            <p:cNvPr id="115" name="Google Shape;115;p21"/>
            <p:cNvSpPr/>
            <p:nvPr/>
          </p:nvSpPr>
          <p:spPr>
            <a:xfrm>
              <a:off x="1706150" y="-192675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1706150" y="472961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1"/>
          <p:cNvGrpSpPr/>
          <p:nvPr/>
        </p:nvGrpSpPr>
        <p:grpSpPr>
          <a:xfrm>
            <a:off x="527498" y="2272262"/>
            <a:ext cx="646199" cy="620419"/>
            <a:chOff x="3000375" y="259425"/>
            <a:chExt cx="992625" cy="953025"/>
          </a:xfrm>
        </p:grpSpPr>
        <p:sp>
          <p:nvSpPr>
            <p:cNvPr id="118" name="Google Shape;118;p21"/>
            <p:cNvSpPr/>
            <p:nvPr/>
          </p:nvSpPr>
          <p:spPr>
            <a:xfrm>
              <a:off x="300037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329365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3586925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3880200" y="25942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300037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329365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3586925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3880200" y="53950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300037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329365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3586925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3880200" y="819575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300037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329365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3586925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3880200" y="1099650"/>
              <a:ext cx="112800" cy="11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21"/>
          <p:cNvSpPr/>
          <p:nvPr/>
        </p:nvSpPr>
        <p:spPr>
          <a:xfrm>
            <a:off x="1043350" y="2118625"/>
            <a:ext cx="248100" cy="2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21"/>
          <p:cNvGrpSpPr/>
          <p:nvPr/>
        </p:nvGrpSpPr>
        <p:grpSpPr>
          <a:xfrm>
            <a:off x="6513200" y="589800"/>
            <a:ext cx="1150675" cy="248100"/>
            <a:chOff x="523750" y="4604000"/>
            <a:chExt cx="1150675" cy="248100"/>
          </a:xfrm>
        </p:grpSpPr>
        <p:sp>
          <p:nvSpPr>
            <p:cNvPr id="136" name="Google Shape;136;p21"/>
            <p:cNvSpPr/>
            <p:nvPr/>
          </p:nvSpPr>
          <p:spPr>
            <a:xfrm>
              <a:off x="523750" y="4604000"/>
              <a:ext cx="248100" cy="24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955538" y="460400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1387325" y="4604000"/>
              <a:ext cx="287100" cy="2481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21"/>
          <p:cNvGrpSpPr/>
          <p:nvPr/>
        </p:nvGrpSpPr>
        <p:grpSpPr>
          <a:xfrm>
            <a:off x="7393075" y="3505050"/>
            <a:ext cx="1379890" cy="2172388"/>
            <a:chOff x="7393075" y="3505050"/>
            <a:chExt cx="1379890" cy="2172388"/>
          </a:xfrm>
        </p:grpSpPr>
        <p:sp>
          <p:nvSpPr>
            <p:cNvPr id="140" name="Google Shape;140;p21"/>
            <p:cNvSpPr/>
            <p:nvPr/>
          </p:nvSpPr>
          <p:spPr>
            <a:xfrm>
              <a:off x="7393075" y="4030738"/>
              <a:ext cx="1037700" cy="16467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877738" y="3505050"/>
              <a:ext cx="895228" cy="895228"/>
            </a:xfrm>
            <a:custGeom>
              <a:rect b="b" l="l" r="r" t="t"/>
              <a:pathLst>
                <a:path extrusionOk="0" h="19138" w="19138">
                  <a:moveTo>
                    <a:pt x="8733" y="0"/>
                  </a:moveTo>
                  <a:cubicBezTo>
                    <a:pt x="8197" y="0"/>
                    <a:pt x="7761" y="437"/>
                    <a:pt x="7761" y="973"/>
                  </a:cubicBezTo>
                  <a:lnTo>
                    <a:pt x="7761" y="5202"/>
                  </a:lnTo>
                  <a:lnTo>
                    <a:pt x="4773" y="2214"/>
                  </a:lnTo>
                  <a:cubicBezTo>
                    <a:pt x="4581" y="2023"/>
                    <a:pt x="4332" y="1927"/>
                    <a:pt x="4083" y="1927"/>
                  </a:cubicBezTo>
                  <a:cubicBezTo>
                    <a:pt x="3834" y="1927"/>
                    <a:pt x="3585" y="2023"/>
                    <a:pt x="3394" y="2214"/>
                  </a:cubicBezTo>
                  <a:lnTo>
                    <a:pt x="2214" y="3394"/>
                  </a:lnTo>
                  <a:cubicBezTo>
                    <a:pt x="1831" y="3777"/>
                    <a:pt x="1831" y="4390"/>
                    <a:pt x="2214" y="4773"/>
                  </a:cubicBezTo>
                  <a:lnTo>
                    <a:pt x="5194" y="7761"/>
                  </a:lnTo>
                  <a:lnTo>
                    <a:pt x="973" y="7761"/>
                  </a:lnTo>
                  <a:cubicBezTo>
                    <a:pt x="437" y="7761"/>
                    <a:pt x="0" y="8197"/>
                    <a:pt x="0" y="8733"/>
                  </a:cubicBezTo>
                  <a:lnTo>
                    <a:pt x="0" y="10404"/>
                  </a:lnTo>
                  <a:cubicBezTo>
                    <a:pt x="0" y="10948"/>
                    <a:pt x="437" y="11377"/>
                    <a:pt x="973" y="11377"/>
                  </a:cubicBezTo>
                  <a:lnTo>
                    <a:pt x="5194" y="11377"/>
                  </a:lnTo>
                  <a:lnTo>
                    <a:pt x="2214" y="14364"/>
                  </a:lnTo>
                  <a:cubicBezTo>
                    <a:pt x="1831" y="14747"/>
                    <a:pt x="1831" y="15360"/>
                    <a:pt x="2214" y="15743"/>
                  </a:cubicBezTo>
                  <a:lnTo>
                    <a:pt x="3394" y="16923"/>
                  </a:lnTo>
                  <a:cubicBezTo>
                    <a:pt x="3585" y="17115"/>
                    <a:pt x="3834" y="17210"/>
                    <a:pt x="4083" y="17210"/>
                  </a:cubicBezTo>
                  <a:cubicBezTo>
                    <a:pt x="4332" y="17210"/>
                    <a:pt x="4581" y="17115"/>
                    <a:pt x="4773" y="16923"/>
                  </a:cubicBezTo>
                  <a:lnTo>
                    <a:pt x="7761" y="13943"/>
                  </a:lnTo>
                  <a:lnTo>
                    <a:pt x="7761" y="18164"/>
                  </a:lnTo>
                  <a:cubicBezTo>
                    <a:pt x="7761" y="18700"/>
                    <a:pt x="8197" y="19137"/>
                    <a:pt x="8733" y="19137"/>
                  </a:cubicBezTo>
                  <a:lnTo>
                    <a:pt x="10404" y="19137"/>
                  </a:lnTo>
                  <a:cubicBezTo>
                    <a:pt x="10940" y="19137"/>
                    <a:pt x="11377" y="18700"/>
                    <a:pt x="11377" y="18164"/>
                  </a:cubicBezTo>
                  <a:lnTo>
                    <a:pt x="11377" y="13943"/>
                  </a:lnTo>
                  <a:lnTo>
                    <a:pt x="14364" y="16923"/>
                  </a:lnTo>
                  <a:cubicBezTo>
                    <a:pt x="14556" y="17115"/>
                    <a:pt x="14805" y="17210"/>
                    <a:pt x="15054" y="17210"/>
                  </a:cubicBezTo>
                  <a:cubicBezTo>
                    <a:pt x="15303" y="17210"/>
                    <a:pt x="15552" y="17115"/>
                    <a:pt x="15743" y="16923"/>
                  </a:cubicBezTo>
                  <a:lnTo>
                    <a:pt x="16923" y="15743"/>
                  </a:lnTo>
                  <a:cubicBezTo>
                    <a:pt x="17306" y="15360"/>
                    <a:pt x="17306" y="14747"/>
                    <a:pt x="16923" y="14364"/>
                  </a:cubicBezTo>
                  <a:lnTo>
                    <a:pt x="13943" y="11377"/>
                  </a:lnTo>
                  <a:lnTo>
                    <a:pt x="18164" y="11377"/>
                  </a:lnTo>
                  <a:cubicBezTo>
                    <a:pt x="18700" y="11377"/>
                    <a:pt x="19137" y="10948"/>
                    <a:pt x="19137" y="10404"/>
                  </a:cubicBezTo>
                  <a:lnTo>
                    <a:pt x="19137" y="8733"/>
                  </a:lnTo>
                  <a:cubicBezTo>
                    <a:pt x="19137" y="8197"/>
                    <a:pt x="18700" y="7761"/>
                    <a:pt x="18164" y="7761"/>
                  </a:cubicBezTo>
                  <a:lnTo>
                    <a:pt x="13943" y="7761"/>
                  </a:lnTo>
                  <a:lnTo>
                    <a:pt x="16923" y="4773"/>
                  </a:lnTo>
                  <a:cubicBezTo>
                    <a:pt x="17306" y="4390"/>
                    <a:pt x="17306" y="3777"/>
                    <a:pt x="16923" y="3394"/>
                  </a:cubicBezTo>
                  <a:lnTo>
                    <a:pt x="15743" y="2214"/>
                  </a:lnTo>
                  <a:cubicBezTo>
                    <a:pt x="15552" y="2023"/>
                    <a:pt x="15303" y="1927"/>
                    <a:pt x="15054" y="1927"/>
                  </a:cubicBezTo>
                  <a:cubicBezTo>
                    <a:pt x="14805" y="1927"/>
                    <a:pt x="14556" y="2023"/>
                    <a:pt x="14364" y="2214"/>
                  </a:cubicBezTo>
                  <a:lnTo>
                    <a:pt x="11377" y="5202"/>
                  </a:lnTo>
                  <a:lnTo>
                    <a:pt x="11377" y="973"/>
                  </a:lnTo>
                  <a:cubicBezTo>
                    <a:pt x="11377" y="437"/>
                    <a:pt x="10940" y="0"/>
                    <a:pt x="10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720000" y="445025"/>
            <a:ext cx="7704000" cy="9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Who takes what exam? 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Students test based on grade in SIS!</a:t>
            </a:r>
            <a:endParaRPr sz="2700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91400" y="1970525"/>
            <a:ext cx="1956900" cy="2003400"/>
          </a:xfrm>
          <a:prstGeom prst="rect">
            <a:avLst/>
          </a:prstGeom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12th Grade: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Will take the SAT October 11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On paper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This is the end of the paper SAT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48" name="Google Shape;148;p22"/>
          <p:cNvGrpSpPr/>
          <p:nvPr/>
        </p:nvGrpSpPr>
        <p:grpSpPr>
          <a:xfrm>
            <a:off x="331248" y="4068650"/>
            <a:ext cx="763952" cy="774056"/>
            <a:chOff x="331248" y="4068650"/>
            <a:chExt cx="763952" cy="774056"/>
          </a:xfrm>
        </p:grpSpPr>
        <p:grpSp>
          <p:nvGrpSpPr>
            <p:cNvPr id="149" name="Google Shape;149;p22"/>
            <p:cNvGrpSpPr/>
            <p:nvPr/>
          </p:nvGrpSpPr>
          <p:grpSpPr>
            <a:xfrm>
              <a:off x="331248" y="4222287"/>
              <a:ext cx="646199" cy="620419"/>
              <a:chOff x="3000375" y="259425"/>
              <a:chExt cx="992625" cy="953025"/>
            </a:xfrm>
          </p:grpSpPr>
          <p:sp>
            <p:nvSpPr>
              <p:cNvPr id="150" name="Google Shape;150;p22"/>
              <p:cNvSpPr/>
              <p:nvPr/>
            </p:nvSpPr>
            <p:spPr>
              <a:xfrm>
                <a:off x="3000375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2"/>
              <p:cNvSpPr/>
              <p:nvPr/>
            </p:nvSpPr>
            <p:spPr>
              <a:xfrm>
                <a:off x="3293650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2"/>
              <p:cNvSpPr/>
              <p:nvPr/>
            </p:nvSpPr>
            <p:spPr>
              <a:xfrm>
                <a:off x="3586925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>
                <a:off x="3880200" y="25942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2"/>
              <p:cNvSpPr/>
              <p:nvPr/>
            </p:nvSpPr>
            <p:spPr>
              <a:xfrm>
                <a:off x="3000375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2"/>
              <p:cNvSpPr/>
              <p:nvPr/>
            </p:nvSpPr>
            <p:spPr>
              <a:xfrm>
                <a:off x="3293650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>
                <a:off x="3586925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2"/>
              <p:cNvSpPr/>
              <p:nvPr/>
            </p:nvSpPr>
            <p:spPr>
              <a:xfrm>
                <a:off x="3880200" y="53950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2"/>
              <p:cNvSpPr/>
              <p:nvPr/>
            </p:nvSpPr>
            <p:spPr>
              <a:xfrm>
                <a:off x="3000375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2"/>
              <p:cNvSpPr/>
              <p:nvPr/>
            </p:nvSpPr>
            <p:spPr>
              <a:xfrm>
                <a:off x="3293650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2"/>
              <p:cNvSpPr/>
              <p:nvPr/>
            </p:nvSpPr>
            <p:spPr>
              <a:xfrm>
                <a:off x="3586925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2"/>
              <p:cNvSpPr/>
              <p:nvPr/>
            </p:nvSpPr>
            <p:spPr>
              <a:xfrm>
                <a:off x="3880200" y="819575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2"/>
              <p:cNvSpPr/>
              <p:nvPr/>
            </p:nvSpPr>
            <p:spPr>
              <a:xfrm>
                <a:off x="3000375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2"/>
              <p:cNvSpPr/>
              <p:nvPr/>
            </p:nvSpPr>
            <p:spPr>
              <a:xfrm>
                <a:off x="3293650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2"/>
              <p:cNvSpPr/>
              <p:nvPr/>
            </p:nvSpPr>
            <p:spPr>
              <a:xfrm>
                <a:off x="3586925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2"/>
              <p:cNvSpPr/>
              <p:nvPr/>
            </p:nvSpPr>
            <p:spPr>
              <a:xfrm>
                <a:off x="3880200" y="1099650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6" name="Google Shape;166;p22"/>
            <p:cNvSpPr/>
            <p:nvPr/>
          </p:nvSpPr>
          <p:spPr>
            <a:xfrm>
              <a:off x="847100" y="4068650"/>
              <a:ext cx="248100" cy="248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2"/>
          <p:cNvSpPr txBox="1"/>
          <p:nvPr/>
        </p:nvSpPr>
        <p:spPr>
          <a:xfrm>
            <a:off x="3648450" y="1970525"/>
            <a:ext cx="1840200" cy="1400100"/>
          </a:xfrm>
          <a:prstGeom prst="rect">
            <a:avLst/>
          </a:prstGeom>
          <a:noFill/>
          <a:ln cap="flat" cmpd="dbl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10th &amp; 11th Grade: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Will take the PSAT/NMSQT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 the computer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517375" y="1976925"/>
            <a:ext cx="2046000" cy="1528500"/>
          </a:xfrm>
          <a:prstGeom prst="rect">
            <a:avLst/>
          </a:prstGeom>
          <a:noFill/>
          <a:ln cap="flat" cmpd="sng" w="19050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 Grade: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Will take the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PSAT 8/9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 the computer</a:t>
            </a:r>
            <a:endParaRPr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Breakdown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 - Paper Testing on 10/11/23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8:30 A.M. - 12:00 P.M.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PSAT 8/9 and PSAT/NMSQT - Digital Testing on 10/25/23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A.M. - 12 P.M.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Arrivals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 10/11/23: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PSAT 10/25/23: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715100" y="122500"/>
            <a:ext cx="7704000" cy="1102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Board  - All students grades 9 - 12 will need an account</a:t>
            </a:r>
            <a:endParaRPr sz="3000"/>
          </a:p>
        </p:txBody>
      </p:sp>
      <p:sp>
        <p:nvSpPr>
          <p:cNvPr id="184" name="Google Shape;184;p25"/>
          <p:cNvSpPr txBox="1"/>
          <p:nvPr>
            <p:ph idx="1" type="subTitle"/>
          </p:nvPr>
        </p:nvSpPr>
        <p:spPr>
          <a:xfrm>
            <a:off x="715100" y="1341875"/>
            <a:ext cx="5091900" cy="31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Students Register for a College Board Account: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 to</a:t>
            </a:r>
            <a:r>
              <a:rPr lang="en" sz="1500"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sz="15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https://www.collegeboard.org/</a:t>
            </a:r>
            <a:endParaRPr sz="15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 into your account or create a student account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 should use their personal email address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possible use the same house address we have on file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Once student had created an account, they should complete the</a:t>
            </a:r>
            <a:r>
              <a:rPr lang="en" sz="15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SAT/PSAT survey</a:t>
            </a:r>
            <a:endParaRPr sz="1500" u="sng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10/5/23:Seniors will bubble the info on the answer sheets. 9th, 10th and 11th graders will create college board accounts and perform Digital Readiness Check on Bluebook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25"/>
          <p:cNvGrpSpPr/>
          <p:nvPr/>
        </p:nvGrpSpPr>
        <p:grpSpPr>
          <a:xfrm>
            <a:off x="5862081" y="1225265"/>
            <a:ext cx="2370395" cy="2875276"/>
            <a:chOff x="5474381" y="1225265"/>
            <a:chExt cx="2370395" cy="2875276"/>
          </a:xfrm>
        </p:grpSpPr>
        <p:sp>
          <p:nvSpPr>
            <p:cNvPr id="186" name="Google Shape;186;p25"/>
            <p:cNvSpPr/>
            <p:nvPr/>
          </p:nvSpPr>
          <p:spPr>
            <a:xfrm flipH="1" rot="9966885">
              <a:off x="5719381" y="1698842"/>
              <a:ext cx="1628899" cy="2238999"/>
            </a:xfrm>
            <a:prstGeom prst="foldedCorner">
              <a:avLst>
                <a:gd fmla="val 23996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rotWithShape="0" algn="bl" dir="7440000" dist="66675">
                <a:schemeClr val="lt1">
                  <a:alpha val="1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7" name="Google Shape;187;p25"/>
            <p:cNvGrpSpPr/>
            <p:nvPr/>
          </p:nvGrpSpPr>
          <p:grpSpPr>
            <a:xfrm rot="-786557">
              <a:off x="5802411" y="2171360"/>
              <a:ext cx="852866" cy="1182927"/>
              <a:chOff x="3942300" y="490175"/>
              <a:chExt cx="852900" cy="1182975"/>
            </a:xfrm>
          </p:grpSpPr>
          <p:sp>
            <p:nvSpPr>
              <p:cNvPr id="188" name="Google Shape;188;p25"/>
              <p:cNvSpPr/>
              <p:nvPr/>
            </p:nvSpPr>
            <p:spPr>
              <a:xfrm>
                <a:off x="4070675" y="490175"/>
                <a:ext cx="573300" cy="262975"/>
              </a:xfrm>
              <a:custGeom>
                <a:rect b="b" l="l" r="r" t="t"/>
                <a:pathLst>
                  <a:path extrusionOk="0" h="10519" w="22932">
                    <a:moveTo>
                      <a:pt x="16987" y="633"/>
                    </a:moveTo>
                    <a:cubicBezTo>
                      <a:pt x="16354" y="668"/>
                      <a:pt x="15686" y="703"/>
                      <a:pt x="15053" y="739"/>
                    </a:cubicBezTo>
                    <a:cubicBezTo>
                      <a:pt x="14385" y="774"/>
                      <a:pt x="13717" y="809"/>
                      <a:pt x="13048" y="809"/>
                    </a:cubicBezTo>
                    <a:cubicBezTo>
                      <a:pt x="12415" y="844"/>
                      <a:pt x="11747" y="879"/>
                      <a:pt x="11114" y="879"/>
                    </a:cubicBezTo>
                    <a:lnTo>
                      <a:pt x="10024" y="879"/>
                    </a:lnTo>
                    <a:cubicBezTo>
                      <a:pt x="10833" y="809"/>
                      <a:pt x="11642" y="774"/>
                      <a:pt x="12415" y="739"/>
                    </a:cubicBezTo>
                    <a:cubicBezTo>
                      <a:pt x="13682" y="668"/>
                      <a:pt x="14948" y="633"/>
                      <a:pt x="16214" y="633"/>
                    </a:cubicBezTo>
                    <a:close/>
                    <a:moveTo>
                      <a:pt x="21559" y="1161"/>
                    </a:moveTo>
                    <a:cubicBezTo>
                      <a:pt x="21770" y="1161"/>
                      <a:pt x="21946" y="1161"/>
                      <a:pt x="22157" y="1196"/>
                    </a:cubicBezTo>
                    <a:cubicBezTo>
                      <a:pt x="22228" y="1196"/>
                      <a:pt x="22263" y="1231"/>
                      <a:pt x="22333" y="1231"/>
                    </a:cubicBezTo>
                    <a:cubicBezTo>
                      <a:pt x="22333" y="1301"/>
                      <a:pt x="22333" y="1336"/>
                      <a:pt x="22333" y="1372"/>
                    </a:cubicBezTo>
                    <a:cubicBezTo>
                      <a:pt x="22333" y="1477"/>
                      <a:pt x="22298" y="1547"/>
                      <a:pt x="22298" y="1653"/>
                    </a:cubicBezTo>
                    <a:cubicBezTo>
                      <a:pt x="22263" y="1899"/>
                      <a:pt x="22192" y="2180"/>
                      <a:pt x="22157" y="2462"/>
                    </a:cubicBezTo>
                    <a:cubicBezTo>
                      <a:pt x="22122" y="2778"/>
                      <a:pt x="22087" y="3095"/>
                      <a:pt x="22017" y="3411"/>
                    </a:cubicBezTo>
                    <a:cubicBezTo>
                      <a:pt x="21981" y="3693"/>
                      <a:pt x="21911" y="4009"/>
                      <a:pt x="21876" y="4291"/>
                    </a:cubicBezTo>
                    <a:cubicBezTo>
                      <a:pt x="21806" y="4642"/>
                      <a:pt x="21770" y="4959"/>
                      <a:pt x="21735" y="5275"/>
                    </a:cubicBezTo>
                    <a:cubicBezTo>
                      <a:pt x="21735" y="5311"/>
                      <a:pt x="21700" y="5346"/>
                      <a:pt x="21700" y="5381"/>
                    </a:cubicBezTo>
                    <a:cubicBezTo>
                      <a:pt x="21700" y="5135"/>
                      <a:pt x="21665" y="4924"/>
                      <a:pt x="21630" y="4678"/>
                    </a:cubicBezTo>
                    <a:cubicBezTo>
                      <a:pt x="21559" y="4044"/>
                      <a:pt x="21559" y="3411"/>
                      <a:pt x="21559" y="2814"/>
                    </a:cubicBezTo>
                    <a:cubicBezTo>
                      <a:pt x="21559" y="2497"/>
                      <a:pt x="21559" y="2145"/>
                      <a:pt x="21559" y="1829"/>
                    </a:cubicBezTo>
                    <a:cubicBezTo>
                      <a:pt x="21559" y="1618"/>
                      <a:pt x="21559" y="1407"/>
                      <a:pt x="21559" y="1161"/>
                    </a:cubicBezTo>
                    <a:close/>
                    <a:moveTo>
                      <a:pt x="1970" y="598"/>
                    </a:moveTo>
                    <a:cubicBezTo>
                      <a:pt x="2076" y="598"/>
                      <a:pt x="2146" y="633"/>
                      <a:pt x="2252" y="633"/>
                    </a:cubicBezTo>
                    <a:lnTo>
                      <a:pt x="2181" y="633"/>
                    </a:lnTo>
                    <a:cubicBezTo>
                      <a:pt x="2041" y="668"/>
                      <a:pt x="1970" y="774"/>
                      <a:pt x="1900" y="914"/>
                    </a:cubicBezTo>
                    <a:cubicBezTo>
                      <a:pt x="1865" y="950"/>
                      <a:pt x="1829" y="1020"/>
                      <a:pt x="1829" y="1055"/>
                    </a:cubicBezTo>
                    <a:cubicBezTo>
                      <a:pt x="1794" y="1090"/>
                      <a:pt x="1794" y="1161"/>
                      <a:pt x="1794" y="1196"/>
                    </a:cubicBezTo>
                    <a:cubicBezTo>
                      <a:pt x="1759" y="1301"/>
                      <a:pt x="1759" y="1407"/>
                      <a:pt x="1724" y="1512"/>
                    </a:cubicBezTo>
                    <a:cubicBezTo>
                      <a:pt x="1724" y="1618"/>
                      <a:pt x="1724" y="1723"/>
                      <a:pt x="1689" y="1829"/>
                    </a:cubicBezTo>
                    <a:cubicBezTo>
                      <a:pt x="1689" y="2145"/>
                      <a:pt x="1654" y="2462"/>
                      <a:pt x="1618" y="2814"/>
                    </a:cubicBezTo>
                    <a:cubicBezTo>
                      <a:pt x="1583" y="3095"/>
                      <a:pt x="1548" y="3411"/>
                      <a:pt x="1513" y="3693"/>
                    </a:cubicBezTo>
                    <a:cubicBezTo>
                      <a:pt x="1478" y="4009"/>
                      <a:pt x="1443" y="4326"/>
                      <a:pt x="1407" y="4642"/>
                    </a:cubicBezTo>
                    <a:cubicBezTo>
                      <a:pt x="1372" y="4994"/>
                      <a:pt x="1372" y="5311"/>
                      <a:pt x="1337" y="5662"/>
                    </a:cubicBezTo>
                    <a:cubicBezTo>
                      <a:pt x="1337" y="5979"/>
                      <a:pt x="1302" y="6260"/>
                      <a:pt x="1267" y="6577"/>
                    </a:cubicBezTo>
                    <a:cubicBezTo>
                      <a:pt x="1232" y="6823"/>
                      <a:pt x="1232" y="7069"/>
                      <a:pt x="1196" y="7280"/>
                    </a:cubicBezTo>
                    <a:cubicBezTo>
                      <a:pt x="1196" y="6682"/>
                      <a:pt x="1196" y="6084"/>
                      <a:pt x="1196" y="5486"/>
                    </a:cubicBezTo>
                    <a:cubicBezTo>
                      <a:pt x="1196" y="5100"/>
                      <a:pt x="1196" y="4713"/>
                      <a:pt x="1196" y="4326"/>
                    </a:cubicBezTo>
                    <a:cubicBezTo>
                      <a:pt x="1196" y="4080"/>
                      <a:pt x="1196" y="3798"/>
                      <a:pt x="1232" y="3517"/>
                    </a:cubicBezTo>
                    <a:cubicBezTo>
                      <a:pt x="1232" y="2814"/>
                      <a:pt x="1267" y="2110"/>
                      <a:pt x="1267" y="1407"/>
                    </a:cubicBezTo>
                    <a:cubicBezTo>
                      <a:pt x="1267" y="1125"/>
                      <a:pt x="1302" y="879"/>
                      <a:pt x="1302" y="633"/>
                    </a:cubicBezTo>
                    <a:lnTo>
                      <a:pt x="1302" y="598"/>
                    </a:lnTo>
                    <a:close/>
                    <a:moveTo>
                      <a:pt x="18957" y="1180"/>
                    </a:moveTo>
                    <a:cubicBezTo>
                      <a:pt x="19168" y="1180"/>
                      <a:pt x="19379" y="1196"/>
                      <a:pt x="19590" y="1196"/>
                    </a:cubicBezTo>
                    <a:lnTo>
                      <a:pt x="20997" y="1196"/>
                    </a:lnTo>
                    <a:cubicBezTo>
                      <a:pt x="20997" y="1301"/>
                      <a:pt x="20997" y="1442"/>
                      <a:pt x="20997" y="1547"/>
                    </a:cubicBezTo>
                    <a:cubicBezTo>
                      <a:pt x="20962" y="1864"/>
                      <a:pt x="20962" y="2180"/>
                      <a:pt x="20962" y="2497"/>
                    </a:cubicBezTo>
                    <a:cubicBezTo>
                      <a:pt x="20962" y="2778"/>
                      <a:pt x="20962" y="3095"/>
                      <a:pt x="20997" y="3376"/>
                    </a:cubicBezTo>
                    <a:cubicBezTo>
                      <a:pt x="20997" y="3552"/>
                      <a:pt x="20997" y="3728"/>
                      <a:pt x="20997" y="3869"/>
                    </a:cubicBezTo>
                    <a:cubicBezTo>
                      <a:pt x="20997" y="4044"/>
                      <a:pt x="21032" y="4185"/>
                      <a:pt x="21032" y="4361"/>
                    </a:cubicBezTo>
                    <a:cubicBezTo>
                      <a:pt x="21032" y="4537"/>
                      <a:pt x="21067" y="4713"/>
                      <a:pt x="21067" y="4853"/>
                    </a:cubicBezTo>
                    <a:cubicBezTo>
                      <a:pt x="21102" y="4994"/>
                      <a:pt x="21137" y="5135"/>
                      <a:pt x="21137" y="5275"/>
                    </a:cubicBezTo>
                    <a:cubicBezTo>
                      <a:pt x="21137" y="5451"/>
                      <a:pt x="21173" y="5627"/>
                      <a:pt x="21173" y="5803"/>
                    </a:cubicBezTo>
                    <a:cubicBezTo>
                      <a:pt x="21173" y="5944"/>
                      <a:pt x="21173" y="6119"/>
                      <a:pt x="21173" y="6295"/>
                    </a:cubicBezTo>
                    <a:cubicBezTo>
                      <a:pt x="21208" y="6612"/>
                      <a:pt x="21208" y="6893"/>
                      <a:pt x="21208" y="7210"/>
                    </a:cubicBezTo>
                    <a:cubicBezTo>
                      <a:pt x="21243" y="7526"/>
                      <a:pt x="21278" y="7878"/>
                      <a:pt x="21313" y="8194"/>
                    </a:cubicBezTo>
                    <a:cubicBezTo>
                      <a:pt x="21313" y="8405"/>
                      <a:pt x="21348" y="8581"/>
                      <a:pt x="21348" y="8792"/>
                    </a:cubicBezTo>
                    <a:cubicBezTo>
                      <a:pt x="21243" y="8792"/>
                      <a:pt x="21102" y="8792"/>
                      <a:pt x="20997" y="8827"/>
                    </a:cubicBezTo>
                    <a:lnTo>
                      <a:pt x="20575" y="8827"/>
                    </a:lnTo>
                    <a:cubicBezTo>
                      <a:pt x="20258" y="8863"/>
                      <a:pt x="19942" y="8863"/>
                      <a:pt x="19625" y="8898"/>
                    </a:cubicBezTo>
                    <a:cubicBezTo>
                      <a:pt x="19309" y="8898"/>
                      <a:pt x="18992" y="8933"/>
                      <a:pt x="18676" y="8933"/>
                    </a:cubicBezTo>
                    <a:cubicBezTo>
                      <a:pt x="18429" y="8968"/>
                      <a:pt x="18218" y="8968"/>
                      <a:pt x="17972" y="8968"/>
                    </a:cubicBezTo>
                    <a:lnTo>
                      <a:pt x="17761" y="8968"/>
                    </a:lnTo>
                    <a:cubicBezTo>
                      <a:pt x="17363" y="8968"/>
                      <a:pt x="16948" y="8953"/>
                      <a:pt x="16539" y="8953"/>
                    </a:cubicBezTo>
                    <a:cubicBezTo>
                      <a:pt x="16335" y="8953"/>
                      <a:pt x="16132" y="8956"/>
                      <a:pt x="15932" y="8968"/>
                    </a:cubicBezTo>
                    <a:cubicBezTo>
                      <a:pt x="15581" y="8968"/>
                      <a:pt x="15264" y="9003"/>
                      <a:pt x="14912" y="9003"/>
                    </a:cubicBezTo>
                    <a:lnTo>
                      <a:pt x="13963" y="9003"/>
                    </a:lnTo>
                    <a:cubicBezTo>
                      <a:pt x="13330" y="9003"/>
                      <a:pt x="12697" y="9074"/>
                      <a:pt x="12064" y="9109"/>
                    </a:cubicBezTo>
                    <a:cubicBezTo>
                      <a:pt x="11466" y="9179"/>
                      <a:pt x="10868" y="9214"/>
                      <a:pt x="10270" y="9249"/>
                    </a:cubicBezTo>
                    <a:cubicBezTo>
                      <a:pt x="8934" y="9285"/>
                      <a:pt x="7597" y="9320"/>
                      <a:pt x="6261" y="9355"/>
                    </a:cubicBezTo>
                    <a:cubicBezTo>
                      <a:pt x="5663" y="9390"/>
                      <a:pt x="5065" y="9461"/>
                      <a:pt x="4467" y="9496"/>
                    </a:cubicBezTo>
                    <a:lnTo>
                      <a:pt x="3869" y="9531"/>
                    </a:lnTo>
                    <a:lnTo>
                      <a:pt x="3412" y="9531"/>
                    </a:lnTo>
                    <a:cubicBezTo>
                      <a:pt x="3271" y="9531"/>
                      <a:pt x="3131" y="9531"/>
                      <a:pt x="3025" y="9496"/>
                    </a:cubicBezTo>
                    <a:lnTo>
                      <a:pt x="2533" y="9496"/>
                    </a:lnTo>
                    <a:cubicBezTo>
                      <a:pt x="2322" y="9461"/>
                      <a:pt x="2146" y="9461"/>
                      <a:pt x="1935" y="9425"/>
                    </a:cubicBezTo>
                    <a:cubicBezTo>
                      <a:pt x="1794" y="9425"/>
                      <a:pt x="1654" y="9390"/>
                      <a:pt x="1513" y="9355"/>
                    </a:cubicBezTo>
                    <a:cubicBezTo>
                      <a:pt x="1583" y="9285"/>
                      <a:pt x="1583" y="9214"/>
                      <a:pt x="1618" y="9144"/>
                    </a:cubicBezTo>
                    <a:cubicBezTo>
                      <a:pt x="1654" y="8511"/>
                      <a:pt x="1654" y="7878"/>
                      <a:pt x="1759" y="7245"/>
                    </a:cubicBezTo>
                    <a:cubicBezTo>
                      <a:pt x="1794" y="6893"/>
                      <a:pt x="1829" y="6577"/>
                      <a:pt x="1865" y="6260"/>
                    </a:cubicBezTo>
                    <a:cubicBezTo>
                      <a:pt x="1900" y="5944"/>
                      <a:pt x="1900" y="5662"/>
                      <a:pt x="1935" y="5381"/>
                    </a:cubicBezTo>
                    <a:cubicBezTo>
                      <a:pt x="1935" y="5029"/>
                      <a:pt x="1970" y="4713"/>
                      <a:pt x="2005" y="4396"/>
                    </a:cubicBezTo>
                    <a:cubicBezTo>
                      <a:pt x="2005" y="4080"/>
                      <a:pt x="2076" y="3798"/>
                      <a:pt x="2111" y="3482"/>
                    </a:cubicBezTo>
                    <a:cubicBezTo>
                      <a:pt x="2146" y="3165"/>
                      <a:pt x="2181" y="2849"/>
                      <a:pt x="2216" y="2532"/>
                    </a:cubicBezTo>
                    <a:cubicBezTo>
                      <a:pt x="2252" y="2180"/>
                      <a:pt x="2252" y="1829"/>
                      <a:pt x="2322" y="1477"/>
                    </a:cubicBezTo>
                    <a:cubicBezTo>
                      <a:pt x="2322" y="1407"/>
                      <a:pt x="2357" y="1301"/>
                      <a:pt x="2357" y="1196"/>
                    </a:cubicBezTo>
                    <a:cubicBezTo>
                      <a:pt x="2498" y="1196"/>
                      <a:pt x="2674" y="1231"/>
                      <a:pt x="2814" y="1231"/>
                    </a:cubicBezTo>
                    <a:cubicBezTo>
                      <a:pt x="2955" y="1231"/>
                      <a:pt x="3096" y="1266"/>
                      <a:pt x="3236" y="1266"/>
                    </a:cubicBezTo>
                    <a:cubicBezTo>
                      <a:pt x="3553" y="1301"/>
                      <a:pt x="3869" y="1301"/>
                      <a:pt x="4221" y="1301"/>
                    </a:cubicBezTo>
                    <a:cubicBezTo>
                      <a:pt x="4854" y="1336"/>
                      <a:pt x="5487" y="1372"/>
                      <a:pt x="6120" y="1372"/>
                    </a:cubicBezTo>
                    <a:lnTo>
                      <a:pt x="7035" y="1372"/>
                    </a:lnTo>
                    <a:cubicBezTo>
                      <a:pt x="7351" y="1372"/>
                      <a:pt x="7703" y="1407"/>
                      <a:pt x="8019" y="1407"/>
                    </a:cubicBezTo>
                    <a:cubicBezTo>
                      <a:pt x="8301" y="1407"/>
                      <a:pt x="8582" y="1442"/>
                      <a:pt x="8863" y="1442"/>
                    </a:cubicBezTo>
                    <a:cubicBezTo>
                      <a:pt x="9215" y="1442"/>
                      <a:pt x="9567" y="1477"/>
                      <a:pt x="9918" y="1477"/>
                    </a:cubicBezTo>
                    <a:cubicBezTo>
                      <a:pt x="10165" y="1477"/>
                      <a:pt x="10446" y="1512"/>
                      <a:pt x="10692" y="1512"/>
                    </a:cubicBezTo>
                    <a:cubicBezTo>
                      <a:pt x="11079" y="1512"/>
                      <a:pt x="11501" y="1477"/>
                      <a:pt x="11888" y="1477"/>
                    </a:cubicBezTo>
                    <a:lnTo>
                      <a:pt x="11923" y="1477"/>
                    </a:lnTo>
                    <a:cubicBezTo>
                      <a:pt x="12521" y="1477"/>
                      <a:pt x="13119" y="1442"/>
                      <a:pt x="13717" y="1407"/>
                    </a:cubicBezTo>
                    <a:cubicBezTo>
                      <a:pt x="14350" y="1407"/>
                      <a:pt x="14983" y="1372"/>
                      <a:pt x="15616" y="1336"/>
                    </a:cubicBezTo>
                    <a:cubicBezTo>
                      <a:pt x="16284" y="1301"/>
                      <a:pt x="16952" y="1266"/>
                      <a:pt x="17620" y="1196"/>
                    </a:cubicBezTo>
                    <a:lnTo>
                      <a:pt x="18640" y="1196"/>
                    </a:lnTo>
                    <a:cubicBezTo>
                      <a:pt x="18746" y="1184"/>
                      <a:pt x="18851" y="1180"/>
                      <a:pt x="18957" y="1180"/>
                    </a:cubicBezTo>
                    <a:close/>
                    <a:moveTo>
                      <a:pt x="669" y="9249"/>
                    </a:moveTo>
                    <a:lnTo>
                      <a:pt x="669" y="9285"/>
                    </a:lnTo>
                    <a:cubicBezTo>
                      <a:pt x="669" y="9285"/>
                      <a:pt x="669" y="9355"/>
                      <a:pt x="704" y="9355"/>
                    </a:cubicBezTo>
                    <a:cubicBezTo>
                      <a:pt x="704" y="9390"/>
                      <a:pt x="704" y="9425"/>
                      <a:pt x="739" y="9461"/>
                    </a:cubicBezTo>
                    <a:cubicBezTo>
                      <a:pt x="739" y="9496"/>
                      <a:pt x="774" y="9531"/>
                      <a:pt x="774" y="9566"/>
                    </a:cubicBezTo>
                    <a:cubicBezTo>
                      <a:pt x="915" y="9707"/>
                      <a:pt x="1126" y="9812"/>
                      <a:pt x="1337" y="9883"/>
                    </a:cubicBezTo>
                    <a:cubicBezTo>
                      <a:pt x="1407" y="9883"/>
                      <a:pt x="1478" y="9918"/>
                      <a:pt x="1548" y="9918"/>
                    </a:cubicBezTo>
                    <a:cubicBezTo>
                      <a:pt x="1407" y="9918"/>
                      <a:pt x="1267" y="9918"/>
                      <a:pt x="1161" y="9883"/>
                    </a:cubicBezTo>
                    <a:cubicBezTo>
                      <a:pt x="985" y="9883"/>
                      <a:pt x="810" y="9847"/>
                      <a:pt x="634" y="9777"/>
                    </a:cubicBezTo>
                    <a:cubicBezTo>
                      <a:pt x="634" y="9777"/>
                      <a:pt x="634" y="9742"/>
                      <a:pt x="599" y="9742"/>
                    </a:cubicBezTo>
                    <a:lnTo>
                      <a:pt x="599" y="9707"/>
                    </a:lnTo>
                    <a:cubicBezTo>
                      <a:pt x="634" y="9566"/>
                      <a:pt x="634" y="9425"/>
                      <a:pt x="669" y="9249"/>
                    </a:cubicBezTo>
                    <a:close/>
                    <a:moveTo>
                      <a:pt x="1056" y="0"/>
                    </a:moveTo>
                    <a:cubicBezTo>
                      <a:pt x="985" y="35"/>
                      <a:pt x="915" y="70"/>
                      <a:pt x="845" y="106"/>
                    </a:cubicBezTo>
                    <a:cubicBezTo>
                      <a:pt x="810" y="141"/>
                      <a:pt x="810" y="176"/>
                      <a:pt x="774" y="211"/>
                    </a:cubicBezTo>
                    <a:cubicBezTo>
                      <a:pt x="739" y="281"/>
                      <a:pt x="739" y="317"/>
                      <a:pt x="704" y="387"/>
                    </a:cubicBezTo>
                    <a:cubicBezTo>
                      <a:pt x="669" y="492"/>
                      <a:pt x="669" y="598"/>
                      <a:pt x="669" y="703"/>
                    </a:cubicBezTo>
                    <a:cubicBezTo>
                      <a:pt x="634" y="809"/>
                      <a:pt x="634" y="950"/>
                      <a:pt x="634" y="1055"/>
                    </a:cubicBezTo>
                    <a:cubicBezTo>
                      <a:pt x="563" y="1688"/>
                      <a:pt x="528" y="2321"/>
                      <a:pt x="493" y="2954"/>
                    </a:cubicBezTo>
                    <a:cubicBezTo>
                      <a:pt x="458" y="3587"/>
                      <a:pt x="423" y="4220"/>
                      <a:pt x="388" y="4889"/>
                    </a:cubicBezTo>
                    <a:cubicBezTo>
                      <a:pt x="352" y="5522"/>
                      <a:pt x="352" y="6119"/>
                      <a:pt x="317" y="6752"/>
                    </a:cubicBezTo>
                    <a:cubicBezTo>
                      <a:pt x="282" y="7069"/>
                      <a:pt x="247" y="7350"/>
                      <a:pt x="247" y="7667"/>
                    </a:cubicBezTo>
                    <a:cubicBezTo>
                      <a:pt x="212" y="7983"/>
                      <a:pt x="177" y="8300"/>
                      <a:pt x="177" y="8616"/>
                    </a:cubicBezTo>
                    <a:cubicBezTo>
                      <a:pt x="141" y="8863"/>
                      <a:pt x="141" y="9109"/>
                      <a:pt x="106" y="9355"/>
                    </a:cubicBezTo>
                    <a:lnTo>
                      <a:pt x="71" y="9531"/>
                    </a:lnTo>
                    <a:cubicBezTo>
                      <a:pt x="36" y="9672"/>
                      <a:pt x="1" y="9847"/>
                      <a:pt x="71" y="9988"/>
                    </a:cubicBezTo>
                    <a:cubicBezTo>
                      <a:pt x="141" y="10199"/>
                      <a:pt x="388" y="10305"/>
                      <a:pt x="563" y="10375"/>
                    </a:cubicBezTo>
                    <a:cubicBezTo>
                      <a:pt x="810" y="10445"/>
                      <a:pt x="1021" y="10445"/>
                      <a:pt x="1267" y="10480"/>
                    </a:cubicBezTo>
                    <a:cubicBezTo>
                      <a:pt x="1468" y="10507"/>
                      <a:pt x="1670" y="10519"/>
                      <a:pt x="1871" y="10519"/>
                    </a:cubicBezTo>
                    <a:cubicBezTo>
                      <a:pt x="2197" y="10519"/>
                      <a:pt x="2523" y="10489"/>
                      <a:pt x="2849" y="10445"/>
                    </a:cubicBezTo>
                    <a:cubicBezTo>
                      <a:pt x="3482" y="10410"/>
                      <a:pt x="4115" y="10375"/>
                      <a:pt x="4749" y="10340"/>
                    </a:cubicBezTo>
                    <a:cubicBezTo>
                      <a:pt x="5417" y="10269"/>
                      <a:pt x="6085" y="10199"/>
                      <a:pt x="6718" y="10164"/>
                    </a:cubicBezTo>
                    <a:cubicBezTo>
                      <a:pt x="7386" y="10094"/>
                      <a:pt x="8019" y="10023"/>
                      <a:pt x="8687" y="9988"/>
                    </a:cubicBezTo>
                    <a:cubicBezTo>
                      <a:pt x="9285" y="9953"/>
                      <a:pt x="9918" y="9883"/>
                      <a:pt x="10516" y="9883"/>
                    </a:cubicBezTo>
                    <a:cubicBezTo>
                      <a:pt x="11149" y="9812"/>
                      <a:pt x="11782" y="9777"/>
                      <a:pt x="12415" y="9777"/>
                    </a:cubicBezTo>
                    <a:cubicBezTo>
                      <a:pt x="13048" y="9742"/>
                      <a:pt x="13682" y="9742"/>
                      <a:pt x="14315" y="9707"/>
                    </a:cubicBezTo>
                    <a:cubicBezTo>
                      <a:pt x="14983" y="9707"/>
                      <a:pt x="15651" y="9707"/>
                      <a:pt x="16319" y="9636"/>
                    </a:cubicBezTo>
                    <a:cubicBezTo>
                      <a:pt x="16636" y="9636"/>
                      <a:pt x="16952" y="9601"/>
                      <a:pt x="17269" y="9566"/>
                    </a:cubicBezTo>
                    <a:cubicBezTo>
                      <a:pt x="17585" y="9566"/>
                      <a:pt x="17902" y="9531"/>
                      <a:pt x="18218" y="9531"/>
                    </a:cubicBezTo>
                    <a:lnTo>
                      <a:pt x="21384" y="9531"/>
                    </a:lnTo>
                    <a:cubicBezTo>
                      <a:pt x="21384" y="9531"/>
                      <a:pt x="21384" y="9531"/>
                      <a:pt x="21419" y="9566"/>
                    </a:cubicBezTo>
                    <a:cubicBezTo>
                      <a:pt x="21454" y="9566"/>
                      <a:pt x="21489" y="9566"/>
                      <a:pt x="21524" y="9531"/>
                    </a:cubicBezTo>
                    <a:cubicBezTo>
                      <a:pt x="21630" y="9531"/>
                      <a:pt x="21700" y="9461"/>
                      <a:pt x="21770" y="9390"/>
                    </a:cubicBezTo>
                    <a:cubicBezTo>
                      <a:pt x="21806" y="9320"/>
                      <a:pt x="21806" y="9285"/>
                      <a:pt x="21841" y="9214"/>
                    </a:cubicBezTo>
                    <a:cubicBezTo>
                      <a:pt x="21876" y="9179"/>
                      <a:pt x="21911" y="9144"/>
                      <a:pt x="21946" y="9109"/>
                    </a:cubicBezTo>
                    <a:cubicBezTo>
                      <a:pt x="21981" y="9038"/>
                      <a:pt x="22017" y="8933"/>
                      <a:pt x="22017" y="8863"/>
                    </a:cubicBezTo>
                    <a:cubicBezTo>
                      <a:pt x="22052" y="8757"/>
                      <a:pt x="22052" y="8616"/>
                      <a:pt x="22052" y="8511"/>
                    </a:cubicBezTo>
                    <a:cubicBezTo>
                      <a:pt x="22052" y="8370"/>
                      <a:pt x="22052" y="8230"/>
                      <a:pt x="22052" y="8054"/>
                    </a:cubicBezTo>
                    <a:cubicBezTo>
                      <a:pt x="22087" y="7878"/>
                      <a:pt x="22087" y="7702"/>
                      <a:pt x="22087" y="7561"/>
                    </a:cubicBezTo>
                    <a:cubicBezTo>
                      <a:pt x="22122" y="7245"/>
                      <a:pt x="22157" y="6928"/>
                      <a:pt x="22192" y="6612"/>
                    </a:cubicBezTo>
                    <a:cubicBezTo>
                      <a:pt x="22192" y="6366"/>
                      <a:pt x="22228" y="6155"/>
                      <a:pt x="22228" y="5908"/>
                    </a:cubicBezTo>
                    <a:cubicBezTo>
                      <a:pt x="22263" y="5697"/>
                      <a:pt x="22298" y="5486"/>
                      <a:pt x="22298" y="5240"/>
                    </a:cubicBezTo>
                    <a:cubicBezTo>
                      <a:pt x="22368" y="4959"/>
                      <a:pt x="22403" y="4678"/>
                      <a:pt x="22439" y="4361"/>
                    </a:cubicBezTo>
                    <a:cubicBezTo>
                      <a:pt x="22509" y="4044"/>
                      <a:pt x="22579" y="3728"/>
                      <a:pt x="22615" y="3411"/>
                    </a:cubicBezTo>
                    <a:cubicBezTo>
                      <a:pt x="22685" y="3095"/>
                      <a:pt x="22720" y="2778"/>
                      <a:pt x="22755" y="2462"/>
                    </a:cubicBezTo>
                    <a:cubicBezTo>
                      <a:pt x="22826" y="2145"/>
                      <a:pt x="22861" y="1864"/>
                      <a:pt x="22896" y="1547"/>
                    </a:cubicBezTo>
                    <a:cubicBezTo>
                      <a:pt x="22931" y="1477"/>
                      <a:pt x="22931" y="1407"/>
                      <a:pt x="22931" y="1336"/>
                    </a:cubicBezTo>
                    <a:cubicBezTo>
                      <a:pt x="22931" y="1301"/>
                      <a:pt x="22931" y="1266"/>
                      <a:pt x="22931" y="1231"/>
                    </a:cubicBezTo>
                    <a:lnTo>
                      <a:pt x="22931" y="1196"/>
                    </a:lnTo>
                    <a:lnTo>
                      <a:pt x="22931" y="1125"/>
                    </a:lnTo>
                    <a:cubicBezTo>
                      <a:pt x="22931" y="1090"/>
                      <a:pt x="22931" y="1055"/>
                      <a:pt x="22931" y="1020"/>
                    </a:cubicBezTo>
                    <a:cubicBezTo>
                      <a:pt x="22931" y="985"/>
                      <a:pt x="22931" y="985"/>
                      <a:pt x="22931" y="985"/>
                    </a:cubicBezTo>
                    <a:cubicBezTo>
                      <a:pt x="22896" y="914"/>
                      <a:pt x="22896" y="879"/>
                      <a:pt x="22826" y="844"/>
                    </a:cubicBezTo>
                    <a:cubicBezTo>
                      <a:pt x="22826" y="809"/>
                      <a:pt x="22790" y="774"/>
                      <a:pt x="22755" y="739"/>
                    </a:cubicBezTo>
                    <a:cubicBezTo>
                      <a:pt x="22650" y="703"/>
                      <a:pt x="22544" y="668"/>
                      <a:pt x="22474" y="633"/>
                    </a:cubicBezTo>
                    <a:cubicBezTo>
                      <a:pt x="22368" y="598"/>
                      <a:pt x="22228" y="598"/>
                      <a:pt x="22122" y="598"/>
                    </a:cubicBezTo>
                    <a:cubicBezTo>
                      <a:pt x="22017" y="563"/>
                      <a:pt x="21911" y="563"/>
                      <a:pt x="21770" y="563"/>
                    </a:cubicBezTo>
                    <a:lnTo>
                      <a:pt x="21559" y="563"/>
                    </a:lnTo>
                    <a:cubicBezTo>
                      <a:pt x="21559" y="457"/>
                      <a:pt x="21524" y="352"/>
                      <a:pt x="21419" y="246"/>
                    </a:cubicBezTo>
                    <a:cubicBezTo>
                      <a:pt x="21348" y="211"/>
                      <a:pt x="21313" y="211"/>
                      <a:pt x="21243" y="176"/>
                    </a:cubicBezTo>
                    <a:cubicBezTo>
                      <a:pt x="21208" y="141"/>
                      <a:pt x="21173" y="141"/>
                      <a:pt x="21137" y="141"/>
                    </a:cubicBezTo>
                    <a:cubicBezTo>
                      <a:pt x="21032" y="106"/>
                      <a:pt x="20926" y="106"/>
                      <a:pt x="20821" y="70"/>
                    </a:cubicBezTo>
                    <a:lnTo>
                      <a:pt x="15721" y="70"/>
                    </a:lnTo>
                    <a:cubicBezTo>
                      <a:pt x="14455" y="70"/>
                      <a:pt x="13154" y="106"/>
                      <a:pt x="11888" y="176"/>
                    </a:cubicBezTo>
                    <a:cubicBezTo>
                      <a:pt x="11220" y="211"/>
                      <a:pt x="10551" y="246"/>
                      <a:pt x="9883" y="281"/>
                    </a:cubicBezTo>
                    <a:cubicBezTo>
                      <a:pt x="9250" y="317"/>
                      <a:pt x="8617" y="352"/>
                      <a:pt x="7949" y="352"/>
                    </a:cubicBezTo>
                    <a:lnTo>
                      <a:pt x="6999" y="352"/>
                    </a:lnTo>
                    <a:cubicBezTo>
                      <a:pt x="6683" y="352"/>
                      <a:pt x="6366" y="352"/>
                      <a:pt x="6085" y="317"/>
                    </a:cubicBezTo>
                    <a:cubicBezTo>
                      <a:pt x="5417" y="317"/>
                      <a:pt x="4784" y="246"/>
                      <a:pt x="4151" y="176"/>
                    </a:cubicBezTo>
                    <a:cubicBezTo>
                      <a:pt x="3834" y="141"/>
                      <a:pt x="3553" y="106"/>
                      <a:pt x="3236" y="106"/>
                    </a:cubicBezTo>
                    <a:cubicBezTo>
                      <a:pt x="2920" y="70"/>
                      <a:pt x="2638" y="35"/>
                      <a:pt x="2322" y="35"/>
                    </a:cubicBezTo>
                    <a:cubicBezTo>
                      <a:pt x="2146" y="35"/>
                      <a:pt x="1935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4119025" y="1415100"/>
                <a:ext cx="523175" cy="258050"/>
              </a:xfrm>
              <a:custGeom>
                <a:rect b="b" l="l" r="r" t="t"/>
                <a:pathLst>
                  <a:path extrusionOk="0" h="10322" w="20927">
                    <a:moveTo>
                      <a:pt x="18817" y="599"/>
                    </a:moveTo>
                    <a:cubicBezTo>
                      <a:pt x="18148" y="634"/>
                      <a:pt x="17480" y="669"/>
                      <a:pt x="16812" y="704"/>
                    </a:cubicBezTo>
                    <a:cubicBezTo>
                      <a:pt x="16179" y="740"/>
                      <a:pt x="15546" y="740"/>
                      <a:pt x="14913" y="775"/>
                    </a:cubicBezTo>
                    <a:cubicBezTo>
                      <a:pt x="13682" y="810"/>
                      <a:pt x="12486" y="845"/>
                      <a:pt x="11255" y="880"/>
                    </a:cubicBezTo>
                    <a:cubicBezTo>
                      <a:pt x="9954" y="915"/>
                      <a:pt x="8617" y="986"/>
                      <a:pt x="7281" y="1021"/>
                    </a:cubicBezTo>
                    <a:cubicBezTo>
                      <a:pt x="6683" y="1056"/>
                      <a:pt x="6085" y="1056"/>
                      <a:pt x="5487" y="1091"/>
                    </a:cubicBezTo>
                    <a:cubicBezTo>
                      <a:pt x="4819" y="1091"/>
                      <a:pt x="4151" y="1126"/>
                      <a:pt x="3483" y="1162"/>
                    </a:cubicBezTo>
                    <a:cubicBezTo>
                      <a:pt x="2885" y="1162"/>
                      <a:pt x="2287" y="1197"/>
                      <a:pt x="1689" y="1197"/>
                    </a:cubicBezTo>
                    <a:lnTo>
                      <a:pt x="1302" y="1197"/>
                    </a:lnTo>
                    <a:lnTo>
                      <a:pt x="1302" y="1162"/>
                    </a:lnTo>
                    <a:cubicBezTo>
                      <a:pt x="1302" y="1091"/>
                      <a:pt x="1302" y="986"/>
                      <a:pt x="1302" y="915"/>
                    </a:cubicBezTo>
                    <a:lnTo>
                      <a:pt x="2955" y="915"/>
                    </a:lnTo>
                    <a:cubicBezTo>
                      <a:pt x="3588" y="915"/>
                      <a:pt x="4186" y="880"/>
                      <a:pt x="4819" y="880"/>
                    </a:cubicBezTo>
                    <a:cubicBezTo>
                      <a:pt x="6085" y="845"/>
                      <a:pt x="7351" y="775"/>
                      <a:pt x="8582" y="740"/>
                    </a:cubicBezTo>
                    <a:cubicBezTo>
                      <a:pt x="9884" y="740"/>
                      <a:pt x="11185" y="704"/>
                      <a:pt x="12486" y="669"/>
                    </a:cubicBezTo>
                    <a:cubicBezTo>
                      <a:pt x="13189" y="634"/>
                      <a:pt x="13858" y="634"/>
                      <a:pt x="14561" y="599"/>
                    </a:cubicBezTo>
                    <a:close/>
                    <a:moveTo>
                      <a:pt x="20223" y="1162"/>
                    </a:moveTo>
                    <a:cubicBezTo>
                      <a:pt x="20223" y="1197"/>
                      <a:pt x="20223" y="1232"/>
                      <a:pt x="20188" y="1302"/>
                    </a:cubicBezTo>
                    <a:cubicBezTo>
                      <a:pt x="20188" y="1443"/>
                      <a:pt x="20153" y="1584"/>
                      <a:pt x="20118" y="1724"/>
                    </a:cubicBezTo>
                    <a:cubicBezTo>
                      <a:pt x="20047" y="2041"/>
                      <a:pt x="20012" y="2322"/>
                      <a:pt x="19942" y="2603"/>
                    </a:cubicBezTo>
                    <a:cubicBezTo>
                      <a:pt x="19942" y="2674"/>
                      <a:pt x="19942" y="2709"/>
                      <a:pt x="19942" y="2779"/>
                    </a:cubicBezTo>
                    <a:cubicBezTo>
                      <a:pt x="19942" y="2709"/>
                      <a:pt x="19942" y="2674"/>
                      <a:pt x="19907" y="2603"/>
                    </a:cubicBezTo>
                    <a:cubicBezTo>
                      <a:pt x="19907" y="2463"/>
                      <a:pt x="19907" y="2322"/>
                      <a:pt x="19907" y="2146"/>
                    </a:cubicBezTo>
                    <a:cubicBezTo>
                      <a:pt x="19872" y="1830"/>
                      <a:pt x="19836" y="1513"/>
                      <a:pt x="19836" y="1197"/>
                    </a:cubicBezTo>
                    <a:lnTo>
                      <a:pt x="19836" y="1162"/>
                    </a:lnTo>
                    <a:close/>
                    <a:moveTo>
                      <a:pt x="20083" y="7598"/>
                    </a:moveTo>
                    <a:cubicBezTo>
                      <a:pt x="20083" y="7668"/>
                      <a:pt x="20083" y="7773"/>
                      <a:pt x="20118" y="7844"/>
                    </a:cubicBezTo>
                    <a:cubicBezTo>
                      <a:pt x="20118" y="8020"/>
                      <a:pt x="20153" y="8195"/>
                      <a:pt x="20188" y="8371"/>
                    </a:cubicBezTo>
                    <a:cubicBezTo>
                      <a:pt x="20223" y="8442"/>
                      <a:pt x="20223" y="8547"/>
                      <a:pt x="20258" y="8617"/>
                    </a:cubicBezTo>
                    <a:lnTo>
                      <a:pt x="20083" y="8617"/>
                    </a:lnTo>
                    <a:cubicBezTo>
                      <a:pt x="20047" y="8406"/>
                      <a:pt x="20047" y="8195"/>
                      <a:pt x="20047" y="7984"/>
                    </a:cubicBezTo>
                    <a:cubicBezTo>
                      <a:pt x="20047" y="7844"/>
                      <a:pt x="20047" y="7703"/>
                      <a:pt x="20083" y="7598"/>
                    </a:cubicBezTo>
                    <a:close/>
                    <a:moveTo>
                      <a:pt x="1302" y="9004"/>
                    </a:moveTo>
                    <a:lnTo>
                      <a:pt x="1302" y="9004"/>
                    </a:lnTo>
                    <a:cubicBezTo>
                      <a:pt x="1302" y="9004"/>
                      <a:pt x="1302" y="9009"/>
                      <a:pt x="1304" y="9017"/>
                    </a:cubicBezTo>
                    <a:lnTo>
                      <a:pt x="1304" y="9017"/>
                    </a:lnTo>
                    <a:cubicBezTo>
                      <a:pt x="1303" y="9013"/>
                      <a:pt x="1302" y="9009"/>
                      <a:pt x="1302" y="9004"/>
                    </a:cubicBezTo>
                    <a:close/>
                    <a:moveTo>
                      <a:pt x="810" y="1830"/>
                    </a:moveTo>
                    <a:cubicBezTo>
                      <a:pt x="810" y="1970"/>
                      <a:pt x="810" y="2076"/>
                      <a:pt x="845" y="2217"/>
                    </a:cubicBezTo>
                    <a:cubicBezTo>
                      <a:pt x="880" y="2533"/>
                      <a:pt x="880" y="2815"/>
                      <a:pt x="915" y="3096"/>
                    </a:cubicBezTo>
                    <a:cubicBezTo>
                      <a:pt x="986" y="3729"/>
                      <a:pt x="1021" y="4397"/>
                      <a:pt x="1056" y="5030"/>
                    </a:cubicBezTo>
                    <a:cubicBezTo>
                      <a:pt x="1126" y="5663"/>
                      <a:pt x="1126" y="6296"/>
                      <a:pt x="1197" y="6929"/>
                    </a:cubicBezTo>
                    <a:cubicBezTo>
                      <a:pt x="1232" y="7246"/>
                      <a:pt x="1267" y="7562"/>
                      <a:pt x="1267" y="7844"/>
                    </a:cubicBezTo>
                    <a:cubicBezTo>
                      <a:pt x="1302" y="8160"/>
                      <a:pt x="1337" y="8477"/>
                      <a:pt x="1337" y="8793"/>
                    </a:cubicBezTo>
                    <a:cubicBezTo>
                      <a:pt x="1337" y="8934"/>
                      <a:pt x="1337" y="9039"/>
                      <a:pt x="1337" y="9180"/>
                    </a:cubicBezTo>
                    <a:cubicBezTo>
                      <a:pt x="1337" y="9132"/>
                      <a:pt x="1321" y="9085"/>
                      <a:pt x="1311" y="9037"/>
                    </a:cubicBezTo>
                    <a:lnTo>
                      <a:pt x="1311" y="9037"/>
                    </a:lnTo>
                    <a:cubicBezTo>
                      <a:pt x="1316" y="9048"/>
                      <a:pt x="1324" y="9061"/>
                      <a:pt x="1337" y="9075"/>
                    </a:cubicBezTo>
                    <a:cubicBezTo>
                      <a:pt x="1337" y="9049"/>
                      <a:pt x="1319" y="9042"/>
                      <a:pt x="1309" y="9027"/>
                    </a:cubicBezTo>
                    <a:lnTo>
                      <a:pt x="1309" y="9027"/>
                    </a:lnTo>
                    <a:cubicBezTo>
                      <a:pt x="1305" y="9007"/>
                      <a:pt x="1302" y="8988"/>
                      <a:pt x="1302" y="8969"/>
                    </a:cubicBezTo>
                    <a:cubicBezTo>
                      <a:pt x="1267" y="8723"/>
                      <a:pt x="1232" y="8477"/>
                      <a:pt x="1197" y="8195"/>
                    </a:cubicBezTo>
                    <a:cubicBezTo>
                      <a:pt x="1162" y="7914"/>
                      <a:pt x="1126" y="7633"/>
                      <a:pt x="1056" y="7351"/>
                    </a:cubicBezTo>
                    <a:cubicBezTo>
                      <a:pt x="1021" y="7070"/>
                      <a:pt x="986" y="6753"/>
                      <a:pt x="951" y="6437"/>
                    </a:cubicBezTo>
                    <a:cubicBezTo>
                      <a:pt x="915" y="6156"/>
                      <a:pt x="845" y="5839"/>
                      <a:pt x="810" y="5523"/>
                    </a:cubicBezTo>
                    <a:cubicBezTo>
                      <a:pt x="740" y="4925"/>
                      <a:pt x="669" y="4292"/>
                      <a:pt x="669" y="3694"/>
                    </a:cubicBezTo>
                    <a:cubicBezTo>
                      <a:pt x="669" y="3518"/>
                      <a:pt x="634" y="3342"/>
                      <a:pt x="634" y="3131"/>
                    </a:cubicBezTo>
                    <a:cubicBezTo>
                      <a:pt x="669" y="2815"/>
                      <a:pt x="669" y="2498"/>
                      <a:pt x="704" y="2181"/>
                    </a:cubicBezTo>
                    <a:cubicBezTo>
                      <a:pt x="704" y="2111"/>
                      <a:pt x="669" y="2041"/>
                      <a:pt x="599" y="2006"/>
                    </a:cubicBezTo>
                    <a:cubicBezTo>
                      <a:pt x="599" y="1970"/>
                      <a:pt x="599" y="1970"/>
                      <a:pt x="634" y="1935"/>
                    </a:cubicBezTo>
                    <a:cubicBezTo>
                      <a:pt x="634" y="1935"/>
                      <a:pt x="634" y="1900"/>
                      <a:pt x="634" y="1865"/>
                    </a:cubicBezTo>
                    <a:cubicBezTo>
                      <a:pt x="669" y="1865"/>
                      <a:pt x="740" y="1865"/>
                      <a:pt x="810" y="1830"/>
                    </a:cubicBezTo>
                    <a:close/>
                    <a:moveTo>
                      <a:pt x="13154" y="9075"/>
                    </a:moveTo>
                    <a:lnTo>
                      <a:pt x="13154" y="9075"/>
                    </a:lnTo>
                    <a:cubicBezTo>
                      <a:pt x="12697" y="9110"/>
                      <a:pt x="12275" y="9145"/>
                      <a:pt x="11853" y="9145"/>
                    </a:cubicBezTo>
                    <a:cubicBezTo>
                      <a:pt x="11537" y="9180"/>
                      <a:pt x="11185" y="9215"/>
                      <a:pt x="10868" y="9215"/>
                    </a:cubicBezTo>
                    <a:cubicBezTo>
                      <a:pt x="10552" y="9250"/>
                      <a:pt x="10235" y="9286"/>
                      <a:pt x="9919" y="9286"/>
                    </a:cubicBezTo>
                    <a:cubicBezTo>
                      <a:pt x="9637" y="9321"/>
                      <a:pt x="9356" y="9321"/>
                      <a:pt x="9075" y="9356"/>
                    </a:cubicBezTo>
                    <a:cubicBezTo>
                      <a:pt x="8938" y="9356"/>
                      <a:pt x="8801" y="9356"/>
                      <a:pt x="8664" y="9362"/>
                    </a:cubicBezTo>
                    <a:lnTo>
                      <a:pt x="8664" y="9362"/>
                    </a:lnTo>
                    <a:cubicBezTo>
                      <a:pt x="8956" y="9337"/>
                      <a:pt x="9261" y="9311"/>
                      <a:pt x="9567" y="9286"/>
                    </a:cubicBezTo>
                    <a:cubicBezTo>
                      <a:pt x="10763" y="9180"/>
                      <a:pt x="11959" y="9110"/>
                      <a:pt x="13154" y="9075"/>
                    </a:cubicBezTo>
                    <a:close/>
                    <a:moveTo>
                      <a:pt x="19239" y="1197"/>
                    </a:moveTo>
                    <a:lnTo>
                      <a:pt x="19239" y="1232"/>
                    </a:lnTo>
                    <a:cubicBezTo>
                      <a:pt x="19239" y="1548"/>
                      <a:pt x="19274" y="1865"/>
                      <a:pt x="19309" y="2181"/>
                    </a:cubicBezTo>
                    <a:lnTo>
                      <a:pt x="19309" y="2639"/>
                    </a:lnTo>
                    <a:cubicBezTo>
                      <a:pt x="19344" y="2779"/>
                      <a:pt x="19344" y="2955"/>
                      <a:pt x="19344" y="3096"/>
                    </a:cubicBezTo>
                    <a:cubicBezTo>
                      <a:pt x="19379" y="3307"/>
                      <a:pt x="19379" y="3483"/>
                      <a:pt x="19414" y="3659"/>
                    </a:cubicBezTo>
                    <a:cubicBezTo>
                      <a:pt x="19414" y="3834"/>
                      <a:pt x="19450" y="3975"/>
                      <a:pt x="19485" y="4151"/>
                    </a:cubicBezTo>
                    <a:cubicBezTo>
                      <a:pt x="19485" y="4292"/>
                      <a:pt x="19520" y="4467"/>
                      <a:pt x="19555" y="4608"/>
                    </a:cubicBezTo>
                    <a:cubicBezTo>
                      <a:pt x="19590" y="4784"/>
                      <a:pt x="19625" y="4960"/>
                      <a:pt x="19661" y="5101"/>
                    </a:cubicBezTo>
                    <a:cubicBezTo>
                      <a:pt x="19661" y="5171"/>
                      <a:pt x="19661" y="5241"/>
                      <a:pt x="19696" y="5312"/>
                    </a:cubicBezTo>
                    <a:cubicBezTo>
                      <a:pt x="19661" y="5417"/>
                      <a:pt x="19661" y="5487"/>
                      <a:pt x="19661" y="5558"/>
                    </a:cubicBezTo>
                    <a:cubicBezTo>
                      <a:pt x="19625" y="5874"/>
                      <a:pt x="19590" y="6156"/>
                      <a:pt x="19555" y="6472"/>
                    </a:cubicBezTo>
                    <a:cubicBezTo>
                      <a:pt x="19520" y="6789"/>
                      <a:pt x="19485" y="7105"/>
                      <a:pt x="19450" y="7422"/>
                    </a:cubicBezTo>
                    <a:cubicBezTo>
                      <a:pt x="19450" y="7598"/>
                      <a:pt x="19450" y="7738"/>
                      <a:pt x="19450" y="7914"/>
                    </a:cubicBezTo>
                    <a:cubicBezTo>
                      <a:pt x="19450" y="8055"/>
                      <a:pt x="19450" y="8195"/>
                      <a:pt x="19450" y="8336"/>
                    </a:cubicBezTo>
                    <a:cubicBezTo>
                      <a:pt x="19450" y="8442"/>
                      <a:pt x="19450" y="8512"/>
                      <a:pt x="19485" y="8617"/>
                    </a:cubicBezTo>
                    <a:lnTo>
                      <a:pt x="18817" y="8617"/>
                    </a:lnTo>
                    <a:cubicBezTo>
                      <a:pt x="18852" y="8582"/>
                      <a:pt x="18852" y="8512"/>
                      <a:pt x="18817" y="8477"/>
                    </a:cubicBezTo>
                    <a:cubicBezTo>
                      <a:pt x="18786" y="8355"/>
                      <a:pt x="18676" y="8259"/>
                      <a:pt x="18555" y="8259"/>
                    </a:cubicBezTo>
                    <a:cubicBezTo>
                      <a:pt x="18537" y="8259"/>
                      <a:pt x="18519" y="8261"/>
                      <a:pt x="18500" y="8266"/>
                    </a:cubicBezTo>
                    <a:cubicBezTo>
                      <a:pt x="18324" y="8336"/>
                      <a:pt x="18148" y="8371"/>
                      <a:pt x="17972" y="8442"/>
                    </a:cubicBezTo>
                    <a:cubicBezTo>
                      <a:pt x="17832" y="8477"/>
                      <a:pt x="17656" y="8512"/>
                      <a:pt x="17515" y="8547"/>
                    </a:cubicBezTo>
                    <a:cubicBezTo>
                      <a:pt x="17515" y="8547"/>
                      <a:pt x="17480" y="8547"/>
                      <a:pt x="17480" y="8582"/>
                    </a:cubicBezTo>
                    <a:cubicBezTo>
                      <a:pt x="17164" y="8547"/>
                      <a:pt x="16882" y="8547"/>
                      <a:pt x="16601" y="8547"/>
                    </a:cubicBezTo>
                    <a:cubicBezTo>
                      <a:pt x="15968" y="8512"/>
                      <a:pt x="15335" y="8512"/>
                      <a:pt x="14737" y="8512"/>
                    </a:cubicBezTo>
                    <a:cubicBezTo>
                      <a:pt x="14069" y="8512"/>
                      <a:pt x="13436" y="8512"/>
                      <a:pt x="12803" y="8547"/>
                    </a:cubicBezTo>
                    <a:cubicBezTo>
                      <a:pt x="11501" y="8582"/>
                      <a:pt x="10200" y="8653"/>
                      <a:pt x="8899" y="8758"/>
                    </a:cubicBezTo>
                    <a:cubicBezTo>
                      <a:pt x="8336" y="8828"/>
                      <a:pt x="7738" y="8899"/>
                      <a:pt x="7140" y="8969"/>
                    </a:cubicBezTo>
                    <a:cubicBezTo>
                      <a:pt x="6824" y="9004"/>
                      <a:pt x="6507" y="9039"/>
                      <a:pt x="6191" y="9075"/>
                    </a:cubicBezTo>
                    <a:cubicBezTo>
                      <a:pt x="5839" y="9110"/>
                      <a:pt x="5487" y="9145"/>
                      <a:pt x="5171" y="9145"/>
                    </a:cubicBezTo>
                    <a:cubicBezTo>
                      <a:pt x="4538" y="9215"/>
                      <a:pt x="3905" y="9250"/>
                      <a:pt x="3307" y="9321"/>
                    </a:cubicBezTo>
                    <a:cubicBezTo>
                      <a:pt x="2990" y="9321"/>
                      <a:pt x="2674" y="9356"/>
                      <a:pt x="2357" y="9391"/>
                    </a:cubicBezTo>
                    <a:cubicBezTo>
                      <a:pt x="2217" y="9426"/>
                      <a:pt x="2076" y="9426"/>
                      <a:pt x="1935" y="9461"/>
                    </a:cubicBezTo>
                    <a:lnTo>
                      <a:pt x="1935" y="9426"/>
                    </a:lnTo>
                    <a:cubicBezTo>
                      <a:pt x="1935" y="9250"/>
                      <a:pt x="1935" y="9110"/>
                      <a:pt x="1935" y="8934"/>
                    </a:cubicBezTo>
                    <a:cubicBezTo>
                      <a:pt x="1935" y="8653"/>
                      <a:pt x="1900" y="8336"/>
                      <a:pt x="1900" y="8020"/>
                    </a:cubicBezTo>
                    <a:cubicBezTo>
                      <a:pt x="1865" y="7703"/>
                      <a:pt x="1830" y="7386"/>
                      <a:pt x="1795" y="7035"/>
                    </a:cubicBezTo>
                    <a:cubicBezTo>
                      <a:pt x="1759" y="6718"/>
                      <a:pt x="1759" y="6402"/>
                      <a:pt x="1724" y="6085"/>
                    </a:cubicBezTo>
                    <a:cubicBezTo>
                      <a:pt x="1689" y="5487"/>
                      <a:pt x="1654" y="4854"/>
                      <a:pt x="1584" y="4256"/>
                    </a:cubicBezTo>
                    <a:cubicBezTo>
                      <a:pt x="1548" y="3588"/>
                      <a:pt x="1478" y="2955"/>
                      <a:pt x="1408" y="2322"/>
                    </a:cubicBezTo>
                    <a:cubicBezTo>
                      <a:pt x="1408" y="2146"/>
                      <a:pt x="1408" y="1935"/>
                      <a:pt x="1373" y="1759"/>
                    </a:cubicBezTo>
                    <a:lnTo>
                      <a:pt x="2674" y="1759"/>
                    </a:lnTo>
                    <a:cubicBezTo>
                      <a:pt x="3307" y="1759"/>
                      <a:pt x="3940" y="1724"/>
                      <a:pt x="4573" y="1724"/>
                    </a:cubicBezTo>
                    <a:cubicBezTo>
                      <a:pt x="5206" y="1689"/>
                      <a:pt x="5839" y="1689"/>
                      <a:pt x="6437" y="1654"/>
                    </a:cubicBezTo>
                    <a:cubicBezTo>
                      <a:pt x="7070" y="1619"/>
                      <a:pt x="7703" y="1619"/>
                      <a:pt x="8336" y="1584"/>
                    </a:cubicBezTo>
                    <a:cubicBezTo>
                      <a:pt x="9673" y="1513"/>
                      <a:pt x="11009" y="1478"/>
                      <a:pt x="12345" y="1443"/>
                    </a:cubicBezTo>
                    <a:cubicBezTo>
                      <a:pt x="13541" y="1408"/>
                      <a:pt x="14772" y="1373"/>
                      <a:pt x="16003" y="1337"/>
                    </a:cubicBezTo>
                    <a:cubicBezTo>
                      <a:pt x="16636" y="1337"/>
                      <a:pt x="17304" y="1302"/>
                      <a:pt x="17937" y="1267"/>
                    </a:cubicBezTo>
                    <a:cubicBezTo>
                      <a:pt x="18359" y="1232"/>
                      <a:pt x="18817" y="1232"/>
                      <a:pt x="19239" y="1197"/>
                    </a:cubicBezTo>
                    <a:close/>
                    <a:moveTo>
                      <a:pt x="17550" y="1"/>
                    </a:moveTo>
                    <a:lnTo>
                      <a:pt x="17550" y="36"/>
                    </a:lnTo>
                    <a:lnTo>
                      <a:pt x="14631" y="36"/>
                    </a:lnTo>
                    <a:cubicBezTo>
                      <a:pt x="14315" y="36"/>
                      <a:pt x="13963" y="36"/>
                      <a:pt x="13647" y="71"/>
                    </a:cubicBezTo>
                    <a:cubicBezTo>
                      <a:pt x="13084" y="71"/>
                      <a:pt x="12521" y="71"/>
                      <a:pt x="11923" y="106"/>
                    </a:cubicBezTo>
                    <a:cubicBezTo>
                      <a:pt x="11220" y="142"/>
                      <a:pt x="10481" y="142"/>
                      <a:pt x="9778" y="177"/>
                    </a:cubicBezTo>
                    <a:cubicBezTo>
                      <a:pt x="9180" y="177"/>
                      <a:pt x="8617" y="177"/>
                      <a:pt x="8020" y="212"/>
                    </a:cubicBezTo>
                    <a:cubicBezTo>
                      <a:pt x="7387" y="212"/>
                      <a:pt x="6753" y="212"/>
                      <a:pt x="6156" y="247"/>
                    </a:cubicBezTo>
                    <a:cubicBezTo>
                      <a:pt x="5452" y="282"/>
                      <a:pt x="4784" y="317"/>
                      <a:pt x="4116" y="317"/>
                    </a:cubicBezTo>
                    <a:cubicBezTo>
                      <a:pt x="3483" y="353"/>
                      <a:pt x="2885" y="353"/>
                      <a:pt x="2252" y="353"/>
                    </a:cubicBezTo>
                    <a:lnTo>
                      <a:pt x="1056" y="353"/>
                    </a:lnTo>
                    <a:cubicBezTo>
                      <a:pt x="951" y="353"/>
                      <a:pt x="880" y="388"/>
                      <a:pt x="810" y="458"/>
                    </a:cubicBezTo>
                    <a:cubicBezTo>
                      <a:pt x="775" y="493"/>
                      <a:pt x="740" y="564"/>
                      <a:pt x="740" y="599"/>
                    </a:cubicBezTo>
                    <a:cubicBezTo>
                      <a:pt x="740" y="669"/>
                      <a:pt x="704" y="740"/>
                      <a:pt x="704" y="810"/>
                    </a:cubicBezTo>
                    <a:cubicBezTo>
                      <a:pt x="704" y="951"/>
                      <a:pt x="740" y="1091"/>
                      <a:pt x="740" y="1267"/>
                    </a:cubicBezTo>
                    <a:lnTo>
                      <a:pt x="599" y="1267"/>
                    </a:lnTo>
                    <a:cubicBezTo>
                      <a:pt x="564" y="1267"/>
                      <a:pt x="529" y="1302"/>
                      <a:pt x="493" y="1302"/>
                    </a:cubicBezTo>
                    <a:cubicBezTo>
                      <a:pt x="458" y="1302"/>
                      <a:pt x="423" y="1302"/>
                      <a:pt x="388" y="1337"/>
                    </a:cubicBezTo>
                    <a:cubicBezTo>
                      <a:pt x="353" y="1337"/>
                      <a:pt x="318" y="1373"/>
                      <a:pt x="282" y="1373"/>
                    </a:cubicBezTo>
                    <a:cubicBezTo>
                      <a:pt x="247" y="1408"/>
                      <a:pt x="247" y="1408"/>
                      <a:pt x="212" y="1443"/>
                    </a:cubicBezTo>
                    <a:cubicBezTo>
                      <a:pt x="177" y="1478"/>
                      <a:pt x="142" y="1513"/>
                      <a:pt x="107" y="1584"/>
                    </a:cubicBezTo>
                    <a:cubicBezTo>
                      <a:pt x="107" y="1619"/>
                      <a:pt x="71" y="1654"/>
                      <a:pt x="71" y="1689"/>
                    </a:cubicBezTo>
                    <a:cubicBezTo>
                      <a:pt x="36" y="1795"/>
                      <a:pt x="36" y="1865"/>
                      <a:pt x="36" y="1935"/>
                    </a:cubicBezTo>
                    <a:cubicBezTo>
                      <a:pt x="36" y="2006"/>
                      <a:pt x="1" y="2076"/>
                      <a:pt x="1" y="2181"/>
                    </a:cubicBezTo>
                    <a:cubicBezTo>
                      <a:pt x="1" y="2463"/>
                      <a:pt x="36" y="2779"/>
                      <a:pt x="36" y="3061"/>
                    </a:cubicBezTo>
                    <a:cubicBezTo>
                      <a:pt x="36" y="3377"/>
                      <a:pt x="36" y="3694"/>
                      <a:pt x="71" y="4010"/>
                    </a:cubicBezTo>
                    <a:cubicBezTo>
                      <a:pt x="71" y="4045"/>
                      <a:pt x="71" y="4116"/>
                      <a:pt x="71" y="4151"/>
                    </a:cubicBezTo>
                    <a:cubicBezTo>
                      <a:pt x="36" y="4467"/>
                      <a:pt x="36" y="4749"/>
                      <a:pt x="36" y="5030"/>
                    </a:cubicBezTo>
                    <a:cubicBezTo>
                      <a:pt x="36" y="5382"/>
                      <a:pt x="36" y="5698"/>
                      <a:pt x="71" y="6015"/>
                    </a:cubicBezTo>
                    <a:cubicBezTo>
                      <a:pt x="71" y="6156"/>
                      <a:pt x="71" y="6331"/>
                      <a:pt x="71" y="6472"/>
                    </a:cubicBezTo>
                    <a:cubicBezTo>
                      <a:pt x="107" y="6648"/>
                      <a:pt x="107" y="6789"/>
                      <a:pt x="142" y="6964"/>
                    </a:cubicBezTo>
                    <a:cubicBezTo>
                      <a:pt x="142" y="7070"/>
                      <a:pt x="142" y="7140"/>
                      <a:pt x="177" y="7211"/>
                    </a:cubicBezTo>
                    <a:cubicBezTo>
                      <a:pt x="177" y="7281"/>
                      <a:pt x="177" y="7351"/>
                      <a:pt x="177" y="7422"/>
                    </a:cubicBezTo>
                    <a:cubicBezTo>
                      <a:pt x="212" y="7562"/>
                      <a:pt x="247" y="7703"/>
                      <a:pt x="282" y="7844"/>
                    </a:cubicBezTo>
                    <a:cubicBezTo>
                      <a:pt x="423" y="8406"/>
                      <a:pt x="599" y="9004"/>
                      <a:pt x="669" y="9567"/>
                    </a:cubicBezTo>
                    <a:cubicBezTo>
                      <a:pt x="669" y="9602"/>
                      <a:pt x="704" y="9637"/>
                      <a:pt x="704" y="9672"/>
                    </a:cubicBezTo>
                    <a:cubicBezTo>
                      <a:pt x="704" y="9778"/>
                      <a:pt x="704" y="9884"/>
                      <a:pt x="775" y="9989"/>
                    </a:cubicBezTo>
                    <a:cubicBezTo>
                      <a:pt x="775" y="10059"/>
                      <a:pt x="845" y="10095"/>
                      <a:pt x="880" y="10130"/>
                    </a:cubicBezTo>
                    <a:cubicBezTo>
                      <a:pt x="986" y="10165"/>
                      <a:pt x="1091" y="10165"/>
                      <a:pt x="1197" y="10165"/>
                    </a:cubicBezTo>
                    <a:cubicBezTo>
                      <a:pt x="1232" y="10165"/>
                      <a:pt x="1267" y="10130"/>
                      <a:pt x="1302" y="10130"/>
                    </a:cubicBezTo>
                    <a:cubicBezTo>
                      <a:pt x="1408" y="10165"/>
                      <a:pt x="1478" y="10200"/>
                      <a:pt x="1548" y="10200"/>
                    </a:cubicBezTo>
                    <a:cubicBezTo>
                      <a:pt x="1689" y="10270"/>
                      <a:pt x="1865" y="10270"/>
                      <a:pt x="2006" y="10270"/>
                    </a:cubicBezTo>
                    <a:cubicBezTo>
                      <a:pt x="2146" y="10270"/>
                      <a:pt x="2322" y="10306"/>
                      <a:pt x="2463" y="10306"/>
                    </a:cubicBezTo>
                    <a:cubicBezTo>
                      <a:pt x="2674" y="10317"/>
                      <a:pt x="2885" y="10321"/>
                      <a:pt x="3096" y="10321"/>
                    </a:cubicBezTo>
                    <a:cubicBezTo>
                      <a:pt x="3518" y="10321"/>
                      <a:pt x="3940" y="10306"/>
                      <a:pt x="4362" y="10306"/>
                    </a:cubicBezTo>
                    <a:cubicBezTo>
                      <a:pt x="4679" y="10270"/>
                      <a:pt x="5030" y="10270"/>
                      <a:pt x="5347" y="10270"/>
                    </a:cubicBezTo>
                    <a:cubicBezTo>
                      <a:pt x="5663" y="10235"/>
                      <a:pt x="5980" y="10235"/>
                      <a:pt x="6296" y="10200"/>
                    </a:cubicBezTo>
                    <a:cubicBezTo>
                      <a:pt x="6894" y="10165"/>
                      <a:pt x="7492" y="10095"/>
                      <a:pt x="8090" y="10059"/>
                    </a:cubicBezTo>
                    <a:cubicBezTo>
                      <a:pt x="8477" y="10024"/>
                      <a:pt x="8828" y="9989"/>
                      <a:pt x="9215" y="9954"/>
                    </a:cubicBezTo>
                    <a:cubicBezTo>
                      <a:pt x="9532" y="9919"/>
                      <a:pt x="9848" y="9884"/>
                      <a:pt x="10165" y="9884"/>
                    </a:cubicBezTo>
                    <a:cubicBezTo>
                      <a:pt x="10517" y="9848"/>
                      <a:pt x="10833" y="9848"/>
                      <a:pt x="11185" y="9813"/>
                    </a:cubicBezTo>
                    <a:cubicBezTo>
                      <a:pt x="11501" y="9778"/>
                      <a:pt x="11818" y="9778"/>
                      <a:pt x="12134" y="9743"/>
                    </a:cubicBezTo>
                    <a:cubicBezTo>
                      <a:pt x="12416" y="9743"/>
                      <a:pt x="12732" y="9708"/>
                      <a:pt x="13049" y="9672"/>
                    </a:cubicBezTo>
                    <a:cubicBezTo>
                      <a:pt x="13154" y="9672"/>
                      <a:pt x="13260" y="9672"/>
                      <a:pt x="13365" y="9637"/>
                    </a:cubicBezTo>
                    <a:lnTo>
                      <a:pt x="13963" y="9637"/>
                    </a:lnTo>
                    <a:cubicBezTo>
                      <a:pt x="14596" y="9602"/>
                      <a:pt x="15229" y="9602"/>
                      <a:pt x="15862" y="9567"/>
                    </a:cubicBezTo>
                    <a:cubicBezTo>
                      <a:pt x="16531" y="9497"/>
                      <a:pt x="17199" y="9461"/>
                      <a:pt x="17867" y="9426"/>
                    </a:cubicBezTo>
                    <a:cubicBezTo>
                      <a:pt x="18183" y="9391"/>
                      <a:pt x="18500" y="9391"/>
                      <a:pt x="18852" y="9356"/>
                    </a:cubicBezTo>
                    <a:cubicBezTo>
                      <a:pt x="19133" y="9356"/>
                      <a:pt x="19485" y="9321"/>
                      <a:pt x="19766" y="9286"/>
                    </a:cubicBezTo>
                    <a:cubicBezTo>
                      <a:pt x="19836" y="9250"/>
                      <a:pt x="19872" y="9250"/>
                      <a:pt x="19942" y="9215"/>
                    </a:cubicBezTo>
                    <a:cubicBezTo>
                      <a:pt x="19942" y="9215"/>
                      <a:pt x="19977" y="9180"/>
                      <a:pt x="20012" y="9180"/>
                    </a:cubicBezTo>
                    <a:lnTo>
                      <a:pt x="20399" y="9180"/>
                    </a:lnTo>
                    <a:cubicBezTo>
                      <a:pt x="20469" y="9180"/>
                      <a:pt x="20540" y="9145"/>
                      <a:pt x="20610" y="9145"/>
                    </a:cubicBezTo>
                    <a:cubicBezTo>
                      <a:pt x="20645" y="9110"/>
                      <a:pt x="20716" y="9075"/>
                      <a:pt x="20751" y="9039"/>
                    </a:cubicBezTo>
                    <a:cubicBezTo>
                      <a:pt x="20821" y="8969"/>
                      <a:pt x="20856" y="8899"/>
                      <a:pt x="20856" y="8828"/>
                    </a:cubicBezTo>
                    <a:cubicBezTo>
                      <a:pt x="20856" y="8688"/>
                      <a:pt x="20821" y="8582"/>
                      <a:pt x="20786" y="8442"/>
                    </a:cubicBezTo>
                    <a:cubicBezTo>
                      <a:pt x="20786" y="8371"/>
                      <a:pt x="20751" y="8301"/>
                      <a:pt x="20751" y="8231"/>
                    </a:cubicBezTo>
                    <a:cubicBezTo>
                      <a:pt x="20681" y="7949"/>
                      <a:pt x="20645" y="7633"/>
                      <a:pt x="20610" y="7351"/>
                    </a:cubicBezTo>
                    <a:cubicBezTo>
                      <a:pt x="20610" y="7341"/>
                      <a:pt x="20610" y="7328"/>
                      <a:pt x="20610" y="7316"/>
                    </a:cubicBezTo>
                    <a:cubicBezTo>
                      <a:pt x="20540" y="6753"/>
                      <a:pt x="20434" y="6191"/>
                      <a:pt x="20329" y="5628"/>
                    </a:cubicBezTo>
                    <a:cubicBezTo>
                      <a:pt x="20329" y="5558"/>
                      <a:pt x="20329" y="5487"/>
                      <a:pt x="20294" y="5417"/>
                    </a:cubicBezTo>
                    <a:cubicBezTo>
                      <a:pt x="20329" y="5276"/>
                      <a:pt x="20329" y="5171"/>
                      <a:pt x="20364" y="5065"/>
                    </a:cubicBezTo>
                    <a:cubicBezTo>
                      <a:pt x="20364" y="4960"/>
                      <a:pt x="20364" y="4819"/>
                      <a:pt x="20399" y="4714"/>
                    </a:cubicBezTo>
                    <a:cubicBezTo>
                      <a:pt x="20399" y="4573"/>
                      <a:pt x="20434" y="4432"/>
                      <a:pt x="20434" y="4292"/>
                    </a:cubicBezTo>
                    <a:cubicBezTo>
                      <a:pt x="20434" y="4081"/>
                      <a:pt x="20469" y="3870"/>
                      <a:pt x="20469" y="3659"/>
                    </a:cubicBezTo>
                    <a:cubicBezTo>
                      <a:pt x="20469" y="3553"/>
                      <a:pt x="20505" y="3448"/>
                      <a:pt x="20505" y="3307"/>
                    </a:cubicBezTo>
                    <a:cubicBezTo>
                      <a:pt x="20505" y="3201"/>
                      <a:pt x="20540" y="3096"/>
                      <a:pt x="20540" y="2990"/>
                    </a:cubicBezTo>
                    <a:cubicBezTo>
                      <a:pt x="20575" y="2674"/>
                      <a:pt x="20645" y="2392"/>
                      <a:pt x="20681" y="2111"/>
                    </a:cubicBezTo>
                    <a:lnTo>
                      <a:pt x="20856" y="1232"/>
                    </a:lnTo>
                    <a:cubicBezTo>
                      <a:pt x="20892" y="1197"/>
                      <a:pt x="20892" y="1126"/>
                      <a:pt x="20892" y="1056"/>
                    </a:cubicBezTo>
                    <a:cubicBezTo>
                      <a:pt x="20892" y="951"/>
                      <a:pt x="20927" y="845"/>
                      <a:pt x="20856" y="740"/>
                    </a:cubicBezTo>
                    <a:cubicBezTo>
                      <a:pt x="20821" y="669"/>
                      <a:pt x="20786" y="634"/>
                      <a:pt x="20751" y="599"/>
                    </a:cubicBezTo>
                    <a:cubicBezTo>
                      <a:pt x="20681" y="564"/>
                      <a:pt x="20610" y="564"/>
                      <a:pt x="20540" y="529"/>
                    </a:cubicBezTo>
                    <a:cubicBezTo>
                      <a:pt x="20493" y="517"/>
                      <a:pt x="20442" y="513"/>
                      <a:pt x="20390" y="513"/>
                    </a:cubicBezTo>
                    <a:cubicBezTo>
                      <a:pt x="20286" y="513"/>
                      <a:pt x="20176" y="529"/>
                      <a:pt x="20083" y="529"/>
                    </a:cubicBezTo>
                    <a:lnTo>
                      <a:pt x="19801" y="529"/>
                    </a:lnTo>
                    <a:cubicBezTo>
                      <a:pt x="19801" y="458"/>
                      <a:pt x="19766" y="353"/>
                      <a:pt x="19766" y="282"/>
                    </a:cubicBezTo>
                    <a:cubicBezTo>
                      <a:pt x="19766" y="282"/>
                      <a:pt x="19766" y="247"/>
                      <a:pt x="19766" y="247"/>
                    </a:cubicBezTo>
                    <a:cubicBezTo>
                      <a:pt x="19731" y="212"/>
                      <a:pt x="19731" y="177"/>
                      <a:pt x="19696" y="106"/>
                    </a:cubicBezTo>
                    <a:cubicBezTo>
                      <a:pt x="19661" y="71"/>
                      <a:pt x="19590" y="36"/>
                      <a:pt x="19555" y="36"/>
                    </a:cubicBezTo>
                    <a:cubicBezTo>
                      <a:pt x="19450" y="1"/>
                      <a:pt x="19379" y="1"/>
                      <a:pt x="19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3988025" y="1234875"/>
                <a:ext cx="38725" cy="211025"/>
              </a:xfrm>
              <a:custGeom>
                <a:rect b="b" l="l" r="r" t="t"/>
                <a:pathLst>
                  <a:path extrusionOk="0" h="8441" w="1549">
                    <a:moveTo>
                      <a:pt x="634" y="0"/>
                    </a:moveTo>
                    <a:cubicBezTo>
                      <a:pt x="563" y="0"/>
                      <a:pt x="493" y="35"/>
                      <a:pt x="423" y="71"/>
                    </a:cubicBezTo>
                    <a:cubicBezTo>
                      <a:pt x="352" y="106"/>
                      <a:pt x="352" y="176"/>
                      <a:pt x="317" y="246"/>
                    </a:cubicBezTo>
                    <a:cubicBezTo>
                      <a:pt x="247" y="704"/>
                      <a:pt x="141" y="1126"/>
                      <a:pt x="106" y="1583"/>
                    </a:cubicBezTo>
                    <a:cubicBezTo>
                      <a:pt x="71" y="1864"/>
                      <a:pt x="36" y="2146"/>
                      <a:pt x="36" y="2427"/>
                    </a:cubicBezTo>
                    <a:cubicBezTo>
                      <a:pt x="36" y="2603"/>
                      <a:pt x="1" y="2779"/>
                      <a:pt x="1" y="2955"/>
                    </a:cubicBezTo>
                    <a:cubicBezTo>
                      <a:pt x="1" y="3130"/>
                      <a:pt x="1" y="3306"/>
                      <a:pt x="1" y="3482"/>
                    </a:cubicBezTo>
                    <a:cubicBezTo>
                      <a:pt x="1" y="3623"/>
                      <a:pt x="36" y="3763"/>
                      <a:pt x="36" y="3939"/>
                    </a:cubicBezTo>
                    <a:cubicBezTo>
                      <a:pt x="36" y="4080"/>
                      <a:pt x="36" y="4185"/>
                      <a:pt x="71" y="4326"/>
                    </a:cubicBezTo>
                    <a:cubicBezTo>
                      <a:pt x="71" y="4502"/>
                      <a:pt x="106" y="4713"/>
                      <a:pt x="106" y="4889"/>
                    </a:cubicBezTo>
                    <a:cubicBezTo>
                      <a:pt x="141" y="5065"/>
                      <a:pt x="141" y="5205"/>
                      <a:pt x="177" y="5346"/>
                    </a:cubicBezTo>
                    <a:cubicBezTo>
                      <a:pt x="177" y="5487"/>
                      <a:pt x="212" y="5592"/>
                      <a:pt x="247" y="5698"/>
                    </a:cubicBezTo>
                    <a:cubicBezTo>
                      <a:pt x="247" y="5838"/>
                      <a:pt x="282" y="5944"/>
                      <a:pt x="317" y="6049"/>
                    </a:cubicBezTo>
                    <a:cubicBezTo>
                      <a:pt x="352" y="6296"/>
                      <a:pt x="423" y="6507"/>
                      <a:pt x="493" y="6753"/>
                    </a:cubicBezTo>
                    <a:cubicBezTo>
                      <a:pt x="563" y="6999"/>
                      <a:pt x="634" y="7210"/>
                      <a:pt x="739" y="7456"/>
                    </a:cubicBezTo>
                    <a:cubicBezTo>
                      <a:pt x="739" y="7491"/>
                      <a:pt x="739" y="7491"/>
                      <a:pt x="775" y="7526"/>
                    </a:cubicBezTo>
                    <a:lnTo>
                      <a:pt x="845" y="7843"/>
                    </a:lnTo>
                    <a:cubicBezTo>
                      <a:pt x="915" y="7984"/>
                      <a:pt x="950" y="8124"/>
                      <a:pt x="1021" y="8265"/>
                    </a:cubicBezTo>
                    <a:cubicBezTo>
                      <a:pt x="1056" y="8300"/>
                      <a:pt x="1091" y="8335"/>
                      <a:pt x="1126" y="8371"/>
                    </a:cubicBezTo>
                    <a:cubicBezTo>
                      <a:pt x="1161" y="8406"/>
                      <a:pt x="1267" y="8441"/>
                      <a:pt x="1337" y="8441"/>
                    </a:cubicBezTo>
                    <a:cubicBezTo>
                      <a:pt x="1443" y="8406"/>
                      <a:pt x="1548" y="8300"/>
                      <a:pt x="1548" y="8195"/>
                    </a:cubicBezTo>
                    <a:lnTo>
                      <a:pt x="1548" y="8089"/>
                    </a:lnTo>
                    <a:cubicBezTo>
                      <a:pt x="1548" y="8019"/>
                      <a:pt x="1548" y="7984"/>
                      <a:pt x="1513" y="7913"/>
                    </a:cubicBezTo>
                    <a:cubicBezTo>
                      <a:pt x="1478" y="7878"/>
                      <a:pt x="1478" y="7843"/>
                      <a:pt x="1478" y="7808"/>
                    </a:cubicBezTo>
                    <a:cubicBezTo>
                      <a:pt x="1443" y="7738"/>
                      <a:pt x="1408" y="7702"/>
                      <a:pt x="1408" y="7632"/>
                    </a:cubicBezTo>
                    <a:cubicBezTo>
                      <a:pt x="1372" y="7597"/>
                      <a:pt x="1372" y="7562"/>
                      <a:pt x="1337" y="7526"/>
                    </a:cubicBezTo>
                    <a:cubicBezTo>
                      <a:pt x="1337" y="7456"/>
                      <a:pt x="1302" y="7386"/>
                      <a:pt x="1267" y="7280"/>
                    </a:cubicBezTo>
                    <a:lnTo>
                      <a:pt x="1161" y="6823"/>
                    </a:lnTo>
                    <a:cubicBezTo>
                      <a:pt x="1126" y="6682"/>
                      <a:pt x="1091" y="6542"/>
                      <a:pt x="1056" y="6436"/>
                    </a:cubicBezTo>
                    <a:cubicBezTo>
                      <a:pt x="1021" y="6296"/>
                      <a:pt x="986" y="6155"/>
                      <a:pt x="986" y="6014"/>
                    </a:cubicBezTo>
                    <a:cubicBezTo>
                      <a:pt x="950" y="5838"/>
                      <a:pt x="915" y="5627"/>
                      <a:pt x="880" y="5452"/>
                    </a:cubicBezTo>
                    <a:cubicBezTo>
                      <a:pt x="845" y="5170"/>
                      <a:pt x="810" y="4889"/>
                      <a:pt x="775" y="4643"/>
                    </a:cubicBezTo>
                    <a:cubicBezTo>
                      <a:pt x="739" y="4326"/>
                      <a:pt x="704" y="4010"/>
                      <a:pt x="669" y="3693"/>
                    </a:cubicBezTo>
                    <a:cubicBezTo>
                      <a:pt x="634" y="3552"/>
                      <a:pt x="634" y="3447"/>
                      <a:pt x="634" y="3306"/>
                    </a:cubicBezTo>
                    <a:cubicBezTo>
                      <a:pt x="634" y="3201"/>
                      <a:pt x="634" y="3095"/>
                      <a:pt x="599" y="2990"/>
                    </a:cubicBezTo>
                    <a:lnTo>
                      <a:pt x="599" y="2919"/>
                    </a:lnTo>
                    <a:lnTo>
                      <a:pt x="599" y="2779"/>
                    </a:lnTo>
                    <a:cubicBezTo>
                      <a:pt x="634" y="2638"/>
                      <a:pt x="634" y="2532"/>
                      <a:pt x="634" y="2392"/>
                    </a:cubicBezTo>
                    <a:cubicBezTo>
                      <a:pt x="634" y="2286"/>
                      <a:pt x="634" y="2181"/>
                      <a:pt x="669" y="2040"/>
                    </a:cubicBezTo>
                    <a:cubicBezTo>
                      <a:pt x="669" y="1829"/>
                      <a:pt x="704" y="1618"/>
                      <a:pt x="704" y="1442"/>
                    </a:cubicBezTo>
                    <a:cubicBezTo>
                      <a:pt x="739" y="1231"/>
                      <a:pt x="810" y="1055"/>
                      <a:pt x="845" y="880"/>
                    </a:cubicBezTo>
                    <a:cubicBezTo>
                      <a:pt x="845" y="809"/>
                      <a:pt x="880" y="739"/>
                      <a:pt x="880" y="669"/>
                    </a:cubicBezTo>
                    <a:cubicBezTo>
                      <a:pt x="880" y="633"/>
                      <a:pt x="915" y="563"/>
                      <a:pt x="915" y="493"/>
                    </a:cubicBezTo>
                    <a:cubicBezTo>
                      <a:pt x="950" y="422"/>
                      <a:pt x="950" y="352"/>
                      <a:pt x="915" y="282"/>
                    </a:cubicBezTo>
                    <a:cubicBezTo>
                      <a:pt x="880" y="246"/>
                      <a:pt x="845" y="176"/>
                      <a:pt x="810" y="176"/>
                    </a:cubicBezTo>
                    <a:cubicBezTo>
                      <a:pt x="810" y="141"/>
                      <a:pt x="810" y="141"/>
                      <a:pt x="810" y="141"/>
                    </a:cubicBezTo>
                    <a:cubicBezTo>
                      <a:pt x="775" y="71"/>
                      <a:pt x="739" y="71"/>
                      <a:pt x="669" y="35"/>
                    </a:cubicBezTo>
                    <a:lnTo>
                      <a:pt x="599" y="35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3964300" y="1372900"/>
                <a:ext cx="80025" cy="101150"/>
              </a:xfrm>
              <a:custGeom>
                <a:rect b="b" l="l" r="r" t="t"/>
                <a:pathLst>
                  <a:path extrusionOk="0" h="4046" w="3201">
                    <a:moveTo>
                      <a:pt x="2462" y="3096"/>
                    </a:moveTo>
                    <a:cubicBezTo>
                      <a:pt x="2497" y="3096"/>
                      <a:pt x="2497" y="3131"/>
                      <a:pt x="2532" y="3131"/>
                    </a:cubicBezTo>
                    <a:lnTo>
                      <a:pt x="2532" y="3166"/>
                    </a:lnTo>
                    <a:cubicBezTo>
                      <a:pt x="2497" y="3131"/>
                      <a:pt x="2497" y="3131"/>
                      <a:pt x="2462" y="3096"/>
                    </a:cubicBezTo>
                    <a:close/>
                    <a:moveTo>
                      <a:pt x="2919" y="1"/>
                    </a:moveTo>
                    <a:cubicBezTo>
                      <a:pt x="2814" y="1"/>
                      <a:pt x="2708" y="36"/>
                      <a:pt x="2673" y="106"/>
                    </a:cubicBezTo>
                    <a:cubicBezTo>
                      <a:pt x="2638" y="142"/>
                      <a:pt x="2638" y="177"/>
                      <a:pt x="2603" y="177"/>
                    </a:cubicBezTo>
                    <a:cubicBezTo>
                      <a:pt x="2603" y="247"/>
                      <a:pt x="2603" y="282"/>
                      <a:pt x="2603" y="317"/>
                    </a:cubicBezTo>
                    <a:cubicBezTo>
                      <a:pt x="2568" y="353"/>
                      <a:pt x="2568" y="388"/>
                      <a:pt x="2568" y="423"/>
                    </a:cubicBezTo>
                    <a:lnTo>
                      <a:pt x="2532" y="599"/>
                    </a:lnTo>
                    <a:cubicBezTo>
                      <a:pt x="2532" y="704"/>
                      <a:pt x="2532" y="810"/>
                      <a:pt x="2497" y="915"/>
                    </a:cubicBezTo>
                    <a:cubicBezTo>
                      <a:pt x="2497" y="1126"/>
                      <a:pt x="2462" y="1337"/>
                      <a:pt x="2462" y="1548"/>
                    </a:cubicBezTo>
                    <a:cubicBezTo>
                      <a:pt x="2427" y="1724"/>
                      <a:pt x="2427" y="1935"/>
                      <a:pt x="2392" y="2146"/>
                    </a:cubicBezTo>
                    <a:cubicBezTo>
                      <a:pt x="2392" y="2217"/>
                      <a:pt x="2392" y="2322"/>
                      <a:pt x="2357" y="2392"/>
                    </a:cubicBezTo>
                    <a:cubicBezTo>
                      <a:pt x="2216" y="2287"/>
                      <a:pt x="2040" y="2181"/>
                      <a:pt x="1899" y="2041"/>
                    </a:cubicBezTo>
                    <a:cubicBezTo>
                      <a:pt x="1794" y="1935"/>
                      <a:pt x="1688" y="1794"/>
                      <a:pt x="1548" y="1654"/>
                    </a:cubicBezTo>
                    <a:cubicBezTo>
                      <a:pt x="1512" y="1583"/>
                      <a:pt x="1442" y="1548"/>
                      <a:pt x="1407" y="1478"/>
                    </a:cubicBezTo>
                    <a:cubicBezTo>
                      <a:pt x="1337" y="1408"/>
                      <a:pt x="1301" y="1337"/>
                      <a:pt x="1231" y="1302"/>
                    </a:cubicBezTo>
                    <a:cubicBezTo>
                      <a:pt x="1090" y="1161"/>
                      <a:pt x="950" y="1021"/>
                      <a:pt x="809" y="880"/>
                    </a:cubicBezTo>
                    <a:cubicBezTo>
                      <a:pt x="704" y="775"/>
                      <a:pt x="598" y="669"/>
                      <a:pt x="493" y="564"/>
                    </a:cubicBezTo>
                    <a:cubicBezTo>
                      <a:pt x="437" y="522"/>
                      <a:pt x="376" y="502"/>
                      <a:pt x="316" y="502"/>
                    </a:cubicBezTo>
                    <a:cubicBezTo>
                      <a:pt x="224" y="502"/>
                      <a:pt x="134" y="549"/>
                      <a:pt x="71" y="634"/>
                    </a:cubicBezTo>
                    <a:cubicBezTo>
                      <a:pt x="35" y="704"/>
                      <a:pt x="0" y="775"/>
                      <a:pt x="0" y="880"/>
                    </a:cubicBezTo>
                    <a:cubicBezTo>
                      <a:pt x="35" y="915"/>
                      <a:pt x="35" y="950"/>
                      <a:pt x="71" y="986"/>
                    </a:cubicBezTo>
                    <a:cubicBezTo>
                      <a:pt x="0" y="1091"/>
                      <a:pt x="0" y="1232"/>
                      <a:pt x="71" y="1302"/>
                    </a:cubicBezTo>
                    <a:cubicBezTo>
                      <a:pt x="598" y="1900"/>
                      <a:pt x="1090" y="2463"/>
                      <a:pt x="1618" y="3025"/>
                    </a:cubicBezTo>
                    <a:cubicBezTo>
                      <a:pt x="1829" y="3272"/>
                      <a:pt x="2040" y="3518"/>
                      <a:pt x="2251" y="3764"/>
                    </a:cubicBezTo>
                    <a:cubicBezTo>
                      <a:pt x="2286" y="3799"/>
                      <a:pt x="2321" y="3799"/>
                      <a:pt x="2357" y="3834"/>
                    </a:cubicBezTo>
                    <a:cubicBezTo>
                      <a:pt x="2392" y="3869"/>
                      <a:pt x="2427" y="3940"/>
                      <a:pt x="2462" y="3940"/>
                    </a:cubicBezTo>
                    <a:cubicBezTo>
                      <a:pt x="2497" y="3975"/>
                      <a:pt x="2532" y="4010"/>
                      <a:pt x="2603" y="4010"/>
                    </a:cubicBezTo>
                    <a:cubicBezTo>
                      <a:pt x="2638" y="4045"/>
                      <a:pt x="2743" y="4045"/>
                      <a:pt x="2779" y="4045"/>
                    </a:cubicBezTo>
                    <a:cubicBezTo>
                      <a:pt x="2849" y="4045"/>
                      <a:pt x="2884" y="4010"/>
                      <a:pt x="2919" y="3975"/>
                    </a:cubicBezTo>
                    <a:cubicBezTo>
                      <a:pt x="2990" y="3940"/>
                      <a:pt x="3025" y="3869"/>
                      <a:pt x="3025" y="3834"/>
                    </a:cubicBezTo>
                    <a:cubicBezTo>
                      <a:pt x="3060" y="3764"/>
                      <a:pt x="3095" y="3694"/>
                      <a:pt x="3095" y="3623"/>
                    </a:cubicBezTo>
                    <a:cubicBezTo>
                      <a:pt x="3095" y="3483"/>
                      <a:pt x="3095" y="3342"/>
                      <a:pt x="3095" y="3201"/>
                    </a:cubicBezTo>
                    <a:cubicBezTo>
                      <a:pt x="3095" y="3096"/>
                      <a:pt x="3095" y="2990"/>
                      <a:pt x="3095" y="2850"/>
                    </a:cubicBezTo>
                    <a:cubicBezTo>
                      <a:pt x="3060" y="2639"/>
                      <a:pt x="3060" y="2428"/>
                      <a:pt x="3060" y="2217"/>
                    </a:cubicBezTo>
                    <a:cubicBezTo>
                      <a:pt x="3060" y="1970"/>
                      <a:pt x="3095" y="1759"/>
                      <a:pt x="3095" y="1548"/>
                    </a:cubicBezTo>
                    <a:cubicBezTo>
                      <a:pt x="3095" y="1302"/>
                      <a:pt x="3130" y="1091"/>
                      <a:pt x="3130" y="880"/>
                    </a:cubicBezTo>
                    <a:cubicBezTo>
                      <a:pt x="3165" y="775"/>
                      <a:pt x="3165" y="634"/>
                      <a:pt x="3165" y="528"/>
                    </a:cubicBezTo>
                    <a:cubicBezTo>
                      <a:pt x="3165" y="493"/>
                      <a:pt x="3201" y="458"/>
                      <a:pt x="3201" y="388"/>
                    </a:cubicBezTo>
                    <a:cubicBezTo>
                      <a:pt x="3201" y="317"/>
                      <a:pt x="3201" y="177"/>
                      <a:pt x="3130" y="106"/>
                    </a:cubicBezTo>
                    <a:lnTo>
                      <a:pt x="3060" y="36"/>
                    </a:lnTo>
                    <a:cubicBezTo>
                      <a:pt x="3060" y="36"/>
                      <a:pt x="3025" y="36"/>
                      <a:pt x="2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3973075" y="718175"/>
                <a:ext cx="51025" cy="261200"/>
              </a:xfrm>
              <a:custGeom>
                <a:rect b="b" l="l" r="r" t="t"/>
                <a:pathLst>
                  <a:path extrusionOk="0" h="10448" w="2041">
                    <a:moveTo>
                      <a:pt x="1161" y="1747"/>
                    </a:moveTo>
                    <a:lnTo>
                      <a:pt x="1161" y="1747"/>
                    </a:lnTo>
                    <a:cubicBezTo>
                      <a:pt x="1127" y="1885"/>
                      <a:pt x="1093" y="2055"/>
                      <a:pt x="1026" y="2194"/>
                    </a:cubicBezTo>
                    <a:lnTo>
                      <a:pt x="1026" y="2194"/>
                    </a:lnTo>
                    <a:cubicBezTo>
                      <a:pt x="1037" y="2149"/>
                      <a:pt x="1048" y="2106"/>
                      <a:pt x="1056" y="2064"/>
                    </a:cubicBezTo>
                    <a:lnTo>
                      <a:pt x="1056" y="2099"/>
                    </a:lnTo>
                    <a:cubicBezTo>
                      <a:pt x="1091" y="1958"/>
                      <a:pt x="1126" y="1853"/>
                      <a:pt x="1161" y="1747"/>
                    </a:cubicBezTo>
                    <a:close/>
                    <a:moveTo>
                      <a:pt x="986" y="2345"/>
                    </a:moveTo>
                    <a:cubicBezTo>
                      <a:pt x="962" y="2439"/>
                      <a:pt x="939" y="2533"/>
                      <a:pt x="915" y="2627"/>
                    </a:cubicBezTo>
                    <a:cubicBezTo>
                      <a:pt x="933" y="2539"/>
                      <a:pt x="959" y="2442"/>
                      <a:pt x="986" y="2345"/>
                    </a:cubicBezTo>
                    <a:close/>
                    <a:moveTo>
                      <a:pt x="1608" y="1"/>
                    </a:moveTo>
                    <a:cubicBezTo>
                      <a:pt x="1543" y="1"/>
                      <a:pt x="1469" y="18"/>
                      <a:pt x="1408" y="59"/>
                    </a:cubicBezTo>
                    <a:cubicBezTo>
                      <a:pt x="1408" y="59"/>
                      <a:pt x="1373" y="94"/>
                      <a:pt x="1373" y="94"/>
                    </a:cubicBezTo>
                    <a:cubicBezTo>
                      <a:pt x="1161" y="446"/>
                      <a:pt x="950" y="833"/>
                      <a:pt x="810" y="1220"/>
                    </a:cubicBezTo>
                    <a:cubicBezTo>
                      <a:pt x="634" y="1607"/>
                      <a:pt x="528" y="1993"/>
                      <a:pt x="423" y="2415"/>
                    </a:cubicBezTo>
                    <a:cubicBezTo>
                      <a:pt x="353" y="2662"/>
                      <a:pt x="282" y="2943"/>
                      <a:pt x="247" y="3224"/>
                    </a:cubicBezTo>
                    <a:cubicBezTo>
                      <a:pt x="212" y="3330"/>
                      <a:pt x="212" y="3435"/>
                      <a:pt x="177" y="3541"/>
                    </a:cubicBezTo>
                    <a:cubicBezTo>
                      <a:pt x="177" y="3611"/>
                      <a:pt x="142" y="3682"/>
                      <a:pt x="142" y="3752"/>
                    </a:cubicBezTo>
                    <a:cubicBezTo>
                      <a:pt x="106" y="3893"/>
                      <a:pt x="106" y="4033"/>
                      <a:pt x="71" y="4209"/>
                    </a:cubicBezTo>
                    <a:cubicBezTo>
                      <a:pt x="71" y="4244"/>
                      <a:pt x="71" y="4315"/>
                      <a:pt x="71" y="4350"/>
                    </a:cubicBezTo>
                    <a:cubicBezTo>
                      <a:pt x="36" y="4455"/>
                      <a:pt x="36" y="4561"/>
                      <a:pt x="36" y="4666"/>
                    </a:cubicBezTo>
                    <a:cubicBezTo>
                      <a:pt x="36" y="4807"/>
                      <a:pt x="36" y="4948"/>
                      <a:pt x="1" y="5088"/>
                    </a:cubicBezTo>
                    <a:cubicBezTo>
                      <a:pt x="1" y="5229"/>
                      <a:pt x="1" y="5335"/>
                      <a:pt x="1" y="5475"/>
                    </a:cubicBezTo>
                    <a:cubicBezTo>
                      <a:pt x="1" y="5616"/>
                      <a:pt x="1" y="5757"/>
                      <a:pt x="1" y="5897"/>
                    </a:cubicBezTo>
                    <a:lnTo>
                      <a:pt x="1" y="6354"/>
                    </a:lnTo>
                    <a:cubicBezTo>
                      <a:pt x="1" y="6495"/>
                      <a:pt x="1" y="6671"/>
                      <a:pt x="1" y="6847"/>
                    </a:cubicBezTo>
                    <a:cubicBezTo>
                      <a:pt x="36" y="6987"/>
                      <a:pt x="36" y="7128"/>
                      <a:pt x="36" y="7269"/>
                    </a:cubicBezTo>
                    <a:cubicBezTo>
                      <a:pt x="71" y="7410"/>
                      <a:pt x="106" y="7550"/>
                      <a:pt x="106" y="7691"/>
                    </a:cubicBezTo>
                    <a:lnTo>
                      <a:pt x="106" y="7726"/>
                    </a:lnTo>
                    <a:cubicBezTo>
                      <a:pt x="142" y="7832"/>
                      <a:pt x="142" y="7937"/>
                      <a:pt x="142" y="8043"/>
                    </a:cubicBezTo>
                    <a:lnTo>
                      <a:pt x="142" y="8254"/>
                    </a:lnTo>
                    <a:cubicBezTo>
                      <a:pt x="142" y="8324"/>
                      <a:pt x="142" y="8359"/>
                      <a:pt x="177" y="8429"/>
                    </a:cubicBezTo>
                    <a:cubicBezTo>
                      <a:pt x="177" y="8535"/>
                      <a:pt x="212" y="8640"/>
                      <a:pt x="212" y="8746"/>
                    </a:cubicBezTo>
                    <a:cubicBezTo>
                      <a:pt x="212" y="8851"/>
                      <a:pt x="212" y="8957"/>
                      <a:pt x="247" y="9027"/>
                    </a:cubicBezTo>
                    <a:cubicBezTo>
                      <a:pt x="282" y="9168"/>
                      <a:pt x="282" y="9309"/>
                      <a:pt x="317" y="9449"/>
                    </a:cubicBezTo>
                    <a:cubicBezTo>
                      <a:pt x="353" y="9555"/>
                      <a:pt x="353" y="9660"/>
                      <a:pt x="388" y="9766"/>
                    </a:cubicBezTo>
                    <a:lnTo>
                      <a:pt x="423" y="9907"/>
                    </a:lnTo>
                    <a:cubicBezTo>
                      <a:pt x="458" y="10012"/>
                      <a:pt x="493" y="10082"/>
                      <a:pt x="493" y="10153"/>
                    </a:cubicBezTo>
                    <a:cubicBezTo>
                      <a:pt x="528" y="10223"/>
                      <a:pt x="564" y="10293"/>
                      <a:pt x="634" y="10364"/>
                    </a:cubicBezTo>
                    <a:cubicBezTo>
                      <a:pt x="692" y="10422"/>
                      <a:pt x="771" y="10448"/>
                      <a:pt x="849" y="10448"/>
                    </a:cubicBezTo>
                    <a:cubicBezTo>
                      <a:pt x="912" y="10448"/>
                      <a:pt x="973" y="10431"/>
                      <a:pt x="1021" y="10399"/>
                    </a:cubicBezTo>
                    <a:cubicBezTo>
                      <a:pt x="1056" y="10364"/>
                      <a:pt x="1091" y="10329"/>
                      <a:pt x="1091" y="10258"/>
                    </a:cubicBezTo>
                    <a:cubicBezTo>
                      <a:pt x="1126" y="10188"/>
                      <a:pt x="1126" y="10153"/>
                      <a:pt x="1091" y="10118"/>
                    </a:cubicBezTo>
                    <a:cubicBezTo>
                      <a:pt x="1091" y="10082"/>
                      <a:pt x="1091" y="10012"/>
                      <a:pt x="1091" y="10012"/>
                    </a:cubicBezTo>
                    <a:cubicBezTo>
                      <a:pt x="1056" y="9942"/>
                      <a:pt x="1056" y="9871"/>
                      <a:pt x="1056" y="9801"/>
                    </a:cubicBezTo>
                    <a:cubicBezTo>
                      <a:pt x="1021" y="9660"/>
                      <a:pt x="986" y="9520"/>
                      <a:pt x="986" y="9379"/>
                    </a:cubicBezTo>
                    <a:cubicBezTo>
                      <a:pt x="915" y="9098"/>
                      <a:pt x="880" y="8781"/>
                      <a:pt x="810" y="8500"/>
                    </a:cubicBezTo>
                    <a:cubicBezTo>
                      <a:pt x="739" y="8218"/>
                      <a:pt x="704" y="7937"/>
                      <a:pt x="669" y="7691"/>
                    </a:cubicBezTo>
                    <a:lnTo>
                      <a:pt x="669" y="7550"/>
                    </a:lnTo>
                    <a:cubicBezTo>
                      <a:pt x="669" y="7374"/>
                      <a:pt x="634" y="7234"/>
                      <a:pt x="634" y="7058"/>
                    </a:cubicBezTo>
                    <a:cubicBezTo>
                      <a:pt x="634" y="6987"/>
                      <a:pt x="634" y="6952"/>
                      <a:pt x="634" y="6882"/>
                    </a:cubicBezTo>
                    <a:cubicBezTo>
                      <a:pt x="634" y="6776"/>
                      <a:pt x="669" y="6671"/>
                      <a:pt x="669" y="6565"/>
                    </a:cubicBezTo>
                    <a:cubicBezTo>
                      <a:pt x="669" y="6425"/>
                      <a:pt x="669" y="6319"/>
                      <a:pt x="669" y="6179"/>
                    </a:cubicBezTo>
                    <a:cubicBezTo>
                      <a:pt x="704" y="6073"/>
                      <a:pt x="704" y="5932"/>
                      <a:pt x="704" y="5792"/>
                    </a:cubicBezTo>
                    <a:cubicBezTo>
                      <a:pt x="704" y="5686"/>
                      <a:pt x="739" y="5616"/>
                      <a:pt x="739" y="5510"/>
                    </a:cubicBezTo>
                    <a:cubicBezTo>
                      <a:pt x="739" y="5440"/>
                      <a:pt x="739" y="5405"/>
                      <a:pt x="775" y="5335"/>
                    </a:cubicBezTo>
                    <a:cubicBezTo>
                      <a:pt x="810" y="5194"/>
                      <a:pt x="810" y="5018"/>
                      <a:pt x="845" y="4877"/>
                    </a:cubicBezTo>
                    <a:cubicBezTo>
                      <a:pt x="915" y="4596"/>
                      <a:pt x="986" y="4315"/>
                      <a:pt x="1056" y="4033"/>
                    </a:cubicBezTo>
                    <a:cubicBezTo>
                      <a:pt x="1126" y="3752"/>
                      <a:pt x="1197" y="3471"/>
                      <a:pt x="1267" y="3189"/>
                    </a:cubicBezTo>
                    <a:cubicBezTo>
                      <a:pt x="1373" y="2908"/>
                      <a:pt x="1443" y="2627"/>
                      <a:pt x="1548" y="2345"/>
                    </a:cubicBezTo>
                    <a:cubicBezTo>
                      <a:pt x="1619" y="2064"/>
                      <a:pt x="1689" y="1818"/>
                      <a:pt x="1759" y="1536"/>
                    </a:cubicBezTo>
                    <a:cubicBezTo>
                      <a:pt x="1795" y="1396"/>
                      <a:pt x="1830" y="1290"/>
                      <a:pt x="1865" y="1185"/>
                    </a:cubicBezTo>
                    <a:cubicBezTo>
                      <a:pt x="1900" y="1044"/>
                      <a:pt x="1935" y="903"/>
                      <a:pt x="1970" y="763"/>
                    </a:cubicBezTo>
                    <a:cubicBezTo>
                      <a:pt x="2041" y="622"/>
                      <a:pt x="1970" y="446"/>
                      <a:pt x="1830" y="411"/>
                    </a:cubicBezTo>
                    <a:cubicBezTo>
                      <a:pt x="1900" y="270"/>
                      <a:pt x="1865" y="129"/>
                      <a:pt x="1724" y="24"/>
                    </a:cubicBezTo>
                    <a:cubicBezTo>
                      <a:pt x="1695" y="9"/>
                      <a:pt x="1654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3942300" y="883725"/>
                <a:ext cx="88850" cy="112900"/>
              </a:xfrm>
              <a:custGeom>
                <a:rect b="b" l="l" r="r" t="t"/>
                <a:pathLst>
                  <a:path extrusionOk="0" h="4516" w="3554">
                    <a:moveTo>
                      <a:pt x="3253" y="1"/>
                    </a:moveTo>
                    <a:cubicBezTo>
                      <a:pt x="3157" y="1"/>
                      <a:pt x="3052" y="40"/>
                      <a:pt x="3026" y="119"/>
                    </a:cubicBezTo>
                    <a:cubicBezTo>
                      <a:pt x="2990" y="190"/>
                      <a:pt x="2955" y="260"/>
                      <a:pt x="2920" y="365"/>
                    </a:cubicBezTo>
                    <a:cubicBezTo>
                      <a:pt x="2920" y="401"/>
                      <a:pt x="2885" y="471"/>
                      <a:pt x="2885" y="541"/>
                    </a:cubicBezTo>
                    <a:cubicBezTo>
                      <a:pt x="2850" y="612"/>
                      <a:pt x="2850" y="717"/>
                      <a:pt x="2815" y="788"/>
                    </a:cubicBezTo>
                    <a:cubicBezTo>
                      <a:pt x="2779" y="999"/>
                      <a:pt x="2744" y="1210"/>
                      <a:pt x="2709" y="1421"/>
                    </a:cubicBezTo>
                    <a:cubicBezTo>
                      <a:pt x="2674" y="1596"/>
                      <a:pt x="2639" y="1737"/>
                      <a:pt x="2604" y="1913"/>
                    </a:cubicBezTo>
                    <a:cubicBezTo>
                      <a:pt x="2604" y="1983"/>
                      <a:pt x="2604" y="2018"/>
                      <a:pt x="2568" y="2054"/>
                    </a:cubicBezTo>
                    <a:cubicBezTo>
                      <a:pt x="2498" y="2370"/>
                      <a:pt x="2428" y="2687"/>
                      <a:pt x="2357" y="2968"/>
                    </a:cubicBezTo>
                    <a:cubicBezTo>
                      <a:pt x="2357" y="3109"/>
                      <a:pt x="2322" y="3214"/>
                      <a:pt x="2287" y="3355"/>
                    </a:cubicBezTo>
                    <a:cubicBezTo>
                      <a:pt x="2111" y="3179"/>
                      <a:pt x="1935" y="3003"/>
                      <a:pt x="1795" y="2827"/>
                    </a:cubicBezTo>
                    <a:cubicBezTo>
                      <a:pt x="1654" y="2722"/>
                      <a:pt x="1548" y="2581"/>
                      <a:pt x="1443" y="2476"/>
                    </a:cubicBezTo>
                    <a:cubicBezTo>
                      <a:pt x="1337" y="2335"/>
                      <a:pt x="1232" y="2229"/>
                      <a:pt x="1162" y="2124"/>
                    </a:cubicBezTo>
                    <a:cubicBezTo>
                      <a:pt x="1091" y="2054"/>
                      <a:pt x="1056" y="1983"/>
                      <a:pt x="986" y="1913"/>
                    </a:cubicBezTo>
                    <a:cubicBezTo>
                      <a:pt x="951" y="1843"/>
                      <a:pt x="915" y="1772"/>
                      <a:pt x="880" y="1737"/>
                    </a:cubicBezTo>
                    <a:lnTo>
                      <a:pt x="880" y="1772"/>
                    </a:lnTo>
                    <a:cubicBezTo>
                      <a:pt x="775" y="1596"/>
                      <a:pt x="669" y="1385"/>
                      <a:pt x="564" y="1210"/>
                    </a:cubicBezTo>
                    <a:cubicBezTo>
                      <a:pt x="512" y="1107"/>
                      <a:pt x="404" y="1041"/>
                      <a:pt x="295" y="1041"/>
                    </a:cubicBezTo>
                    <a:cubicBezTo>
                      <a:pt x="255" y="1041"/>
                      <a:pt x="215" y="1050"/>
                      <a:pt x="177" y="1069"/>
                    </a:cubicBezTo>
                    <a:cubicBezTo>
                      <a:pt x="177" y="1104"/>
                      <a:pt x="142" y="1104"/>
                      <a:pt x="142" y="1104"/>
                    </a:cubicBezTo>
                    <a:cubicBezTo>
                      <a:pt x="36" y="1210"/>
                      <a:pt x="1" y="1350"/>
                      <a:pt x="71" y="1456"/>
                    </a:cubicBezTo>
                    <a:cubicBezTo>
                      <a:pt x="106" y="1526"/>
                      <a:pt x="142" y="1596"/>
                      <a:pt x="177" y="1667"/>
                    </a:cubicBezTo>
                    <a:cubicBezTo>
                      <a:pt x="142" y="1702"/>
                      <a:pt x="106" y="1772"/>
                      <a:pt x="106" y="1843"/>
                    </a:cubicBezTo>
                    <a:cubicBezTo>
                      <a:pt x="106" y="1913"/>
                      <a:pt x="142" y="1983"/>
                      <a:pt x="177" y="2018"/>
                    </a:cubicBezTo>
                    <a:cubicBezTo>
                      <a:pt x="599" y="2616"/>
                      <a:pt x="1056" y="3144"/>
                      <a:pt x="1478" y="3707"/>
                    </a:cubicBezTo>
                    <a:lnTo>
                      <a:pt x="1724" y="4023"/>
                    </a:lnTo>
                    <a:cubicBezTo>
                      <a:pt x="1795" y="4093"/>
                      <a:pt x="1830" y="4129"/>
                      <a:pt x="1865" y="4199"/>
                    </a:cubicBezTo>
                    <a:cubicBezTo>
                      <a:pt x="1900" y="4234"/>
                      <a:pt x="1935" y="4269"/>
                      <a:pt x="1970" y="4304"/>
                    </a:cubicBezTo>
                    <a:cubicBezTo>
                      <a:pt x="2041" y="4410"/>
                      <a:pt x="2146" y="4480"/>
                      <a:pt x="2252" y="4515"/>
                    </a:cubicBezTo>
                    <a:cubicBezTo>
                      <a:pt x="2357" y="4515"/>
                      <a:pt x="2463" y="4480"/>
                      <a:pt x="2533" y="4410"/>
                    </a:cubicBezTo>
                    <a:cubicBezTo>
                      <a:pt x="2604" y="4304"/>
                      <a:pt x="2674" y="4199"/>
                      <a:pt x="2709" y="4093"/>
                    </a:cubicBezTo>
                    <a:cubicBezTo>
                      <a:pt x="2709" y="4023"/>
                      <a:pt x="2744" y="3953"/>
                      <a:pt x="2744" y="3847"/>
                    </a:cubicBezTo>
                    <a:cubicBezTo>
                      <a:pt x="2779" y="3847"/>
                      <a:pt x="2779" y="3812"/>
                      <a:pt x="2779" y="3812"/>
                    </a:cubicBezTo>
                    <a:cubicBezTo>
                      <a:pt x="2815" y="3777"/>
                      <a:pt x="2815" y="3742"/>
                      <a:pt x="2815" y="3707"/>
                    </a:cubicBezTo>
                    <a:cubicBezTo>
                      <a:pt x="2850" y="3636"/>
                      <a:pt x="2850" y="3566"/>
                      <a:pt x="2885" y="3496"/>
                    </a:cubicBezTo>
                    <a:cubicBezTo>
                      <a:pt x="2920" y="3355"/>
                      <a:pt x="2955" y="3214"/>
                      <a:pt x="2955" y="3074"/>
                    </a:cubicBezTo>
                    <a:cubicBezTo>
                      <a:pt x="3026" y="2757"/>
                      <a:pt x="3096" y="2405"/>
                      <a:pt x="3166" y="2054"/>
                    </a:cubicBezTo>
                    <a:cubicBezTo>
                      <a:pt x="3166" y="1983"/>
                      <a:pt x="3201" y="1913"/>
                      <a:pt x="3201" y="1807"/>
                    </a:cubicBezTo>
                    <a:cubicBezTo>
                      <a:pt x="3272" y="1561"/>
                      <a:pt x="3342" y="1315"/>
                      <a:pt x="3377" y="1069"/>
                    </a:cubicBezTo>
                    <a:cubicBezTo>
                      <a:pt x="3412" y="963"/>
                      <a:pt x="3448" y="858"/>
                      <a:pt x="3448" y="717"/>
                    </a:cubicBezTo>
                    <a:cubicBezTo>
                      <a:pt x="3483" y="682"/>
                      <a:pt x="3483" y="612"/>
                      <a:pt x="3483" y="541"/>
                    </a:cubicBezTo>
                    <a:cubicBezTo>
                      <a:pt x="3518" y="506"/>
                      <a:pt x="3518" y="471"/>
                      <a:pt x="3518" y="401"/>
                    </a:cubicBezTo>
                    <a:cubicBezTo>
                      <a:pt x="3518" y="401"/>
                      <a:pt x="3518" y="365"/>
                      <a:pt x="3518" y="365"/>
                    </a:cubicBezTo>
                    <a:cubicBezTo>
                      <a:pt x="3553" y="295"/>
                      <a:pt x="3518" y="260"/>
                      <a:pt x="3518" y="225"/>
                    </a:cubicBezTo>
                    <a:cubicBezTo>
                      <a:pt x="3518" y="119"/>
                      <a:pt x="3412" y="49"/>
                      <a:pt x="3342" y="14"/>
                    </a:cubicBezTo>
                    <a:cubicBezTo>
                      <a:pt x="3316" y="5"/>
                      <a:pt x="3285" y="1"/>
                      <a:pt x="3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5"/>
              <p:cNvSpPr/>
              <p:nvPr/>
            </p:nvSpPr>
            <p:spPr>
              <a:xfrm>
                <a:off x="4719550" y="1232000"/>
                <a:ext cx="47500" cy="262350"/>
              </a:xfrm>
              <a:custGeom>
                <a:rect b="b" l="l" r="r" t="t"/>
                <a:pathLst>
                  <a:path extrusionOk="0" h="10494" w="1900">
                    <a:moveTo>
                      <a:pt x="1056" y="5602"/>
                    </a:moveTo>
                    <a:cubicBezTo>
                      <a:pt x="1056" y="5637"/>
                      <a:pt x="1056" y="5637"/>
                      <a:pt x="1020" y="5637"/>
                    </a:cubicBezTo>
                    <a:cubicBezTo>
                      <a:pt x="1020" y="5637"/>
                      <a:pt x="1020" y="5637"/>
                      <a:pt x="1056" y="5602"/>
                    </a:cubicBezTo>
                    <a:close/>
                    <a:moveTo>
                      <a:pt x="1056" y="7817"/>
                    </a:moveTo>
                    <a:cubicBezTo>
                      <a:pt x="1020" y="8028"/>
                      <a:pt x="985" y="8204"/>
                      <a:pt x="950" y="8380"/>
                    </a:cubicBezTo>
                    <a:lnTo>
                      <a:pt x="845" y="8697"/>
                    </a:lnTo>
                    <a:cubicBezTo>
                      <a:pt x="880" y="8556"/>
                      <a:pt x="915" y="8415"/>
                      <a:pt x="950" y="8239"/>
                    </a:cubicBezTo>
                    <a:cubicBezTo>
                      <a:pt x="985" y="8099"/>
                      <a:pt x="1020" y="7958"/>
                      <a:pt x="1056" y="7817"/>
                    </a:cubicBezTo>
                    <a:close/>
                    <a:moveTo>
                      <a:pt x="897" y="1"/>
                    </a:moveTo>
                    <a:cubicBezTo>
                      <a:pt x="827" y="1"/>
                      <a:pt x="757" y="27"/>
                      <a:pt x="704" y="80"/>
                    </a:cubicBezTo>
                    <a:cubicBezTo>
                      <a:pt x="669" y="115"/>
                      <a:pt x="634" y="150"/>
                      <a:pt x="634" y="186"/>
                    </a:cubicBezTo>
                    <a:cubicBezTo>
                      <a:pt x="598" y="256"/>
                      <a:pt x="634" y="291"/>
                      <a:pt x="634" y="361"/>
                    </a:cubicBezTo>
                    <a:cubicBezTo>
                      <a:pt x="634" y="397"/>
                      <a:pt x="634" y="432"/>
                      <a:pt x="669" y="467"/>
                    </a:cubicBezTo>
                    <a:cubicBezTo>
                      <a:pt x="669" y="537"/>
                      <a:pt x="704" y="608"/>
                      <a:pt x="704" y="678"/>
                    </a:cubicBezTo>
                    <a:cubicBezTo>
                      <a:pt x="739" y="819"/>
                      <a:pt x="774" y="959"/>
                      <a:pt x="774" y="1065"/>
                    </a:cubicBezTo>
                    <a:cubicBezTo>
                      <a:pt x="845" y="1381"/>
                      <a:pt x="915" y="1663"/>
                      <a:pt x="985" y="1944"/>
                    </a:cubicBezTo>
                    <a:cubicBezTo>
                      <a:pt x="1056" y="2225"/>
                      <a:pt x="1091" y="2507"/>
                      <a:pt x="1161" y="2753"/>
                    </a:cubicBezTo>
                    <a:cubicBezTo>
                      <a:pt x="1161" y="2823"/>
                      <a:pt x="1161" y="2858"/>
                      <a:pt x="1161" y="2894"/>
                    </a:cubicBezTo>
                    <a:cubicBezTo>
                      <a:pt x="1161" y="3070"/>
                      <a:pt x="1196" y="3210"/>
                      <a:pt x="1196" y="3386"/>
                    </a:cubicBezTo>
                    <a:lnTo>
                      <a:pt x="1196" y="3562"/>
                    </a:lnTo>
                    <a:lnTo>
                      <a:pt x="1196" y="3878"/>
                    </a:lnTo>
                    <a:cubicBezTo>
                      <a:pt x="1196" y="3984"/>
                      <a:pt x="1196" y="4125"/>
                      <a:pt x="1161" y="4230"/>
                    </a:cubicBezTo>
                    <a:cubicBezTo>
                      <a:pt x="1161" y="4371"/>
                      <a:pt x="1161" y="4511"/>
                      <a:pt x="1161" y="4652"/>
                    </a:cubicBezTo>
                    <a:cubicBezTo>
                      <a:pt x="1126" y="4758"/>
                      <a:pt x="1126" y="4828"/>
                      <a:pt x="1126" y="4933"/>
                    </a:cubicBezTo>
                    <a:cubicBezTo>
                      <a:pt x="1126" y="5004"/>
                      <a:pt x="1126" y="5039"/>
                      <a:pt x="1126" y="5109"/>
                    </a:cubicBezTo>
                    <a:cubicBezTo>
                      <a:pt x="1091" y="5250"/>
                      <a:pt x="1056" y="5426"/>
                      <a:pt x="1020" y="5567"/>
                    </a:cubicBezTo>
                    <a:cubicBezTo>
                      <a:pt x="985" y="5848"/>
                      <a:pt x="915" y="6129"/>
                      <a:pt x="880" y="6411"/>
                    </a:cubicBezTo>
                    <a:cubicBezTo>
                      <a:pt x="809" y="6692"/>
                      <a:pt x="739" y="6973"/>
                      <a:pt x="669" y="7255"/>
                    </a:cubicBezTo>
                    <a:cubicBezTo>
                      <a:pt x="598" y="7536"/>
                      <a:pt x="493" y="7817"/>
                      <a:pt x="423" y="8134"/>
                    </a:cubicBezTo>
                    <a:cubicBezTo>
                      <a:pt x="352" y="8380"/>
                      <a:pt x="282" y="8661"/>
                      <a:pt x="212" y="8943"/>
                    </a:cubicBezTo>
                    <a:cubicBezTo>
                      <a:pt x="212" y="9083"/>
                      <a:pt x="176" y="9189"/>
                      <a:pt x="141" y="9330"/>
                    </a:cubicBezTo>
                    <a:cubicBezTo>
                      <a:pt x="106" y="9470"/>
                      <a:pt x="71" y="9611"/>
                      <a:pt x="36" y="9752"/>
                    </a:cubicBezTo>
                    <a:cubicBezTo>
                      <a:pt x="1" y="9892"/>
                      <a:pt x="71" y="10033"/>
                      <a:pt x="212" y="10068"/>
                    </a:cubicBezTo>
                    <a:lnTo>
                      <a:pt x="247" y="10068"/>
                    </a:lnTo>
                    <a:cubicBezTo>
                      <a:pt x="247" y="10068"/>
                      <a:pt x="212" y="10068"/>
                      <a:pt x="212" y="10103"/>
                    </a:cubicBezTo>
                    <a:cubicBezTo>
                      <a:pt x="141" y="10209"/>
                      <a:pt x="176" y="10385"/>
                      <a:pt x="317" y="10455"/>
                    </a:cubicBezTo>
                    <a:cubicBezTo>
                      <a:pt x="357" y="10482"/>
                      <a:pt x="398" y="10493"/>
                      <a:pt x="438" y="10493"/>
                    </a:cubicBezTo>
                    <a:cubicBezTo>
                      <a:pt x="503" y="10493"/>
                      <a:pt x="568" y="10463"/>
                      <a:pt x="634" y="10420"/>
                    </a:cubicBezTo>
                    <a:cubicBezTo>
                      <a:pt x="634" y="10385"/>
                      <a:pt x="669" y="10385"/>
                      <a:pt x="669" y="10350"/>
                    </a:cubicBezTo>
                    <a:cubicBezTo>
                      <a:pt x="880" y="9998"/>
                      <a:pt x="1056" y="9611"/>
                      <a:pt x="1232" y="9224"/>
                    </a:cubicBezTo>
                    <a:cubicBezTo>
                      <a:pt x="1372" y="8837"/>
                      <a:pt x="1478" y="8450"/>
                      <a:pt x="1583" y="8028"/>
                    </a:cubicBezTo>
                    <a:cubicBezTo>
                      <a:pt x="1618" y="7747"/>
                      <a:pt x="1689" y="7466"/>
                      <a:pt x="1724" y="7184"/>
                    </a:cubicBezTo>
                    <a:cubicBezTo>
                      <a:pt x="1759" y="7079"/>
                      <a:pt x="1759" y="7008"/>
                      <a:pt x="1759" y="6903"/>
                    </a:cubicBezTo>
                    <a:cubicBezTo>
                      <a:pt x="1794" y="6833"/>
                      <a:pt x="1794" y="6727"/>
                      <a:pt x="1794" y="6692"/>
                    </a:cubicBezTo>
                    <a:cubicBezTo>
                      <a:pt x="1829" y="6516"/>
                      <a:pt x="1829" y="6375"/>
                      <a:pt x="1865" y="6200"/>
                    </a:cubicBezTo>
                    <a:cubicBezTo>
                      <a:pt x="1865" y="6164"/>
                      <a:pt x="1865" y="6094"/>
                      <a:pt x="1865" y="6059"/>
                    </a:cubicBezTo>
                    <a:cubicBezTo>
                      <a:pt x="1865" y="5953"/>
                      <a:pt x="1865" y="5848"/>
                      <a:pt x="1900" y="5742"/>
                    </a:cubicBezTo>
                    <a:cubicBezTo>
                      <a:pt x="1900" y="5602"/>
                      <a:pt x="1900" y="5461"/>
                      <a:pt x="1900" y="5320"/>
                    </a:cubicBezTo>
                    <a:lnTo>
                      <a:pt x="1900" y="4933"/>
                    </a:lnTo>
                    <a:cubicBezTo>
                      <a:pt x="1900" y="4793"/>
                      <a:pt x="1900" y="4652"/>
                      <a:pt x="1900" y="4547"/>
                    </a:cubicBezTo>
                    <a:cubicBezTo>
                      <a:pt x="1900" y="4371"/>
                      <a:pt x="1900" y="4230"/>
                      <a:pt x="1865" y="4054"/>
                    </a:cubicBezTo>
                    <a:cubicBezTo>
                      <a:pt x="1865" y="3914"/>
                      <a:pt x="1865" y="3738"/>
                      <a:pt x="1829" y="3597"/>
                    </a:cubicBezTo>
                    <a:cubicBezTo>
                      <a:pt x="1829" y="3456"/>
                      <a:pt x="1794" y="3316"/>
                      <a:pt x="1794" y="3175"/>
                    </a:cubicBezTo>
                    <a:cubicBezTo>
                      <a:pt x="1759" y="3034"/>
                      <a:pt x="1724" y="2858"/>
                      <a:pt x="1689" y="2718"/>
                    </a:cubicBezTo>
                    <a:cubicBezTo>
                      <a:pt x="1689" y="2718"/>
                      <a:pt x="1689" y="2718"/>
                      <a:pt x="1689" y="2683"/>
                    </a:cubicBezTo>
                    <a:cubicBezTo>
                      <a:pt x="1689" y="2577"/>
                      <a:pt x="1689" y="2472"/>
                      <a:pt x="1654" y="2401"/>
                    </a:cubicBezTo>
                    <a:cubicBezTo>
                      <a:pt x="1654" y="2331"/>
                      <a:pt x="1654" y="2261"/>
                      <a:pt x="1654" y="2190"/>
                    </a:cubicBezTo>
                    <a:cubicBezTo>
                      <a:pt x="1654" y="2120"/>
                      <a:pt x="1618" y="2050"/>
                      <a:pt x="1618" y="2014"/>
                    </a:cubicBezTo>
                    <a:lnTo>
                      <a:pt x="1583" y="1663"/>
                    </a:lnTo>
                    <a:cubicBezTo>
                      <a:pt x="1548" y="1592"/>
                      <a:pt x="1548" y="1487"/>
                      <a:pt x="1513" y="1381"/>
                    </a:cubicBezTo>
                    <a:cubicBezTo>
                      <a:pt x="1513" y="1241"/>
                      <a:pt x="1478" y="1100"/>
                      <a:pt x="1443" y="959"/>
                    </a:cubicBezTo>
                    <a:cubicBezTo>
                      <a:pt x="1407" y="889"/>
                      <a:pt x="1372" y="784"/>
                      <a:pt x="1372" y="678"/>
                    </a:cubicBezTo>
                    <a:cubicBezTo>
                      <a:pt x="1337" y="643"/>
                      <a:pt x="1337" y="572"/>
                      <a:pt x="1302" y="537"/>
                    </a:cubicBezTo>
                    <a:cubicBezTo>
                      <a:pt x="1302" y="432"/>
                      <a:pt x="1267" y="361"/>
                      <a:pt x="1232" y="291"/>
                    </a:cubicBezTo>
                    <a:cubicBezTo>
                      <a:pt x="1196" y="221"/>
                      <a:pt x="1161" y="150"/>
                      <a:pt x="1091" y="80"/>
                    </a:cubicBezTo>
                    <a:cubicBezTo>
                      <a:pt x="1038" y="27"/>
                      <a:pt x="968" y="1"/>
                      <a:pt x="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5"/>
              <p:cNvSpPr/>
              <p:nvPr/>
            </p:nvSpPr>
            <p:spPr>
              <a:xfrm>
                <a:off x="4708125" y="1215525"/>
                <a:ext cx="87075" cy="113675"/>
              </a:xfrm>
              <a:custGeom>
                <a:rect b="b" l="l" r="r" t="t"/>
                <a:pathLst>
                  <a:path extrusionOk="0" h="4547" w="3483">
                    <a:moveTo>
                      <a:pt x="1161" y="1"/>
                    </a:moveTo>
                    <a:cubicBezTo>
                      <a:pt x="1055" y="1"/>
                      <a:pt x="950" y="36"/>
                      <a:pt x="880" y="106"/>
                    </a:cubicBezTo>
                    <a:cubicBezTo>
                      <a:pt x="809" y="212"/>
                      <a:pt x="774" y="317"/>
                      <a:pt x="739" y="423"/>
                    </a:cubicBezTo>
                    <a:cubicBezTo>
                      <a:pt x="704" y="493"/>
                      <a:pt x="704" y="563"/>
                      <a:pt x="669" y="669"/>
                    </a:cubicBezTo>
                    <a:cubicBezTo>
                      <a:pt x="669" y="669"/>
                      <a:pt x="669" y="704"/>
                      <a:pt x="669" y="704"/>
                    </a:cubicBezTo>
                    <a:cubicBezTo>
                      <a:pt x="633" y="739"/>
                      <a:pt x="633" y="774"/>
                      <a:pt x="598" y="809"/>
                    </a:cubicBezTo>
                    <a:cubicBezTo>
                      <a:pt x="598" y="880"/>
                      <a:pt x="598" y="950"/>
                      <a:pt x="563" y="1020"/>
                    </a:cubicBezTo>
                    <a:cubicBezTo>
                      <a:pt x="528" y="1161"/>
                      <a:pt x="528" y="1302"/>
                      <a:pt x="493" y="1443"/>
                    </a:cubicBezTo>
                    <a:cubicBezTo>
                      <a:pt x="422" y="1759"/>
                      <a:pt x="387" y="2111"/>
                      <a:pt x="352" y="2462"/>
                    </a:cubicBezTo>
                    <a:cubicBezTo>
                      <a:pt x="317" y="2533"/>
                      <a:pt x="317" y="2603"/>
                      <a:pt x="282" y="2709"/>
                    </a:cubicBezTo>
                    <a:cubicBezTo>
                      <a:pt x="247" y="2955"/>
                      <a:pt x="176" y="3201"/>
                      <a:pt x="141" y="3447"/>
                    </a:cubicBezTo>
                    <a:cubicBezTo>
                      <a:pt x="106" y="3553"/>
                      <a:pt x="106" y="3693"/>
                      <a:pt x="71" y="3799"/>
                    </a:cubicBezTo>
                    <a:cubicBezTo>
                      <a:pt x="71" y="3869"/>
                      <a:pt x="36" y="3904"/>
                      <a:pt x="36" y="3975"/>
                    </a:cubicBezTo>
                    <a:cubicBezTo>
                      <a:pt x="36" y="4010"/>
                      <a:pt x="36" y="4080"/>
                      <a:pt x="36" y="4115"/>
                    </a:cubicBezTo>
                    <a:cubicBezTo>
                      <a:pt x="36" y="4115"/>
                      <a:pt x="0" y="4151"/>
                      <a:pt x="0" y="4186"/>
                    </a:cubicBezTo>
                    <a:cubicBezTo>
                      <a:pt x="0" y="4221"/>
                      <a:pt x="0" y="4256"/>
                      <a:pt x="0" y="4326"/>
                    </a:cubicBezTo>
                    <a:cubicBezTo>
                      <a:pt x="36" y="4397"/>
                      <a:pt x="106" y="4502"/>
                      <a:pt x="211" y="4537"/>
                    </a:cubicBezTo>
                    <a:cubicBezTo>
                      <a:pt x="230" y="4544"/>
                      <a:pt x="250" y="4547"/>
                      <a:pt x="270" y="4547"/>
                    </a:cubicBezTo>
                    <a:cubicBezTo>
                      <a:pt x="365" y="4547"/>
                      <a:pt x="470" y="4484"/>
                      <a:pt x="528" y="4397"/>
                    </a:cubicBezTo>
                    <a:cubicBezTo>
                      <a:pt x="563" y="4326"/>
                      <a:pt x="598" y="4256"/>
                      <a:pt x="598" y="4151"/>
                    </a:cubicBezTo>
                    <a:lnTo>
                      <a:pt x="633" y="3975"/>
                    </a:lnTo>
                    <a:cubicBezTo>
                      <a:pt x="669" y="3904"/>
                      <a:pt x="669" y="3799"/>
                      <a:pt x="704" y="3693"/>
                    </a:cubicBezTo>
                    <a:cubicBezTo>
                      <a:pt x="739" y="3517"/>
                      <a:pt x="774" y="3306"/>
                      <a:pt x="809" y="3095"/>
                    </a:cubicBezTo>
                    <a:lnTo>
                      <a:pt x="880" y="2568"/>
                    </a:lnTo>
                    <a:cubicBezTo>
                      <a:pt x="880" y="2533"/>
                      <a:pt x="880" y="2498"/>
                      <a:pt x="915" y="2427"/>
                    </a:cubicBezTo>
                    <a:cubicBezTo>
                      <a:pt x="950" y="2146"/>
                      <a:pt x="1020" y="1829"/>
                      <a:pt x="1091" y="1513"/>
                    </a:cubicBezTo>
                    <a:cubicBezTo>
                      <a:pt x="1091" y="1407"/>
                      <a:pt x="1126" y="1267"/>
                      <a:pt x="1161" y="1161"/>
                    </a:cubicBezTo>
                    <a:cubicBezTo>
                      <a:pt x="1337" y="1302"/>
                      <a:pt x="1513" y="1478"/>
                      <a:pt x="1689" y="1654"/>
                    </a:cubicBezTo>
                    <a:cubicBezTo>
                      <a:pt x="1794" y="1759"/>
                      <a:pt x="1900" y="1900"/>
                      <a:pt x="2040" y="2005"/>
                    </a:cubicBezTo>
                    <a:cubicBezTo>
                      <a:pt x="2146" y="2111"/>
                      <a:pt x="2216" y="2216"/>
                      <a:pt x="2322" y="2322"/>
                    </a:cubicBezTo>
                    <a:cubicBezTo>
                      <a:pt x="2392" y="2392"/>
                      <a:pt x="2427" y="2498"/>
                      <a:pt x="2497" y="2568"/>
                    </a:cubicBezTo>
                    <a:cubicBezTo>
                      <a:pt x="2533" y="2603"/>
                      <a:pt x="2568" y="2673"/>
                      <a:pt x="2638" y="2744"/>
                    </a:cubicBezTo>
                    <a:cubicBezTo>
                      <a:pt x="2603" y="2709"/>
                      <a:pt x="2603" y="2709"/>
                      <a:pt x="2603" y="2709"/>
                    </a:cubicBezTo>
                    <a:lnTo>
                      <a:pt x="2603" y="2709"/>
                    </a:lnTo>
                    <a:cubicBezTo>
                      <a:pt x="2708" y="2884"/>
                      <a:pt x="2814" y="3060"/>
                      <a:pt x="2955" y="3236"/>
                    </a:cubicBezTo>
                    <a:cubicBezTo>
                      <a:pt x="3001" y="3330"/>
                      <a:pt x="3080" y="3392"/>
                      <a:pt x="3168" y="3392"/>
                    </a:cubicBezTo>
                    <a:cubicBezTo>
                      <a:pt x="3213" y="3392"/>
                      <a:pt x="3259" y="3377"/>
                      <a:pt x="3306" y="3342"/>
                    </a:cubicBezTo>
                    <a:cubicBezTo>
                      <a:pt x="3341" y="3342"/>
                      <a:pt x="3377" y="3342"/>
                      <a:pt x="3377" y="3306"/>
                    </a:cubicBezTo>
                    <a:cubicBezTo>
                      <a:pt x="3482" y="3236"/>
                      <a:pt x="3482" y="3095"/>
                      <a:pt x="3447" y="2990"/>
                    </a:cubicBezTo>
                    <a:lnTo>
                      <a:pt x="3447" y="2955"/>
                    </a:lnTo>
                    <a:cubicBezTo>
                      <a:pt x="3412" y="2884"/>
                      <a:pt x="3341" y="2814"/>
                      <a:pt x="3306" y="2744"/>
                    </a:cubicBezTo>
                    <a:cubicBezTo>
                      <a:pt x="3341" y="2709"/>
                      <a:pt x="3377" y="2638"/>
                      <a:pt x="3377" y="2603"/>
                    </a:cubicBezTo>
                    <a:cubicBezTo>
                      <a:pt x="3377" y="2533"/>
                      <a:pt x="3341" y="2462"/>
                      <a:pt x="3306" y="2392"/>
                    </a:cubicBezTo>
                    <a:cubicBezTo>
                      <a:pt x="2849" y="1829"/>
                      <a:pt x="2427" y="1302"/>
                      <a:pt x="1970" y="774"/>
                    </a:cubicBezTo>
                    <a:cubicBezTo>
                      <a:pt x="1864" y="669"/>
                      <a:pt x="1794" y="563"/>
                      <a:pt x="1689" y="458"/>
                    </a:cubicBezTo>
                    <a:cubicBezTo>
                      <a:pt x="1653" y="387"/>
                      <a:pt x="1583" y="317"/>
                      <a:pt x="1548" y="282"/>
                    </a:cubicBezTo>
                    <a:cubicBezTo>
                      <a:pt x="1513" y="247"/>
                      <a:pt x="1477" y="212"/>
                      <a:pt x="1477" y="176"/>
                    </a:cubicBezTo>
                    <a:cubicBezTo>
                      <a:pt x="1372" y="106"/>
                      <a:pt x="1266" y="1"/>
                      <a:pt x="1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4092650" y="946475"/>
                <a:ext cx="554825" cy="262925"/>
              </a:xfrm>
              <a:custGeom>
                <a:rect b="b" l="l" r="r" t="t"/>
                <a:pathLst>
                  <a:path extrusionOk="0" h="10517" w="22193">
                    <a:moveTo>
                      <a:pt x="2217" y="599"/>
                    </a:moveTo>
                    <a:cubicBezTo>
                      <a:pt x="2533" y="599"/>
                      <a:pt x="2814" y="634"/>
                      <a:pt x="3131" y="634"/>
                    </a:cubicBezTo>
                    <a:cubicBezTo>
                      <a:pt x="3131" y="634"/>
                      <a:pt x="3166" y="634"/>
                      <a:pt x="3166" y="669"/>
                    </a:cubicBezTo>
                    <a:cubicBezTo>
                      <a:pt x="2990" y="669"/>
                      <a:pt x="2814" y="669"/>
                      <a:pt x="2639" y="704"/>
                    </a:cubicBezTo>
                    <a:cubicBezTo>
                      <a:pt x="2392" y="704"/>
                      <a:pt x="2181" y="739"/>
                      <a:pt x="1970" y="739"/>
                    </a:cubicBezTo>
                    <a:cubicBezTo>
                      <a:pt x="1830" y="739"/>
                      <a:pt x="1724" y="775"/>
                      <a:pt x="1619" y="775"/>
                    </a:cubicBezTo>
                    <a:lnTo>
                      <a:pt x="1443" y="775"/>
                    </a:lnTo>
                    <a:cubicBezTo>
                      <a:pt x="1443" y="739"/>
                      <a:pt x="1443" y="669"/>
                      <a:pt x="1478" y="634"/>
                    </a:cubicBezTo>
                    <a:lnTo>
                      <a:pt x="1759" y="634"/>
                    </a:lnTo>
                    <a:lnTo>
                      <a:pt x="2217" y="599"/>
                    </a:lnTo>
                    <a:close/>
                    <a:moveTo>
                      <a:pt x="16214" y="564"/>
                    </a:moveTo>
                    <a:cubicBezTo>
                      <a:pt x="16530" y="599"/>
                      <a:pt x="16847" y="599"/>
                      <a:pt x="17164" y="599"/>
                    </a:cubicBezTo>
                    <a:cubicBezTo>
                      <a:pt x="17515" y="634"/>
                      <a:pt x="17867" y="634"/>
                      <a:pt x="18219" y="669"/>
                    </a:cubicBezTo>
                    <a:lnTo>
                      <a:pt x="19063" y="669"/>
                    </a:lnTo>
                    <a:cubicBezTo>
                      <a:pt x="19274" y="704"/>
                      <a:pt x="19450" y="704"/>
                      <a:pt x="19625" y="704"/>
                    </a:cubicBezTo>
                    <a:cubicBezTo>
                      <a:pt x="19766" y="704"/>
                      <a:pt x="19942" y="739"/>
                      <a:pt x="20083" y="739"/>
                    </a:cubicBezTo>
                    <a:cubicBezTo>
                      <a:pt x="20364" y="739"/>
                      <a:pt x="20610" y="775"/>
                      <a:pt x="20891" y="810"/>
                    </a:cubicBezTo>
                    <a:cubicBezTo>
                      <a:pt x="20962" y="845"/>
                      <a:pt x="21032" y="845"/>
                      <a:pt x="21102" y="880"/>
                    </a:cubicBezTo>
                    <a:cubicBezTo>
                      <a:pt x="21138" y="986"/>
                      <a:pt x="21173" y="1126"/>
                      <a:pt x="21173" y="1232"/>
                    </a:cubicBezTo>
                    <a:cubicBezTo>
                      <a:pt x="21173" y="1232"/>
                      <a:pt x="21173" y="1232"/>
                      <a:pt x="21138" y="1197"/>
                    </a:cubicBezTo>
                    <a:cubicBezTo>
                      <a:pt x="21067" y="1161"/>
                      <a:pt x="20962" y="1091"/>
                      <a:pt x="20891" y="1056"/>
                    </a:cubicBezTo>
                    <a:cubicBezTo>
                      <a:pt x="20716" y="986"/>
                      <a:pt x="20505" y="950"/>
                      <a:pt x="20329" y="915"/>
                    </a:cubicBezTo>
                    <a:cubicBezTo>
                      <a:pt x="20153" y="915"/>
                      <a:pt x="19977" y="880"/>
                      <a:pt x="19836" y="880"/>
                    </a:cubicBezTo>
                    <a:cubicBezTo>
                      <a:pt x="19661" y="845"/>
                      <a:pt x="19485" y="810"/>
                      <a:pt x="19344" y="810"/>
                    </a:cubicBezTo>
                    <a:lnTo>
                      <a:pt x="18781" y="739"/>
                    </a:lnTo>
                    <a:cubicBezTo>
                      <a:pt x="18500" y="739"/>
                      <a:pt x="18219" y="704"/>
                      <a:pt x="17937" y="704"/>
                    </a:cubicBezTo>
                    <a:cubicBezTo>
                      <a:pt x="17234" y="634"/>
                      <a:pt x="16495" y="599"/>
                      <a:pt x="15792" y="564"/>
                    </a:cubicBezTo>
                    <a:close/>
                    <a:moveTo>
                      <a:pt x="21875" y="2312"/>
                    </a:moveTo>
                    <a:lnTo>
                      <a:pt x="21875" y="2312"/>
                    </a:lnTo>
                    <a:cubicBezTo>
                      <a:pt x="21875" y="2315"/>
                      <a:pt x="21876" y="2319"/>
                      <a:pt x="21876" y="2322"/>
                    </a:cubicBezTo>
                    <a:cubicBezTo>
                      <a:pt x="21876" y="2318"/>
                      <a:pt x="21876" y="2315"/>
                      <a:pt x="21875" y="2312"/>
                    </a:cubicBezTo>
                    <a:close/>
                    <a:moveTo>
                      <a:pt x="845" y="6824"/>
                    </a:moveTo>
                    <a:cubicBezTo>
                      <a:pt x="845" y="6929"/>
                      <a:pt x="845" y="7035"/>
                      <a:pt x="845" y="7140"/>
                    </a:cubicBezTo>
                    <a:cubicBezTo>
                      <a:pt x="810" y="7457"/>
                      <a:pt x="810" y="7738"/>
                      <a:pt x="775" y="8055"/>
                    </a:cubicBezTo>
                    <a:cubicBezTo>
                      <a:pt x="775" y="8230"/>
                      <a:pt x="739" y="8441"/>
                      <a:pt x="704" y="8652"/>
                    </a:cubicBezTo>
                    <a:cubicBezTo>
                      <a:pt x="704" y="8863"/>
                      <a:pt x="634" y="9110"/>
                      <a:pt x="634" y="9356"/>
                    </a:cubicBezTo>
                    <a:lnTo>
                      <a:pt x="564" y="9356"/>
                    </a:lnTo>
                    <a:cubicBezTo>
                      <a:pt x="564" y="9250"/>
                      <a:pt x="564" y="9145"/>
                      <a:pt x="599" y="9074"/>
                    </a:cubicBezTo>
                    <a:cubicBezTo>
                      <a:pt x="599" y="8899"/>
                      <a:pt x="599" y="8758"/>
                      <a:pt x="634" y="8617"/>
                    </a:cubicBezTo>
                    <a:cubicBezTo>
                      <a:pt x="669" y="8301"/>
                      <a:pt x="704" y="7984"/>
                      <a:pt x="739" y="7668"/>
                    </a:cubicBezTo>
                    <a:cubicBezTo>
                      <a:pt x="739" y="7659"/>
                      <a:pt x="739" y="7650"/>
                      <a:pt x="739" y="7633"/>
                    </a:cubicBezTo>
                    <a:cubicBezTo>
                      <a:pt x="739" y="7621"/>
                      <a:pt x="739" y="7609"/>
                      <a:pt x="739" y="7597"/>
                    </a:cubicBezTo>
                    <a:cubicBezTo>
                      <a:pt x="739" y="7527"/>
                      <a:pt x="739" y="7492"/>
                      <a:pt x="739" y="7457"/>
                    </a:cubicBezTo>
                    <a:cubicBezTo>
                      <a:pt x="775" y="7246"/>
                      <a:pt x="810" y="7035"/>
                      <a:pt x="845" y="6824"/>
                    </a:cubicBezTo>
                    <a:close/>
                    <a:moveTo>
                      <a:pt x="8723" y="845"/>
                    </a:moveTo>
                    <a:cubicBezTo>
                      <a:pt x="9391" y="845"/>
                      <a:pt x="10059" y="845"/>
                      <a:pt x="10728" y="880"/>
                    </a:cubicBezTo>
                    <a:cubicBezTo>
                      <a:pt x="11361" y="880"/>
                      <a:pt x="11994" y="915"/>
                      <a:pt x="12627" y="950"/>
                    </a:cubicBezTo>
                    <a:cubicBezTo>
                      <a:pt x="13225" y="950"/>
                      <a:pt x="13822" y="1021"/>
                      <a:pt x="14420" y="1056"/>
                    </a:cubicBezTo>
                    <a:cubicBezTo>
                      <a:pt x="15018" y="1091"/>
                      <a:pt x="15651" y="1126"/>
                      <a:pt x="16249" y="1161"/>
                    </a:cubicBezTo>
                    <a:cubicBezTo>
                      <a:pt x="16847" y="1197"/>
                      <a:pt x="17445" y="1197"/>
                      <a:pt x="18043" y="1232"/>
                    </a:cubicBezTo>
                    <a:cubicBezTo>
                      <a:pt x="18359" y="1267"/>
                      <a:pt x="18641" y="1302"/>
                      <a:pt x="18957" y="1302"/>
                    </a:cubicBezTo>
                    <a:cubicBezTo>
                      <a:pt x="19238" y="1337"/>
                      <a:pt x="19555" y="1372"/>
                      <a:pt x="19836" y="1408"/>
                    </a:cubicBezTo>
                    <a:cubicBezTo>
                      <a:pt x="19942" y="1408"/>
                      <a:pt x="20012" y="1443"/>
                      <a:pt x="20118" y="1443"/>
                    </a:cubicBezTo>
                    <a:cubicBezTo>
                      <a:pt x="20294" y="1478"/>
                      <a:pt x="20505" y="1513"/>
                      <a:pt x="20680" y="1583"/>
                    </a:cubicBezTo>
                    <a:lnTo>
                      <a:pt x="20751" y="1619"/>
                    </a:lnTo>
                    <a:cubicBezTo>
                      <a:pt x="20786" y="1865"/>
                      <a:pt x="20786" y="2076"/>
                      <a:pt x="20821" y="2322"/>
                    </a:cubicBezTo>
                    <a:cubicBezTo>
                      <a:pt x="20856" y="2568"/>
                      <a:pt x="20891" y="2850"/>
                      <a:pt x="20927" y="3131"/>
                    </a:cubicBezTo>
                    <a:cubicBezTo>
                      <a:pt x="20962" y="3236"/>
                      <a:pt x="20962" y="3377"/>
                      <a:pt x="20997" y="3518"/>
                    </a:cubicBezTo>
                    <a:cubicBezTo>
                      <a:pt x="20997" y="3658"/>
                      <a:pt x="21032" y="3799"/>
                      <a:pt x="21067" y="3940"/>
                    </a:cubicBezTo>
                    <a:cubicBezTo>
                      <a:pt x="21102" y="4080"/>
                      <a:pt x="21138" y="4186"/>
                      <a:pt x="21173" y="4327"/>
                    </a:cubicBezTo>
                    <a:cubicBezTo>
                      <a:pt x="21208" y="4467"/>
                      <a:pt x="21208" y="4573"/>
                      <a:pt x="21243" y="4713"/>
                    </a:cubicBezTo>
                    <a:cubicBezTo>
                      <a:pt x="21243" y="4854"/>
                      <a:pt x="21278" y="4995"/>
                      <a:pt x="21278" y="5100"/>
                    </a:cubicBezTo>
                    <a:cubicBezTo>
                      <a:pt x="21278" y="5276"/>
                      <a:pt x="21313" y="5452"/>
                      <a:pt x="21313" y="5628"/>
                    </a:cubicBezTo>
                    <a:cubicBezTo>
                      <a:pt x="21313" y="5909"/>
                      <a:pt x="21349" y="6226"/>
                      <a:pt x="21349" y="6507"/>
                    </a:cubicBezTo>
                    <a:cubicBezTo>
                      <a:pt x="21313" y="7140"/>
                      <a:pt x="21243" y="7738"/>
                      <a:pt x="21243" y="8336"/>
                    </a:cubicBezTo>
                    <a:lnTo>
                      <a:pt x="19661" y="8336"/>
                    </a:lnTo>
                    <a:cubicBezTo>
                      <a:pt x="19344" y="8336"/>
                      <a:pt x="19063" y="8336"/>
                      <a:pt x="18746" y="8371"/>
                    </a:cubicBezTo>
                    <a:lnTo>
                      <a:pt x="17797" y="8371"/>
                    </a:lnTo>
                    <a:cubicBezTo>
                      <a:pt x="17164" y="8406"/>
                      <a:pt x="16530" y="8441"/>
                      <a:pt x="15897" y="8477"/>
                    </a:cubicBezTo>
                    <a:cubicBezTo>
                      <a:pt x="15264" y="8547"/>
                      <a:pt x="14631" y="8582"/>
                      <a:pt x="13963" y="8617"/>
                    </a:cubicBezTo>
                    <a:cubicBezTo>
                      <a:pt x="13400" y="8652"/>
                      <a:pt x="12803" y="8652"/>
                      <a:pt x="12205" y="8688"/>
                    </a:cubicBezTo>
                    <a:cubicBezTo>
                      <a:pt x="11536" y="8723"/>
                      <a:pt x="10868" y="8758"/>
                      <a:pt x="10165" y="8793"/>
                    </a:cubicBezTo>
                    <a:cubicBezTo>
                      <a:pt x="9567" y="8793"/>
                      <a:pt x="8934" y="8863"/>
                      <a:pt x="8336" y="8899"/>
                    </a:cubicBezTo>
                    <a:cubicBezTo>
                      <a:pt x="7738" y="8934"/>
                      <a:pt x="7140" y="9004"/>
                      <a:pt x="6542" y="9039"/>
                    </a:cubicBezTo>
                    <a:cubicBezTo>
                      <a:pt x="5276" y="9145"/>
                      <a:pt x="4010" y="9250"/>
                      <a:pt x="2744" y="9321"/>
                    </a:cubicBezTo>
                    <a:cubicBezTo>
                      <a:pt x="2533" y="9321"/>
                      <a:pt x="2287" y="9321"/>
                      <a:pt x="2076" y="9356"/>
                    </a:cubicBezTo>
                    <a:lnTo>
                      <a:pt x="1232" y="9356"/>
                    </a:lnTo>
                    <a:cubicBezTo>
                      <a:pt x="1267" y="9145"/>
                      <a:pt x="1302" y="8899"/>
                      <a:pt x="1337" y="8688"/>
                    </a:cubicBezTo>
                    <a:cubicBezTo>
                      <a:pt x="1337" y="8512"/>
                      <a:pt x="1373" y="8336"/>
                      <a:pt x="1373" y="8195"/>
                    </a:cubicBezTo>
                    <a:cubicBezTo>
                      <a:pt x="1408" y="8055"/>
                      <a:pt x="1408" y="7914"/>
                      <a:pt x="1408" y="7773"/>
                    </a:cubicBezTo>
                    <a:cubicBezTo>
                      <a:pt x="1408" y="7457"/>
                      <a:pt x="1443" y="7140"/>
                      <a:pt x="1443" y="6859"/>
                    </a:cubicBezTo>
                    <a:cubicBezTo>
                      <a:pt x="1443" y="6683"/>
                      <a:pt x="1443" y="6542"/>
                      <a:pt x="1443" y="6402"/>
                    </a:cubicBezTo>
                    <a:lnTo>
                      <a:pt x="1443" y="5944"/>
                    </a:lnTo>
                    <a:cubicBezTo>
                      <a:pt x="1443" y="5311"/>
                      <a:pt x="1443" y="4678"/>
                      <a:pt x="1443" y="4045"/>
                    </a:cubicBezTo>
                    <a:cubicBezTo>
                      <a:pt x="1443" y="3447"/>
                      <a:pt x="1443" y="2814"/>
                      <a:pt x="1408" y="2216"/>
                    </a:cubicBezTo>
                    <a:cubicBezTo>
                      <a:pt x="1408" y="1900"/>
                      <a:pt x="1408" y="1619"/>
                      <a:pt x="1408" y="1337"/>
                    </a:cubicBezTo>
                    <a:lnTo>
                      <a:pt x="1724" y="1337"/>
                    </a:lnTo>
                    <a:lnTo>
                      <a:pt x="2146" y="1302"/>
                    </a:lnTo>
                    <a:cubicBezTo>
                      <a:pt x="2463" y="1302"/>
                      <a:pt x="2744" y="1267"/>
                      <a:pt x="3061" y="1232"/>
                    </a:cubicBezTo>
                    <a:cubicBezTo>
                      <a:pt x="3377" y="1197"/>
                      <a:pt x="3659" y="1197"/>
                      <a:pt x="3975" y="1197"/>
                    </a:cubicBezTo>
                    <a:cubicBezTo>
                      <a:pt x="4292" y="1161"/>
                      <a:pt x="4608" y="1126"/>
                      <a:pt x="4925" y="1126"/>
                    </a:cubicBezTo>
                    <a:cubicBezTo>
                      <a:pt x="5522" y="1056"/>
                      <a:pt x="6156" y="1021"/>
                      <a:pt x="6789" y="950"/>
                    </a:cubicBezTo>
                    <a:cubicBezTo>
                      <a:pt x="7246" y="915"/>
                      <a:pt x="7703" y="880"/>
                      <a:pt x="8195" y="845"/>
                    </a:cubicBezTo>
                    <a:close/>
                    <a:moveTo>
                      <a:pt x="21208" y="8899"/>
                    </a:moveTo>
                    <a:cubicBezTo>
                      <a:pt x="21208" y="8934"/>
                      <a:pt x="21208" y="8969"/>
                      <a:pt x="21208" y="9039"/>
                    </a:cubicBezTo>
                    <a:cubicBezTo>
                      <a:pt x="21208" y="9039"/>
                      <a:pt x="21208" y="9074"/>
                      <a:pt x="21208" y="9110"/>
                    </a:cubicBezTo>
                    <a:lnTo>
                      <a:pt x="19485" y="9110"/>
                    </a:lnTo>
                    <a:lnTo>
                      <a:pt x="17691" y="9180"/>
                    </a:lnTo>
                    <a:cubicBezTo>
                      <a:pt x="17023" y="9180"/>
                      <a:pt x="16390" y="9180"/>
                      <a:pt x="15757" y="9215"/>
                    </a:cubicBezTo>
                    <a:cubicBezTo>
                      <a:pt x="15124" y="9250"/>
                      <a:pt x="14526" y="9285"/>
                      <a:pt x="13893" y="9321"/>
                    </a:cubicBezTo>
                    <a:cubicBezTo>
                      <a:pt x="13260" y="9356"/>
                      <a:pt x="12627" y="9391"/>
                      <a:pt x="11958" y="9391"/>
                    </a:cubicBezTo>
                    <a:cubicBezTo>
                      <a:pt x="11396" y="9391"/>
                      <a:pt x="10798" y="9391"/>
                      <a:pt x="10200" y="9426"/>
                    </a:cubicBezTo>
                    <a:cubicBezTo>
                      <a:pt x="8899" y="9496"/>
                      <a:pt x="7597" y="9567"/>
                      <a:pt x="6261" y="9637"/>
                    </a:cubicBezTo>
                    <a:lnTo>
                      <a:pt x="5945" y="9637"/>
                    </a:lnTo>
                    <a:cubicBezTo>
                      <a:pt x="6613" y="9602"/>
                      <a:pt x="7246" y="9532"/>
                      <a:pt x="7879" y="9496"/>
                    </a:cubicBezTo>
                    <a:cubicBezTo>
                      <a:pt x="8547" y="9461"/>
                      <a:pt x="9180" y="9391"/>
                      <a:pt x="9848" y="9356"/>
                    </a:cubicBezTo>
                    <a:cubicBezTo>
                      <a:pt x="10411" y="9321"/>
                      <a:pt x="11009" y="9285"/>
                      <a:pt x="11607" y="9285"/>
                    </a:cubicBezTo>
                    <a:cubicBezTo>
                      <a:pt x="12240" y="9250"/>
                      <a:pt x="12873" y="9215"/>
                      <a:pt x="13506" y="9215"/>
                    </a:cubicBezTo>
                    <a:cubicBezTo>
                      <a:pt x="14772" y="9145"/>
                      <a:pt x="16073" y="9039"/>
                      <a:pt x="17339" y="8934"/>
                    </a:cubicBezTo>
                    <a:cubicBezTo>
                      <a:pt x="17972" y="8899"/>
                      <a:pt x="18570" y="8899"/>
                      <a:pt x="19168" y="8899"/>
                    </a:cubicBezTo>
                    <a:close/>
                    <a:moveTo>
                      <a:pt x="14842" y="1"/>
                    </a:moveTo>
                    <a:cubicBezTo>
                      <a:pt x="14702" y="1"/>
                      <a:pt x="14561" y="1"/>
                      <a:pt x="14420" y="36"/>
                    </a:cubicBezTo>
                    <a:cubicBezTo>
                      <a:pt x="14139" y="36"/>
                      <a:pt x="13822" y="36"/>
                      <a:pt x="13506" y="71"/>
                    </a:cubicBezTo>
                    <a:cubicBezTo>
                      <a:pt x="12873" y="71"/>
                      <a:pt x="12240" y="106"/>
                      <a:pt x="11572" y="141"/>
                    </a:cubicBezTo>
                    <a:cubicBezTo>
                      <a:pt x="10939" y="141"/>
                      <a:pt x="10306" y="177"/>
                      <a:pt x="9672" y="177"/>
                    </a:cubicBezTo>
                    <a:cubicBezTo>
                      <a:pt x="9321" y="212"/>
                      <a:pt x="9004" y="212"/>
                      <a:pt x="8653" y="247"/>
                    </a:cubicBezTo>
                    <a:cubicBezTo>
                      <a:pt x="8477" y="247"/>
                      <a:pt x="8301" y="282"/>
                      <a:pt x="8125" y="282"/>
                    </a:cubicBezTo>
                    <a:lnTo>
                      <a:pt x="5628" y="282"/>
                    </a:lnTo>
                    <a:cubicBezTo>
                      <a:pt x="5452" y="282"/>
                      <a:pt x="5241" y="247"/>
                      <a:pt x="5065" y="247"/>
                    </a:cubicBezTo>
                    <a:cubicBezTo>
                      <a:pt x="4925" y="247"/>
                      <a:pt x="4749" y="247"/>
                      <a:pt x="4608" y="212"/>
                    </a:cubicBezTo>
                    <a:cubicBezTo>
                      <a:pt x="3975" y="177"/>
                      <a:pt x="3412" y="106"/>
                      <a:pt x="2814" y="71"/>
                    </a:cubicBezTo>
                    <a:cubicBezTo>
                      <a:pt x="2639" y="36"/>
                      <a:pt x="2498" y="36"/>
                      <a:pt x="2357" y="36"/>
                    </a:cubicBezTo>
                    <a:cubicBezTo>
                      <a:pt x="2217" y="36"/>
                      <a:pt x="2041" y="71"/>
                      <a:pt x="1900" y="71"/>
                    </a:cubicBezTo>
                    <a:lnTo>
                      <a:pt x="1478" y="71"/>
                    </a:lnTo>
                    <a:cubicBezTo>
                      <a:pt x="1337" y="71"/>
                      <a:pt x="1162" y="71"/>
                      <a:pt x="1056" y="212"/>
                    </a:cubicBezTo>
                    <a:cubicBezTo>
                      <a:pt x="915" y="247"/>
                      <a:pt x="845" y="352"/>
                      <a:pt x="845" y="493"/>
                    </a:cubicBezTo>
                    <a:cubicBezTo>
                      <a:pt x="845" y="634"/>
                      <a:pt x="845" y="739"/>
                      <a:pt x="845" y="880"/>
                    </a:cubicBezTo>
                    <a:cubicBezTo>
                      <a:pt x="845" y="1021"/>
                      <a:pt x="810" y="1161"/>
                      <a:pt x="810" y="1267"/>
                    </a:cubicBezTo>
                    <a:cubicBezTo>
                      <a:pt x="810" y="1443"/>
                      <a:pt x="810" y="1583"/>
                      <a:pt x="810" y="1759"/>
                    </a:cubicBezTo>
                    <a:lnTo>
                      <a:pt x="810" y="2744"/>
                    </a:lnTo>
                    <a:cubicBezTo>
                      <a:pt x="810" y="2955"/>
                      <a:pt x="810" y="3166"/>
                      <a:pt x="810" y="3342"/>
                    </a:cubicBezTo>
                    <a:cubicBezTo>
                      <a:pt x="810" y="3447"/>
                      <a:pt x="775" y="3553"/>
                      <a:pt x="775" y="3658"/>
                    </a:cubicBezTo>
                    <a:cubicBezTo>
                      <a:pt x="775" y="3764"/>
                      <a:pt x="775" y="3869"/>
                      <a:pt x="739" y="4010"/>
                    </a:cubicBezTo>
                    <a:cubicBezTo>
                      <a:pt x="704" y="4291"/>
                      <a:pt x="669" y="4573"/>
                      <a:pt x="599" y="4854"/>
                    </a:cubicBezTo>
                    <a:lnTo>
                      <a:pt x="423" y="5769"/>
                    </a:lnTo>
                    <a:cubicBezTo>
                      <a:pt x="388" y="6085"/>
                      <a:pt x="317" y="6402"/>
                      <a:pt x="282" y="6718"/>
                    </a:cubicBezTo>
                    <a:cubicBezTo>
                      <a:pt x="212" y="7035"/>
                      <a:pt x="177" y="7351"/>
                      <a:pt x="142" y="7668"/>
                    </a:cubicBezTo>
                    <a:cubicBezTo>
                      <a:pt x="106" y="7984"/>
                      <a:pt x="71" y="8301"/>
                      <a:pt x="36" y="8617"/>
                    </a:cubicBezTo>
                    <a:cubicBezTo>
                      <a:pt x="36" y="8758"/>
                      <a:pt x="36" y="8934"/>
                      <a:pt x="1" y="9074"/>
                    </a:cubicBezTo>
                    <a:cubicBezTo>
                      <a:pt x="1" y="9215"/>
                      <a:pt x="1" y="9356"/>
                      <a:pt x="1" y="9532"/>
                    </a:cubicBezTo>
                    <a:cubicBezTo>
                      <a:pt x="36" y="9567"/>
                      <a:pt x="36" y="9637"/>
                      <a:pt x="71" y="9707"/>
                    </a:cubicBezTo>
                    <a:cubicBezTo>
                      <a:pt x="106" y="9778"/>
                      <a:pt x="142" y="9813"/>
                      <a:pt x="177" y="9848"/>
                    </a:cubicBezTo>
                    <a:cubicBezTo>
                      <a:pt x="282" y="9883"/>
                      <a:pt x="353" y="9919"/>
                      <a:pt x="458" y="9919"/>
                    </a:cubicBezTo>
                    <a:lnTo>
                      <a:pt x="564" y="9919"/>
                    </a:lnTo>
                    <a:lnTo>
                      <a:pt x="564" y="9954"/>
                    </a:lnTo>
                    <a:cubicBezTo>
                      <a:pt x="564" y="10024"/>
                      <a:pt x="564" y="10059"/>
                      <a:pt x="564" y="10130"/>
                    </a:cubicBezTo>
                    <a:cubicBezTo>
                      <a:pt x="599" y="10165"/>
                      <a:pt x="599" y="10200"/>
                      <a:pt x="634" y="10235"/>
                    </a:cubicBezTo>
                    <a:cubicBezTo>
                      <a:pt x="634" y="10270"/>
                      <a:pt x="669" y="10305"/>
                      <a:pt x="704" y="10341"/>
                    </a:cubicBezTo>
                    <a:cubicBezTo>
                      <a:pt x="739" y="10376"/>
                      <a:pt x="775" y="10411"/>
                      <a:pt x="845" y="10411"/>
                    </a:cubicBezTo>
                    <a:cubicBezTo>
                      <a:pt x="880" y="10446"/>
                      <a:pt x="915" y="10446"/>
                      <a:pt x="986" y="10481"/>
                    </a:cubicBezTo>
                    <a:cubicBezTo>
                      <a:pt x="1091" y="10481"/>
                      <a:pt x="1197" y="10516"/>
                      <a:pt x="1302" y="10516"/>
                    </a:cubicBezTo>
                    <a:lnTo>
                      <a:pt x="1759" y="10516"/>
                    </a:lnTo>
                    <a:cubicBezTo>
                      <a:pt x="2111" y="10481"/>
                      <a:pt x="2463" y="10481"/>
                      <a:pt x="2814" y="10446"/>
                    </a:cubicBezTo>
                    <a:cubicBezTo>
                      <a:pt x="3096" y="10411"/>
                      <a:pt x="3412" y="10411"/>
                      <a:pt x="3729" y="10376"/>
                    </a:cubicBezTo>
                    <a:cubicBezTo>
                      <a:pt x="4995" y="10305"/>
                      <a:pt x="6261" y="10235"/>
                      <a:pt x="7527" y="10165"/>
                    </a:cubicBezTo>
                    <a:cubicBezTo>
                      <a:pt x="8758" y="10094"/>
                      <a:pt x="9989" y="10024"/>
                      <a:pt x="11255" y="9989"/>
                    </a:cubicBezTo>
                    <a:cubicBezTo>
                      <a:pt x="11888" y="9954"/>
                      <a:pt x="12556" y="9954"/>
                      <a:pt x="13189" y="9954"/>
                    </a:cubicBezTo>
                    <a:cubicBezTo>
                      <a:pt x="13471" y="9919"/>
                      <a:pt x="13787" y="9919"/>
                      <a:pt x="14069" y="9883"/>
                    </a:cubicBezTo>
                    <a:cubicBezTo>
                      <a:pt x="14420" y="9883"/>
                      <a:pt x="14772" y="9848"/>
                      <a:pt x="15124" y="9848"/>
                    </a:cubicBezTo>
                    <a:cubicBezTo>
                      <a:pt x="15757" y="9778"/>
                      <a:pt x="16355" y="9778"/>
                      <a:pt x="16988" y="9743"/>
                    </a:cubicBezTo>
                    <a:cubicBezTo>
                      <a:pt x="17586" y="9743"/>
                      <a:pt x="18183" y="9707"/>
                      <a:pt x="18781" y="9707"/>
                    </a:cubicBezTo>
                    <a:cubicBezTo>
                      <a:pt x="19414" y="9672"/>
                      <a:pt x="20012" y="9672"/>
                      <a:pt x="20645" y="9672"/>
                    </a:cubicBezTo>
                    <a:cubicBezTo>
                      <a:pt x="20786" y="9672"/>
                      <a:pt x="20927" y="9672"/>
                      <a:pt x="21067" y="9637"/>
                    </a:cubicBezTo>
                    <a:lnTo>
                      <a:pt x="21278" y="9637"/>
                    </a:lnTo>
                    <a:cubicBezTo>
                      <a:pt x="21384" y="9637"/>
                      <a:pt x="21489" y="9602"/>
                      <a:pt x="21595" y="9532"/>
                    </a:cubicBezTo>
                    <a:cubicBezTo>
                      <a:pt x="21665" y="9461"/>
                      <a:pt x="21700" y="9356"/>
                      <a:pt x="21736" y="9250"/>
                    </a:cubicBezTo>
                    <a:cubicBezTo>
                      <a:pt x="21771" y="9145"/>
                      <a:pt x="21771" y="9004"/>
                      <a:pt x="21771" y="8899"/>
                    </a:cubicBezTo>
                    <a:cubicBezTo>
                      <a:pt x="21771" y="8863"/>
                      <a:pt x="21771" y="8828"/>
                      <a:pt x="21771" y="8793"/>
                    </a:cubicBezTo>
                    <a:lnTo>
                      <a:pt x="21771" y="8758"/>
                    </a:lnTo>
                    <a:lnTo>
                      <a:pt x="21806" y="8758"/>
                    </a:lnTo>
                    <a:cubicBezTo>
                      <a:pt x="21947" y="8617"/>
                      <a:pt x="21947" y="8406"/>
                      <a:pt x="21982" y="8230"/>
                    </a:cubicBezTo>
                    <a:cubicBezTo>
                      <a:pt x="22017" y="7949"/>
                      <a:pt x="22017" y="7633"/>
                      <a:pt x="22017" y="7351"/>
                    </a:cubicBezTo>
                    <a:cubicBezTo>
                      <a:pt x="22052" y="6999"/>
                      <a:pt x="22052" y="6683"/>
                      <a:pt x="22087" y="6331"/>
                    </a:cubicBezTo>
                    <a:cubicBezTo>
                      <a:pt x="22087" y="6050"/>
                      <a:pt x="22122" y="5769"/>
                      <a:pt x="22158" y="5452"/>
                    </a:cubicBezTo>
                    <a:cubicBezTo>
                      <a:pt x="22158" y="5311"/>
                      <a:pt x="22158" y="5171"/>
                      <a:pt x="22158" y="4995"/>
                    </a:cubicBezTo>
                    <a:cubicBezTo>
                      <a:pt x="22193" y="4854"/>
                      <a:pt x="22193" y="4678"/>
                      <a:pt x="22158" y="4502"/>
                    </a:cubicBezTo>
                    <a:cubicBezTo>
                      <a:pt x="22158" y="4327"/>
                      <a:pt x="22122" y="4151"/>
                      <a:pt x="22087" y="3975"/>
                    </a:cubicBezTo>
                    <a:cubicBezTo>
                      <a:pt x="22052" y="3694"/>
                      <a:pt x="22017" y="3447"/>
                      <a:pt x="21982" y="3201"/>
                    </a:cubicBezTo>
                    <a:cubicBezTo>
                      <a:pt x="21947" y="2891"/>
                      <a:pt x="21913" y="2580"/>
                      <a:pt x="21845" y="2270"/>
                    </a:cubicBezTo>
                    <a:lnTo>
                      <a:pt x="21845" y="2270"/>
                    </a:lnTo>
                    <a:cubicBezTo>
                      <a:pt x="21853" y="2286"/>
                      <a:pt x="21870" y="2292"/>
                      <a:pt x="21875" y="2312"/>
                    </a:cubicBezTo>
                    <a:lnTo>
                      <a:pt x="21875" y="2312"/>
                    </a:lnTo>
                    <a:cubicBezTo>
                      <a:pt x="21840" y="1999"/>
                      <a:pt x="21805" y="1721"/>
                      <a:pt x="21771" y="1408"/>
                    </a:cubicBezTo>
                    <a:cubicBezTo>
                      <a:pt x="21771" y="1267"/>
                      <a:pt x="21736" y="1091"/>
                      <a:pt x="21700" y="915"/>
                    </a:cubicBezTo>
                    <a:cubicBezTo>
                      <a:pt x="21700" y="880"/>
                      <a:pt x="21665" y="810"/>
                      <a:pt x="21665" y="739"/>
                    </a:cubicBezTo>
                    <a:cubicBezTo>
                      <a:pt x="21630" y="669"/>
                      <a:pt x="21595" y="599"/>
                      <a:pt x="21560" y="564"/>
                    </a:cubicBezTo>
                    <a:cubicBezTo>
                      <a:pt x="21524" y="493"/>
                      <a:pt x="21489" y="458"/>
                      <a:pt x="21454" y="423"/>
                    </a:cubicBezTo>
                    <a:cubicBezTo>
                      <a:pt x="21384" y="388"/>
                      <a:pt x="21349" y="352"/>
                      <a:pt x="21278" y="352"/>
                    </a:cubicBezTo>
                    <a:cubicBezTo>
                      <a:pt x="21173" y="282"/>
                      <a:pt x="21067" y="282"/>
                      <a:pt x="20962" y="282"/>
                    </a:cubicBezTo>
                    <a:cubicBezTo>
                      <a:pt x="20891" y="282"/>
                      <a:pt x="20856" y="247"/>
                      <a:pt x="20821" y="247"/>
                    </a:cubicBezTo>
                    <a:lnTo>
                      <a:pt x="20505" y="212"/>
                    </a:lnTo>
                    <a:cubicBezTo>
                      <a:pt x="20364" y="212"/>
                      <a:pt x="20223" y="177"/>
                      <a:pt x="20083" y="177"/>
                    </a:cubicBezTo>
                    <a:cubicBezTo>
                      <a:pt x="19942" y="177"/>
                      <a:pt x="19801" y="141"/>
                      <a:pt x="19625" y="141"/>
                    </a:cubicBezTo>
                    <a:cubicBezTo>
                      <a:pt x="19450" y="141"/>
                      <a:pt x="19274" y="141"/>
                      <a:pt x="19098" y="106"/>
                    </a:cubicBezTo>
                    <a:lnTo>
                      <a:pt x="18254" y="106"/>
                    </a:lnTo>
                    <a:cubicBezTo>
                      <a:pt x="17902" y="71"/>
                      <a:pt x="17550" y="71"/>
                      <a:pt x="17164" y="36"/>
                    </a:cubicBezTo>
                    <a:cubicBezTo>
                      <a:pt x="16566" y="1"/>
                      <a:pt x="15968" y="1"/>
                      <a:pt x="15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5"/>
              <p:cNvSpPr/>
              <p:nvPr/>
            </p:nvSpPr>
            <p:spPr>
              <a:xfrm>
                <a:off x="4673825" y="749525"/>
                <a:ext cx="100275" cy="206650"/>
              </a:xfrm>
              <a:custGeom>
                <a:rect b="b" l="l" r="r" t="t"/>
                <a:pathLst>
                  <a:path extrusionOk="0" h="8266" w="4011">
                    <a:moveTo>
                      <a:pt x="1794" y="1654"/>
                    </a:moveTo>
                    <a:cubicBezTo>
                      <a:pt x="1794" y="1654"/>
                      <a:pt x="1829" y="1689"/>
                      <a:pt x="1830" y="1724"/>
                    </a:cubicBezTo>
                    <a:lnTo>
                      <a:pt x="1830" y="1724"/>
                    </a:lnTo>
                    <a:cubicBezTo>
                      <a:pt x="1829" y="1689"/>
                      <a:pt x="1794" y="1689"/>
                      <a:pt x="1794" y="1689"/>
                    </a:cubicBezTo>
                    <a:lnTo>
                      <a:pt x="1794" y="1654"/>
                    </a:lnTo>
                    <a:close/>
                    <a:moveTo>
                      <a:pt x="704" y="1"/>
                    </a:moveTo>
                    <a:cubicBezTo>
                      <a:pt x="634" y="36"/>
                      <a:pt x="563" y="71"/>
                      <a:pt x="528" y="142"/>
                    </a:cubicBezTo>
                    <a:cubicBezTo>
                      <a:pt x="423" y="212"/>
                      <a:pt x="423" y="353"/>
                      <a:pt x="423" y="493"/>
                    </a:cubicBezTo>
                    <a:cubicBezTo>
                      <a:pt x="423" y="564"/>
                      <a:pt x="423" y="634"/>
                      <a:pt x="423" y="704"/>
                    </a:cubicBezTo>
                    <a:cubicBezTo>
                      <a:pt x="388" y="986"/>
                      <a:pt x="388" y="1267"/>
                      <a:pt x="352" y="1548"/>
                    </a:cubicBezTo>
                    <a:cubicBezTo>
                      <a:pt x="352" y="1865"/>
                      <a:pt x="317" y="2146"/>
                      <a:pt x="317" y="2463"/>
                    </a:cubicBezTo>
                    <a:cubicBezTo>
                      <a:pt x="282" y="2744"/>
                      <a:pt x="247" y="3025"/>
                      <a:pt x="177" y="3342"/>
                    </a:cubicBezTo>
                    <a:cubicBezTo>
                      <a:pt x="177" y="3483"/>
                      <a:pt x="141" y="3623"/>
                      <a:pt x="106" y="3799"/>
                    </a:cubicBezTo>
                    <a:cubicBezTo>
                      <a:pt x="106" y="3834"/>
                      <a:pt x="106" y="3870"/>
                      <a:pt x="106" y="3870"/>
                    </a:cubicBezTo>
                    <a:cubicBezTo>
                      <a:pt x="71" y="4045"/>
                      <a:pt x="36" y="4186"/>
                      <a:pt x="1" y="4362"/>
                    </a:cubicBezTo>
                    <a:cubicBezTo>
                      <a:pt x="1" y="4467"/>
                      <a:pt x="36" y="4573"/>
                      <a:pt x="106" y="4608"/>
                    </a:cubicBezTo>
                    <a:cubicBezTo>
                      <a:pt x="158" y="4660"/>
                      <a:pt x="228" y="4692"/>
                      <a:pt x="304" y="4692"/>
                    </a:cubicBezTo>
                    <a:cubicBezTo>
                      <a:pt x="331" y="4692"/>
                      <a:pt x="359" y="4688"/>
                      <a:pt x="388" y="4678"/>
                    </a:cubicBezTo>
                    <a:cubicBezTo>
                      <a:pt x="423" y="4643"/>
                      <a:pt x="458" y="4608"/>
                      <a:pt x="493" y="4573"/>
                    </a:cubicBezTo>
                    <a:cubicBezTo>
                      <a:pt x="528" y="4538"/>
                      <a:pt x="563" y="4467"/>
                      <a:pt x="563" y="4432"/>
                    </a:cubicBezTo>
                    <a:cubicBezTo>
                      <a:pt x="599" y="4362"/>
                      <a:pt x="599" y="4292"/>
                      <a:pt x="599" y="4256"/>
                    </a:cubicBezTo>
                    <a:cubicBezTo>
                      <a:pt x="599" y="4186"/>
                      <a:pt x="634" y="4151"/>
                      <a:pt x="634" y="4116"/>
                    </a:cubicBezTo>
                    <a:cubicBezTo>
                      <a:pt x="634" y="4081"/>
                      <a:pt x="634" y="4045"/>
                      <a:pt x="634" y="4010"/>
                    </a:cubicBezTo>
                    <a:cubicBezTo>
                      <a:pt x="669" y="3870"/>
                      <a:pt x="704" y="3729"/>
                      <a:pt x="739" y="3588"/>
                    </a:cubicBezTo>
                    <a:cubicBezTo>
                      <a:pt x="810" y="3272"/>
                      <a:pt x="880" y="2990"/>
                      <a:pt x="915" y="2674"/>
                    </a:cubicBezTo>
                    <a:cubicBezTo>
                      <a:pt x="950" y="2568"/>
                      <a:pt x="986" y="2428"/>
                      <a:pt x="1021" y="2287"/>
                    </a:cubicBezTo>
                    <a:cubicBezTo>
                      <a:pt x="1021" y="2111"/>
                      <a:pt x="1056" y="1970"/>
                      <a:pt x="1091" y="1830"/>
                    </a:cubicBezTo>
                    <a:cubicBezTo>
                      <a:pt x="1091" y="1795"/>
                      <a:pt x="1091" y="1759"/>
                      <a:pt x="1091" y="1724"/>
                    </a:cubicBezTo>
                    <a:cubicBezTo>
                      <a:pt x="1091" y="1759"/>
                      <a:pt x="1126" y="1759"/>
                      <a:pt x="1126" y="1795"/>
                    </a:cubicBezTo>
                    <a:cubicBezTo>
                      <a:pt x="1197" y="1970"/>
                      <a:pt x="1232" y="2146"/>
                      <a:pt x="1267" y="2322"/>
                    </a:cubicBezTo>
                    <a:cubicBezTo>
                      <a:pt x="1337" y="2533"/>
                      <a:pt x="1372" y="2709"/>
                      <a:pt x="1443" y="2920"/>
                    </a:cubicBezTo>
                    <a:cubicBezTo>
                      <a:pt x="1443" y="2990"/>
                      <a:pt x="1478" y="3096"/>
                      <a:pt x="1478" y="3201"/>
                    </a:cubicBezTo>
                    <a:cubicBezTo>
                      <a:pt x="1478" y="3307"/>
                      <a:pt x="1513" y="3412"/>
                      <a:pt x="1513" y="3553"/>
                    </a:cubicBezTo>
                    <a:cubicBezTo>
                      <a:pt x="1513" y="3764"/>
                      <a:pt x="1548" y="4010"/>
                      <a:pt x="1548" y="4256"/>
                    </a:cubicBezTo>
                    <a:cubicBezTo>
                      <a:pt x="1583" y="4432"/>
                      <a:pt x="1583" y="4643"/>
                      <a:pt x="1583" y="4854"/>
                    </a:cubicBezTo>
                    <a:cubicBezTo>
                      <a:pt x="1583" y="4960"/>
                      <a:pt x="1583" y="5100"/>
                      <a:pt x="1583" y="5206"/>
                    </a:cubicBezTo>
                    <a:lnTo>
                      <a:pt x="1583" y="5487"/>
                    </a:lnTo>
                    <a:cubicBezTo>
                      <a:pt x="1583" y="5874"/>
                      <a:pt x="1548" y="6261"/>
                      <a:pt x="1513" y="6648"/>
                    </a:cubicBezTo>
                    <a:cubicBezTo>
                      <a:pt x="1513" y="6824"/>
                      <a:pt x="1478" y="7000"/>
                      <a:pt x="1478" y="7175"/>
                    </a:cubicBezTo>
                    <a:cubicBezTo>
                      <a:pt x="1443" y="7211"/>
                      <a:pt x="1443" y="7246"/>
                      <a:pt x="1443" y="7281"/>
                    </a:cubicBezTo>
                    <a:cubicBezTo>
                      <a:pt x="1408" y="7386"/>
                      <a:pt x="1408" y="7492"/>
                      <a:pt x="1372" y="7597"/>
                    </a:cubicBezTo>
                    <a:cubicBezTo>
                      <a:pt x="1337" y="7738"/>
                      <a:pt x="1302" y="7879"/>
                      <a:pt x="1302" y="8019"/>
                    </a:cubicBezTo>
                    <a:cubicBezTo>
                      <a:pt x="1302" y="8125"/>
                      <a:pt x="1372" y="8195"/>
                      <a:pt x="1478" y="8266"/>
                    </a:cubicBezTo>
                    <a:lnTo>
                      <a:pt x="1619" y="8266"/>
                    </a:lnTo>
                    <a:cubicBezTo>
                      <a:pt x="1654" y="8266"/>
                      <a:pt x="1759" y="8230"/>
                      <a:pt x="1794" y="8160"/>
                    </a:cubicBezTo>
                    <a:cubicBezTo>
                      <a:pt x="1830" y="8125"/>
                      <a:pt x="1830" y="8090"/>
                      <a:pt x="1865" y="8019"/>
                    </a:cubicBezTo>
                    <a:cubicBezTo>
                      <a:pt x="1865" y="7984"/>
                      <a:pt x="1865" y="7949"/>
                      <a:pt x="1900" y="7914"/>
                    </a:cubicBezTo>
                    <a:cubicBezTo>
                      <a:pt x="1900" y="7879"/>
                      <a:pt x="1900" y="7808"/>
                      <a:pt x="1900" y="7773"/>
                    </a:cubicBezTo>
                    <a:cubicBezTo>
                      <a:pt x="1935" y="7703"/>
                      <a:pt x="1935" y="7633"/>
                      <a:pt x="1970" y="7527"/>
                    </a:cubicBezTo>
                    <a:cubicBezTo>
                      <a:pt x="1970" y="7492"/>
                      <a:pt x="1970" y="7422"/>
                      <a:pt x="1970" y="7351"/>
                    </a:cubicBezTo>
                    <a:cubicBezTo>
                      <a:pt x="2005" y="7281"/>
                      <a:pt x="2005" y="7211"/>
                      <a:pt x="2005" y="7175"/>
                    </a:cubicBezTo>
                    <a:lnTo>
                      <a:pt x="2005" y="7105"/>
                    </a:lnTo>
                    <a:cubicBezTo>
                      <a:pt x="2076" y="6859"/>
                      <a:pt x="2111" y="6613"/>
                      <a:pt x="2111" y="6331"/>
                    </a:cubicBezTo>
                    <a:cubicBezTo>
                      <a:pt x="2146" y="5980"/>
                      <a:pt x="2146" y="5663"/>
                      <a:pt x="2181" y="5311"/>
                    </a:cubicBezTo>
                    <a:cubicBezTo>
                      <a:pt x="2181" y="4995"/>
                      <a:pt x="2181" y="4678"/>
                      <a:pt x="2181" y="4362"/>
                    </a:cubicBezTo>
                    <a:cubicBezTo>
                      <a:pt x="2181" y="4327"/>
                      <a:pt x="2181" y="4292"/>
                      <a:pt x="2181" y="4256"/>
                    </a:cubicBezTo>
                    <a:cubicBezTo>
                      <a:pt x="2181" y="4151"/>
                      <a:pt x="2146" y="4010"/>
                      <a:pt x="2146" y="3905"/>
                    </a:cubicBezTo>
                    <a:cubicBezTo>
                      <a:pt x="2146" y="3834"/>
                      <a:pt x="2146" y="3729"/>
                      <a:pt x="2146" y="3623"/>
                    </a:cubicBezTo>
                    <a:cubicBezTo>
                      <a:pt x="2111" y="3483"/>
                      <a:pt x="2111" y="3307"/>
                      <a:pt x="2076" y="3131"/>
                    </a:cubicBezTo>
                    <a:cubicBezTo>
                      <a:pt x="2076" y="2990"/>
                      <a:pt x="2041" y="2885"/>
                      <a:pt x="2005" y="2744"/>
                    </a:cubicBezTo>
                    <a:lnTo>
                      <a:pt x="2005" y="2744"/>
                    </a:lnTo>
                    <a:cubicBezTo>
                      <a:pt x="2216" y="2955"/>
                      <a:pt x="2463" y="3166"/>
                      <a:pt x="2674" y="3377"/>
                    </a:cubicBezTo>
                    <a:cubicBezTo>
                      <a:pt x="2779" y="3483"/>
                      <a:pt x="2885" y="3588"/>
                      <a:pt x="2990" y="3694"/>
                    </a:cubicBezTo>
                    <a:cubicBezTo>
                      <a:pt x="3096" y="3799"/>
                      <a:pt x="3201" y="3905"/>
                      <a:pt x="3272" y="3975"/>
                    </a:cubicBezTo>
                    <a:cubicBezTo>
                      <a:pt x="3342" y="4010"/>
                      <a:pt x="3377" y="4081"/>
                      <a:pt x="3412" y="4116"/>
                    </a:cubicBezTo>
                    <a:cubicBezTo>
                      <a:pt x="3447" y="4116"/>
                      <a:pt x="3447" y="4151"/>
                      <a:pt x="3447" y="4151"/>
                    </a:cubicBezTo>
                    <a:cubicBezTo>
                      <a:pt x="3483" y="4186"/>
                      <a:pt x="3518" y="4186"/>
                      <a:pt x="3553" y="4221"/>
                    </a:cubicBezTo>
                    <a:cubicBezTo>
                      <a:pt x="3623" y="4256"/>
                      <a:pt x="3658" y="4256"/>
                      <a:pt x="3729" y="4256"/>
                    </a:cubicBezTo>
                    <a:cubicBezTo>
                      <a:pt x="3799" y="4256"/>
                      <a:pt x="3869" y="4186"/>
                      <a:pt x="3905" y="4151"/>
                    </a:cubicBezTo>
                    <a:cubicBezTo>
                      <a:pt x="3975" y="4081"/>
                      <a:pt x="4010" y="4010"/>
                      <a:pt x="3975" y="3940"/>
                    </a:cubicBezTo>
                    <a:cubicBezTo>
                      <a:pt x="3975" y="3870"/>
                      <a:pt x="3975" y="3834"/>
                      <a:pt x="3940" y="3799"/>
                    </a:cubicBezTo>
                    <a:cubicBezTo>
                      <a:pt x="3940" y="3764"/>
                      <a:pt x="3940" y="3764"/>
                      <a:pt x="3905" y="3729"/>
                    </a:cubicBezTo>
                    <a:cubicBezTo>
                      <a:pt x="3905" y="3694"/>
                      <a:pt x="3869" y="3623"/>
                      <a:pt x="3834" y="3588"/>
                    </a:cubicBezTo>
                    <a:cubicBezTo>
                      <a:pt x="3799" y="3518"/>
                      <a:pt x="3764" y="3447"/>
                      <a:pt x="3729" y="3377"/>
                    </a:cubicBezTo>
                    <a:cubicBezTo>
                      <a:pt x="3658" y="3272"/>
                      <a:pt x="3588" y="3166"/>
                      <a:pt x="3483" y="3025"/>
                    </a:cubicBezTo>
                    <a:cubicBezTo>
                      <a:pt x="3342" y="2779"/>
                      <a:pt x="3131" y="2533"/>
                      <a:pt x="2955" y="2287"/>
                    </a:cubicBezTo>
                    <a:cubicBezTo>
                      <a:pt x="2779" y="2041"/>
                      <a:pt x="2568" y="1795"/>
                      <a:pt x="2392" y="1513"/>
                    </a:cubicBezTo>
                    <a:cubicBezTo>
                      <a:pt x="2287" y="1408"/>
                      <a:pt x="2216" y="1302"/>
                      <a:pt x="2111" y="1197"/>
                    </a:cubicBezTo>
                    <a:cubicBezTo>
                      <a:pt x="1970" y="986"/>
                      <a:pt x="1794" y="775"/>
                      <a:pt x="1583" y="564"/>
                    </a:cubicBezTo>
                    <a:cubicBezTo>
                      <a:pt x="1478" y="423"/>
                      <a:pt x="1337" y="282"/>
                      <a:pt x="1197" y="177"/>
                    </a:cubicBezTo>
                    <a:cubicBezTo>
                      <a:pt x="1161" y="142"/>
                      <a:pt x="1126" y="142"/>
                      <a:pt x="1126" y="106"/>
                    </a:cubicBezTo>
                    <a:cubicBezTo>
                      <a:pt x="1091" y="106"/>
                      <a:pt x="1091" y="71"/>
                      <a:pt x="1056" y="71"/>
                    </a:cubicBezTo>
                    <a:cubicBezTo>
                      <a:pt x="1021" y="71"/>
                      <a:pt x="1021" y="36"/>
                      <a:pt x="986" y="36"/>
                    </a:cubicBezTo>
                    <a:cubicBezTo>
                      <a:pt x="950" y="36"/>
                      <a:pt x="915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8" name="Google Shape;198;p25"/>
            <p:cNvSpPr/>
            <p:nvPr/>
          </p:nvSpPr>
          <p:spPr>
            <a:xfrm flipH="1" rot="10475321">
              <a:off x="6113896" y="1297060"/>
              <a:ext cx="1628759" cy="2239310"/>
            </a:xfrm>
            <a:prstGeom prst="foldedCorner">
              <a:avLst>
                <a:gd fmla="val 23996" name="adj"/>
              </a:avLst>
            </a:prstGeom>
            <a:solidFill>
              <a:schemeClr val="accent4"/>
            </a:solidFill>
            <a:ln>
              <a:noFill/>
            </a:ln>
            <a:effectLst>
              <a:outerShdw rotWithShape="0" algn="bl" dir="7620000" dist="76200">
                <a:schemeClr val="dk1">
                  <a:alpha val="13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" name="Google Shape;199;p25"/>
            <p:cNvGrpSpPr/>
            <p:nvPr/>
          </p:nvGrpSpPr>
          <p:grpSpPr>
            <a:xfrm rot="-230811">
              <a:off x="6306109" y="1489885"/>
              <a:ext cx="1158492" cy="909479"/>
              <a:chOff x="2192650" y="555225"/>
              <a:chExt cx="1423500" cy="1117525"/>
            </a:xfrm>
          </p:grpSpPr>
          <p:sp>
            <p:nvSpPr>
              <p:cNvPr id="200" name="Google Shape;200;p25"/>
              <p:cNvSpPr/>
              <p:nvPr/>
            </p:nvSpPr>
            <p:spPr>
              <a:xfrm>
                <a:off x="2550500" y="555225"/>
                <a:ext cx="575025" cy="264675"/>
              </a:xfrm>
              <a:custGeom>
                <a:rect b="b" l="l" r="r" t="t"/>
                <a:pathLst>
                  <a:path extrusionOk="0" h="10587" w="23001">
                    <a:moveTo>
                      <a:pt x="8652" y="739"/>
                    </a:moveTo>
                    <a:cubicBezTo>
                      <a:pt x="10094" y="739"/>
                      <a:pt x="11500" y="739"/>
                      <a:pt x="12942" y="774"/>
                    </a:cubicBezTo>
                    <a:lnTo>
                      <a:pt x="13962" y="774"/>
                    </a:lnTo>
                    <a:cubicBezTo>
                      <a:pt x="13751" y="809"/>
                      <a:pt x="13505" y="809"/>
                      <a:pt x="13259" y="809"/>
                    </a:cubicBezTo>
                    <a:cubicBezTo>
                      <a:pt x="12591" y="880"/>
                      <a:pt x="11887" y="915"/>
                      <a:pt x="11219" y="915"/>
                    </a:cubicBezTo>
                    <a:cubicBezTo>
                      <a:pt x="9777" y="985"/>
                      <a:pt x="8335" y="1020"/>
                      <a:pt x="6893" y="1056"/>
                    </a:cubicBezTo>
                    <a:lnTo>
                      <a:pt x="4853" y="1056"/>
                    </a:lnTo>
                    <a:cubicBezTo>
                      <a:pt x="4185" y="1056"/>
                      <a:pt x="3517" y="1056"/>
                      <a:pt x="2849" y="1020"/>
                    </a:cubicBezTo>
                    <a:lnTo>
                      <a:pt x="2638" y="1020"/>
                    </a:lnTo>
                    <a:cubicBezTo>
                      <a:pt x="2954" y="985"/>
                      <a:pt x="3236" y="950"/>
                      <a:pt x="3552" y="915"/>
                    </a:cubicBezTo>
                    <a:cubicBezTo>
                      <a:pt x="3904" y="880"/>
                      <a:pt x="4291" y="880"/>
                      <a:pt x="4642" y="845"/>
                    </a:cubicBezTo>
                    <a:cubicBezTo>
                      <a:pt x="5346" y="809"/>
                      <a:pt x="6014" y="809"/>
                      <a:pt x="6717" y="774"/>
                    </a:cubicBezTo>
                    <a:cubicBezTo>
                      <a:pt x="7350" y="739"/>
                      <a:pt x="8019" y="739"/>
                      <a:pt x="8652" y="739"/>
                    </a:cubicBezTo>
                    <a:close/>
                    <a:moveTo>
                      <a:pt x="914" y="1196"/>
                    </a:moveTo>
                    <a:cubicBezTo>
                      <a:pt x="914" y="1231"/>
                      <a:pt x="914" y="1267"/>
                      <a:pt x="879" y="1302"/>
                    </a:cubicBezTo>
                    <a:cubicBezTo>
                      <a:pt x="844" y="1372"/>
                      <a:pt x="844" y="1407"/>
                      <a:pt x="844" y="1478"/>
                    </a:cubicBezTo>
                    <a:cubicBezTo>
                      <a:pt x="844" y="1583"/>
                      <a:pt x="844" y="1689"/>
                      <a:pt x="844" y="1794"/>
                    </a:cubicBezTo>
                    <a:cubicBezTo>
                      <a:pt x="879" y="2322"/>
                      <a:pt x="914" y="2884"/>
                      <a:pt x="914" y="3377"/>
                    </a:cubicBezTo>
                    <a:cubicBezTo>
                      <a:pt x="879" y="3060"/>
                      <a:pt x="844" y="2779"/>
                      <a:pt x="844" y="2427"/>
                    </a:cubicBezTo>
                    <a:cubicBezTo>
                      <a:pt x="844" y="2181"/>
                      <a:pt x="809" y="1935"/>
                      <a:pt x="809" y="1653"/>
                    </a:cubicBezTo>
                    <a:cubicBezTo>
                      <a:pt x="809" y="1513"/>
                      <a:pt x="809" y="1407"/>
                      <a:pt x="809" y="1267"/>
                    </a:cubicBezTo>
                    <a:cubicBezTo>
                      <a:pt x="809" y="1267"/>
                      <a:pt x="809" y="1231"/>
                      <a:pt x="809" y="1196"/>
                    </a:cubicBezTo>
                    <a:close/>
                    <a:moveTo>
                      <a:pt x="21770" y="950"/>
                    </a:moveTo>
                    <a:cubicBezTo>
                      <a:pt x="21805" y="950"/>
                      <a:pt x="21875" y="985"/>
                      <a:pt x="21911" y="985"/>
                    </a:cubicBezTo>
                    <a:cubicBezTo>
                      <a:pt x="21946" y="985"/>
                      <a:pt x="22016" y="985"/>
                      <a:pt x="22086" y="1020"/>
                    </a:cubicBezTo>
                    <a:lnTo>
                      <a:pt x="22086" y="1407"/>
                    </a:lnTo>
                    <a:cubicBezTo>
                      <a:pt x="22086" y="1583"/>
                      <a:pt x="22086" y="1724"/>
                      <a:pt x="22122" y="1900"/>
                    </a:cubicBezTo>
                    <a:cubicBezTo>
                      <a:pt x="22122" y="2251"/>
                      <a:pt x="22157" y="2603"/>
                      <a:pt x="22192" y="2955"/>
                    </a:cubicBezTo>
                    <a:cubicBezTo>
                      <a:pt x="22192" y="3271"/>
                      <a:pt x="22192" y="3588"/>
                      <a:pt x="22227" y="3904"/>
                    </a:cubicBezTo>
                    <a:cubicBezTo>
                      <a:pt x="22262" y="4291"/>
                      <a:pt x="22333" y="4643"/>
                      <a:pt x="22368" y="4995"/>
                    </a:cubicBezTo>
                    <a:cubicBezTo>
                      <a:pt x="22403" y="5276"/>
                      <a:pt x="22403" y="5557"/>
                      <a:pt x="22438" y="5839"/>
                    </a:cubicBezTo>
                    <a:cubicBezTo>
                      <a:pt x="22438" y="6120"/>
                      <a:pt x="22438" y="6436"/>
                      <a:pt x="22438" y="6753"/>
                    </a:cubicBezTo>
                    <a:lnTo>
                      <a:pt x="22438" y="7667"/>
                    </a:lnTo>
                    <a:lnTo>
                      <a:pt x="22438" y="8160"/>
                    </a:lnTo>
                    <a:lnTo>
                      <a:pt x="22438" y="8652"/>
                    </a:lnTo>
                    <a:lnTo>
                      <a:pt x="22368" y="8652"/>
                    </a:lnTo>
                    <a:cubicBezTo>
                      <a:pt x="22403" y="8547"/>
                      <a:pt x="22403" y="8476"/>
                      <a:pt x="22403" y="8406"/>
                    </a:cubicBezTo>
                    <a:lnTo>
                      <a:pt x="22403" y="8160"/>
                    </a:lnTo>
                    <a:cubicBezTo>
                      <a:pt x="22403" y="7984"/>
                      <a:pt x="22403" y="7808"/>
                      <a:pt x="22368" y="7632"/>
                    </a:cubicBezTo>
                    <a:cubicBezTo>
                      <a:pt x="22368" y="7281"/>
                      <a:pt x="22297" y="6929"/>
                      <a:pt x="22262" y="6577"/>
                    </a:cubicBezTo>
                    <a:cubicBezTo>
                      <a:pt x="22192" y="5909"/>
                      <a:pt x="22122" y="5241"/>
                      <a:pt x="22016" y="4537"/>
                    </a:cubicBezTo>
                    <a:lnTo>
                      <a:pt x="21946" y="4080"/>
                    </a:lnTo>
                    <a:cubicBezTo>
                      <a:pt x="21946" y="3904"/>
                      <a:pt x="21911" y="3728"/>
                      <a:pt x="21911" y="3553"/>
                    </a:cubicBezTo>
                    <a:lnTo>
                      <a:pt x="21911" y="3517"/>
                    </a:lnTo>
                    <a:cubicBezTo>
                      <a:pt x="21875" y="3342"/>
                      <a:pt x="21875" y="3201"/>
                      <a:pt x="21875" y="3025"/>
                    </a:cubicBezTo>
                    <a:cubicBezTo>
                      <a:pt x="21840" y="2849"/>
                      <a:pt x="21840" y="2709"/>
                      <a:pt x="21840" y="2533"/>
                    </a:cubicBezTo>
                    <a:cubicBezTo>
                      <a:pt x="21840" y="2357"/>
                      <a:pt x="21805" y="2181"/>
                      <a:pt x="21805" y="2005"/>
                    </a:cubicBezTo>
                    <a:cubicBezTo>
                      <a:pt x="21805" y="1829"/>
                      <a:pt x="21805" y="1689"/>
                      <a:pt x="21805" y="1513"/>
                    </a:cubicBezTo>
                    <a:cubicBezTo>
                      <a:pt x="21805" y="1337"/>
                      <a:pt x="21805" y="1196"/>
                      <a:pt x="21770" y="1020"/>
                    </a:cubicBezTo>
                    <a:lnTo>
                      <a:pt x="21770" y="950"/>
                    </a:lnTo>
                    <a:close/>
                    <a:moveTo>
                      <a:pt x="17268" y="8722"/>
                    </a:moveTo>
                    <a:lnTo>
                      <a:pt x="17268" y="8758"/>
                    </a:lnTo>
                    <a:lnTo>
                      <a:pt x="17198" y="8758"/>
                    </a:lnTo>
                    <a:cubicBezTo>
                      <a:pt x="17198" y="8758"/>
                      <a:pt x="17233" y="8758"/>
                      <a:pt x="17268" y="8722"/>
                    </a:cubicBezTo>
                    <a:close/>
                    <a:moveTo>
                      <a:pt x="21172" y="950"/>
                    </a:moveTo>
                    <a:lnTo>
                      <a:pt x="21172" y="1020"/>
                    </a:lnTo>
                    <a:cubicBezTo>
                      <a:pt x="21172" y="1161"/>
                      <a:pt x="21172" y="1337"/>
                      <a:pt x="21172" y="1478"/>
                    </a:cubicBezTo>
                    <a:cubicBezTo>
                      <a:pt x="21207" y="1829"/>
                      <a:pt x="21207" y="2181"/>
                      <a:pt x="21207" y="2533"/>
                    </a:cubicBezTo>
                    <a:cubicBezTo>
                      <a:pt x="21242" y="3271"/>
                      <a:pt x="21313" y="3975"/>
                      <a:pt x="21418" y="4678"/>
                    </a:cubicBezTo>
                    <a:cubicBezTo>
                      <a:pt x="21453" y="4854"/>
                      <a:pt x="21488" y="5030"/>
                      <a:pt x="21488" y="5241"/>
                    </a:cubicBezTo>
                    <a:cubicBezTo>
                      <a:pt x="21559" y="5768"/>
                      <a:pt x="21629" y="6331"/>
                      <a:pt x="21699" y="6894"/>
                    </a:cubicBezTo>
                    <a:cubicBezTo>
                      <a:pt x="21735" y="7175"/>
                      <a:pt x="21735" y="7421"/>
                      <a:pt x="21770" y="7667"/>
                    </a:cubicBezTo>
                    <a:cubicBezTo>
                      <a:pt x="21770" y="7878"/>
                      <a:pt x="21805" y="8089"/>
                      <a:pt x="21805" y="8300"/>
                    </a:cubicBezTo>
                    <a:cubicBezTo>
                      <a:pt x="21524" y="8336"/>
                      <a:pt x="21277" y="8336"/>
                      <a:pt x="20996" y="8371"/>
                    </a:cubicBezTo>
                    <a:cubicBezTo>
                      <a:pt x="20680" y="8371"/>
                      <a:pt x="20363" y="8406"/>
                      <a:pt x="20011" y="8441"/>
                    </a:cubicBezTo>
                    <a:cubicBezTo>
                      <a:pt x="19660" y="8476"/>
                      <a:pt x="19308" y="8511"/>
                      <a:pt x="18921" y="8547"/>
                    </a:cubicBezTo>
                    <a:cubicBezTo>
                      <a:pt x="18780" y="8547"/>
                      <a:pt x="18675" y="8582"/>
                      <a:pt x="18534" y="8582"/>
                    </a:cubicBezTo>
                    <a:lnTo>
                      <a:pt x="18429" y="8582"/>
                    </a:lnTo>
                    <a:cubicBezTo>
                      <a:pt x="18147" y="8582"/>
                      <a:pt x="17831" y="8547"/>
                      <a:pt x="17514" y="8547"/>
                    </a:cubicBezTo>
                    <a:cubicBezTo>
                      <a:pt x="17198" y="8547"/>
                      <a:pt x="16846" y="8547"/>
                      <a:pt x="16494" y="8582"/>
                    </a:cubicBezTo>
                    <a:cubicBezTo>
                      <a:pt x="15861" y="8617"/>
                      <a:pt x="15193" y="8687"/>
                      <a:pt x="14560" y="8722"/>
                    </a:cubicBezTo>
                    <a:cubicBezTo>
                      <a:pt x="14173" y="8758"/>
                      <a:pt x="13822" y="8793"/>
                      <a:pt x="13470" y="8793"/>
                    </a:cubicBezTo>
                    <a:cubicBezTo>
                      <a:pt x="13118" y="8828"/>
                      <a:pt x="12767" y="8828"/>
                      <a:pt x="12380" y="8863"/>
                    </a:cubicBezTo>
                    <a:cubicBezTo>
                      <a:pt x="11711" y="8898"/>
                      <a:pt x="11008" y="8933"/>
                      <a:pt x="10305" y="8969"/>
                    </a:cubicBezTo>
                    <a:cubicBezTo>
                      <a:pt x="9636" y="9039"/>
                      <a:pt x="8933" y="9074"/>
                      <a:pt x="8265" y="9109"/>
                    </a:cubicBezTo>
                    <a:cubicBezTo>
                      <a:pt x="7561" y="9145"/>
                      <a:pt x="6858" y="9180"/>
                      <a:pt x="6155" y="9215"/>
                    </a:cubicBezTo>
                    <a:cubicBezTo>
                      <a:pt x="5451" y="9250"/>
                      <a:pt x="4748" y="9320"/>
                      <a:pt x="4045" y="9391"/>
                    </a:cubicBezTo>
                    <a:cubicBezTo>
                      <a:pt x="3376" y="9461"/>
                      <a:pt x="2708" y="9496"/>
                      <a:pt x="2075" y="9531"/>
                    </a:cubicBezTo>
                    <a:lnTo>
                      <a:pt x="2040" y="9531"/>
                    </a:lnTo>
                    <a:lnTo>
                      <a:pt x="2040" y="9496"/>
                    </a:lnTo>
                    <a:cubicBezTo>
                      <a:pt x="2040" y="9320"/>
                      <a:pt x="2040" y="9180"/>
                      <a:pt x="2005" y="9004"/>
                    </a:cubicBezTo>
                    <a:lnTo>
                      <a:pt x="1899" y="7984"/>
                    </a:lnTo>
                    <a:cubicBezTo>
                      <a:pt x="1864" y="7316"/>
                      <a:pt x="1794" y="6647"/>
                      <a:pt x="1723" y="5944"/>
                    </a:cubicBezTo>
                    <a:cubicBezTo>
                      <a:pt x="1688" y="5592"/>
                      <a:pt x="1653" y="5206"/>
                      <a:pt x="1618" y="4854"/>
                    </a:cubicBezTo>
                    <a:cubicBezTo>
                      <a:pt x="1618" y="4537"/>
                      <a:pt x="1583" y="4221"/>
                      <a:pt x="1583" y="3939"/>
                    </a:cubicBezTo>
                    <a:cubicBezTo>
                      <a:pt x="1548" y="3236"/>
                      <a:pt x="1477" y="2498"/>
                      <a:pt x="1442" y="1794"/>
                    </a:cubicBezTo>
                    <a:cubicBezTo>
                      <a:pt x="1442" y="1724"/>
                      <a:pt x="1442" y="1618"/>
                      <a:pt x="1442" y="1548"/>
                    </a:cubicBezTo>
                    <a:lnTo>
                      <a:pt x="2286" y="1548"/>
                    </a:lnTo>
                    <a:cubicBezTo>
                      <a:pt x="2638" y="1548"/>
                      <a:pt x="2989" y="1583"/>
                      <a:pt x="3341" y="1583"/>
                    </a:cubicBezTo>
                    <a:cubicBezTo>
                      <a:pt x="4009" y="1618"/>
                      <a:pt x="4713" y="1618"/>
                      <a:pt x="5416" y="1618"/>
                    </a:cubicBezTo>
                    <a:lnTo>
                      <a:pt x="5838" y="1618"/>
                    </a:lnTo>
                    <a:cubicBezTo>
                      <a:pt x="6401" y="1618"/>
                      <a:pt x="6964" y="1618"/>
                      <a:pt x="7491" y="1583"/>
                    </a:cubicBezTo>
                    <a:lnTo>
                      <a:pt x="7491" y="1618"/>
                    </a:lnTo>
                    <a:cubicBezTo>
                      <a:pt x="8124" y="1618"/>
                      <a:pt x="8757" y="1583"/>
                      <a:pt x="9390" y="1548"/>
                    </a:cubicBezTo>
                    <a:cubicBezTo>
                      <a:pt x="10094" y="1548"/>
                      <a:pt x="10762" y="1513"/>
                      <a:pt x="11465" y="1478"/>
                    </a:cubicBezTo>
                    <a:cubicBezTo>
                      <a:pt x="12133" y="1442"/>
                      <a:pt x="12837" y="1407"/>
                      <a:pt x="13540" y="1372"/>
                    </a:cubicBezTo>
                    <a:cubicBezTo>
                      <a:pt x="14244" y="1337"/>
                      <a:pt x="14912" y="1302"/>
                      <a:pt x="15615" y="1267"/>
                    </a:cubicBezTo>
                    <a:cubicBezTo>
                      <a:pt x="16319" y="1231"/>
                      <a:pt x="17022" y="1196"/>
                      <a:pt x="17725" y="1161"/>
                    </a:cubicBezTo>
                    <a:cubicBezTo>
                      <a:pt x="18358" y="1126"/>
                      <a:pt x="19027" y="1056"/>
                      <a:pt x="19660" y="1020"/>
                    </a:cubicBezTo>
                    <a:cubicBezTo>
                      <a:pt x="19836" y="985"/>
                      <a:pt x="19976" y="985"/>
                      <a:pt x="20152" y="985"/>
                    </a:cubicBezTo>
                    <a:cubicBezTo>
                      <a:pt x="20328" y="985"/>
                      <a:pt x="20504" y="950"/>
                      <a:pt x="20680" y="950"/>
                    </a:cubicBezTo>
                    <a:close/>
                    <a:moveTo>
                      <a:pt x="668" y="8722"/>
                    </a:moveTo>
                    <a:cubicBezTo>
                      <a:pt x="668" y="8898"/>
                      <a:pt x="703" y="9074"/>
                      <a:pt x="739" y="9250"/>
                    </a:cubicBezTo>
                    <a:cubicBezTo>
                      <a:pt x="739" y="9356"/>
                      <a:pt x="774" y="9461"/>
                      <a:pt x="774" y="9567"/>
                    </a:cubicBezTo>
                    <a:lnTo>
                      <a:pt x="598" y="9567"/>
                    </a:lnTo>
                    <a:lnTo>
                      <a:pt x="598" y="9531"/>
                    </a:lnTo>
                    <a:cubicBezTo>
                      <a:pt x="598" y="9461"/>
                      <a:pt x="598" y="9391"/>
                      <a:pt x="633" y="9285"/>
                    </a:cubicBezTo>
                    <a:cubicBezTo>
                      <a:pt x="633" y="9145"/>
                      <a:pt x="633" y="9004"/>
                      <a:pt x="668" y="8828"/>
                    </a:cubicBezTo>
                    <a:cubicBezTo>
                      <a:pt x="668" y="8793"/>
                      <a:pt x="668" y="8758"/>
                      <a:pt x="668" y="8722"/>
                    </a:cubicBezTo>
                    <a:close/>
                    <a:moveTo>
                      <a:pt x="12309" y="9426"/>
                    </a:moveTo>
                    <a:cubicBezTo>
                      <a:pt x="12133" y="9461"/>
                      <a:pt x="11922" y="9461"/>
                      <a:pt x="11747" y="9496"/>
                    </a:cubicBezTo>
                    <a:cubicBezTo>
                      <a:pt x="11114" y="9567"/>
                      <a:pt x="10481" y="9637"/>
                      <a:pt x="9847" y="9672"/>
                    </a:cubicBezTo>
                    <a:cubicBezTo>
                      <a:pt x="9531" y="9707"/>
                      <a:pt x="9214" y="9742"/>
                      <a:pt x="8863" y="9778"/>
                    </a:cubicBezTo>
                    <a:cubicBezTo>
                      <a:pt x="8652" y="9778"/>
                      <a:pt x="8406" y="9813"/>
                      <a:pt x="8195" y="9813"/>
                    </a:cubicBezTo>
                    <a:cubicBezTo>
                      <a:pt x="8019" y="9848"/>
                      <a:pt x="7878" y="9848"/>
                      <a:pt x="7737" y="9848"/>
                    </a:cubicBezTo>
                    <a:cubicBezTo>
                      <a:pt x="7386" y="9883"/>
                      <a:pt x="6999" y="9883"/>
                      <a:pt x="6612" y="9918"/>
                    </a:cubicBezTo>
                    <a:lnTo>
                      <a:pt x="5592" y="9918"/>
                    </a:lnTo>
                    <a:cubicBezTo>
                      <a:pt x="5533" y="9930"/>
                      <a:pt x="5471" y="9934"/>
                      <a:pt x="5407" y="9934"/>
                    </a:cubicBezTo>
                    <a:cubicBezTo>
                      <a:pt x="5279" y="9934"/>
                      <a:pt x="5147" y="9918"/>
                      <a:pt x="5029" y="9918"/>
                    </a:cubicBezTo>
                    <a:lnTo>
                      <a:pt x="4431" y="9918"/>
                    </a:lnTo>
                    <a:lnTo>
                      <a:pt x="5486" y="9848"/>
                    </a:lnTo>
                    <a:lnTo>
                      <a:pt x="5451" y="9848"/>
                    </a:lnTo>
                    <a:cubicBezTo>
                      <a:pt x="5803" y="9813"/>
                      <a:pt x="6155" y="9813"/>
                      <a:pt x="6506" y="9778"/>
                    </a:cubicBezTo>
                    <a:cubicBezTo>
                      <a:pt x="7210" y="9742"/>
                      <a:pt x="7913" y="9707"/>
                      <a:pt x="8617" y="9672"/>
                    </a:cubicBezTo>
                    <a:cubicBezTo>
                      <a:pt x="9285" y="9637"/>
                      <a:pt x="9988" y="9567"/>
                      <a:pt x="10656" y="9531"/>
                    </a:cubicBezTo>
                    <a:cubicBezTo>
                      <a:pt x="11219" y="9496"/>
                      <a:pt x="11782" y="9461"/>
                      <a:pt x="12309" y="9426"/>
                    </a:cubicBezTo>
                    <a:close/>
                    <a:moveTo>
                      <a:pt x="20750" y="1"/>
                    </a:moveTo>
                    <a:lnTo>
                      <a:pt x="20750" y="36"/>
                    </a:lnTo>
                    <a:cubicBezTo>
                      <a:pt x="20082" y="36"/>
                      <a:pt x="19378" y="106"/>
                      <a:pt x="18675" y="106"/>
                    </a:cubicBezTo>
                    <a:cubicBezTo>
                      <a:pt x="18007" y="141"/>
                      <a:pt x="17303" y="141"/>
                      <a:pt x="16600" y="176"/>
                    </a:cubicBezTo>
                    <a:lnTo>
                      <a:pt x="14384" y="176"/>
                    </a:lnTo>
                    <a:cubicBezTo>
                      <a:pt x="14068" y="176"/>
                      <a:pt x="13716" y="176"/>
                      <a:pt x="13400" y="141"/>
                    </a:cubicBezTo>
                    <a:lnTo>
                      <a:pt x="12415" y="141"/>
                    </a:lnTo>
                    <a:cubicBezTo>
                      <a:pt x="11782" y="106"/>
                      <a:pt x="11149" y="106"/>
                      <a:pt x="10516" y="106"/>
                    </a:cubicBezTo>
                    <a:lnTo>
                      <a:pt x="8230" y="106"/>
                    </a:lnTo>
                    <a:cubicBezTo>
                      <a:pt x="7561" y="106"/>
                      <a:pt x="6858" y="141"/>
                      <a:pt x="6190" y="176"/>
                    </a:cubicBezTo>
                    <a:cubicBezTo>
                      <a:pt x="5838" y="176"/>
                      <a:pt x="5486" y="212"/>
                      <a:pt x="5170" y="212"/>
                    </a:cubicBezTo>
                    <a:cubicBezTo>
                      <a:pt x="4818" y="212"/>
                      <a:pt x="4467" y="247"/>
                      <a:pt x="4115" y="282"/>
                    </a:cubicBezTo>
                    <a:cubicBezTo>
                      <a:pt x="3447" y="317"/>
                      <a:pt x="2778" y="387"/>
                      <a:pt x="2110" y="458"/>
                    </a:cubicBezTo>
                    <a:cubicBezTo>
                      <a:pt x="1794" y="493"/>
                      <a:pt x="1477" y="528"/>
                      <a:pt x="1161" y="563"/>
                    </a:cubicBezTo>
                    <a:cubicBezTo>
                      <a:pt x="985" y="563"/>
                      <a:pt x="809" y="598"/>
                      <a:pt x="633" y="598"/>
                    </a:cubicBezTo>
                    <a:cubicBezTo>
                      <a:pt x="563" y="598"/>
                      <a:pt x="457" y="634"/>
                      <a:pt x="387" y="634"/>
                    </a:cubicBezTo>
                    <a:cubicBezTo>
                      <a:pt x="281" y="669"/>
                      <a:pt x="211" y="704"/>
                      <a:pt x="141" y="739"/>
                    </a:cubicBezTo>
                    <a:cubicBezTo>
                      <a:pt x="70" y="809"/>
                      <a:pt x="35" y="880"/>
                      <a:pt x="35" y="985"/>
                    </a:cubicBezTo>
                    <a:cubicBezTo>
                      <a:pt x="35" y="1020"/>
                      <a:pt x="70" y="1091"/>
                      <a:pt x="70" y="1161"/>
                    </a:cubicBezTo>
                    <a:cubicBezTo>
                      <a:pt x="70" y="1161"/>
                      <a:pt x="70" y="1161"/>
                      <a:pt x="70" y="1196"/>
                    </a:cubicBezTo>
                    <a:cubicBezTo>
                      <a:pt x="106" y="1513"/>
                      <a:pt x="106" y="1829"/>
                      <a:pt x="141" y="2146"/>
                    </a:cubicBezTo>
                    <a:cubicBezTo>
                      <a:pt x="176" y="2498"/>
                      <a:pt x="211" y="2849"/>
                      <a:pt x="246" y="3201"/>
                    </a:cubicBezTo>
                    <a:cubicBezTo>
                      <a:pt x="246" y="3306"/>
                      <a:pt x="246" y="3412"/>
                      <a:pt x="281" y="3517"/>
                    </a:cubicBezTo>
                    <a:cubicBezTo>
                      <a:pt x="246" y="3904"/>
                      <a:pt x="246" y="4256"/>
                      <a:pt x="246" y="4643"/>
                    </a:cubicBezTo>
                    <a:cubicBezTo>
                      <a:pt x="211" y="4959"/>
                      <a:pt x="211" y="5276"/>
                      <a:pt x="211" y="5592"/>
                    </a:cubicBezTo>
                    <a:cubicBezTo>
                      <a:pt x="176" y="6296"/>
                      <a:pt x="176" y="6964"/>
                      <a:pt x="141" y="7632"/>
                    </a:cubicBezTo>
                    <a:cubicBezTo>
                      <a:pt x="106" y="7984"/>
                      <a:pt x="106" y="8300"/>
                      <a:pt x="70" y="8617"/>
                    </a:cubicBezTo>
                    <a:cubicBezTo>
                      <a:pt x="70" y="8793"/>
                      <a:pt x="70" y="8933"/>
                      <a:pt x="35" y="9109"/>
                    </a:cubicBezTo>
                    <a:cubicBezTo>
                      <a:pt x="35" y="9250"/>
                      <a:pt x="0" y="9391"/>
                      <a:pt x="0" y="9567"/>
                    </a:cubicBezTo>
                    <a:cubicBezTo>
                      <a:pt x="0" y="9602"/>
                      <a:pt x="0" y="9637"/>
                      <a:pt x="0" y="9672"/>
                    </a:cubicBezTo>
                    <a:cubicBezTo>
                      <a:pt x="0" y="9742"/>
                      <a:pt x="0" y="9813"/>
                      <a:pt x="0" y="9848"/>
                    </a:cubicBezTo>
                    <a:cubicBezTo>
                      <a:pt x="35" y="9918"/>
                      <a:pt x="35" y="9953"/>
                      <a:pt x="106" y="9989"/>
                    </a:cubicBezTo>
                    <a:cubicBezTo>
                      <a:pt x="106" y="10024"/>
                      <a:pt x="176" y="10059"/>
                      <a:pt x="211" y="10059"/>
                    </a:cubicBezTo>
                    <a:cubicBezTo>
                      <a:pt x="246" y="10094"/>
                      <a:pt x="281" y="10129"/>
                      <a:pt x="352" y="10129"/>
                    </a:cubicBezTo>
                    <a:cubicBezTo>
                      <a:pt x="422" y="10129"/>
                      <a:pt x="528" y="10164"/>
                      <a:pt x="598" y="10164"/>
                    </a:cubicBezTo>
                    <a:lnTo>
                      <a:pt x="914" y="10164"/>
                    </a:lnTo>
                    <a:cubicBezTo>
                      <a:pt x="943" y="10309"/>
                      <a:pt x="1090" y="10429"/>
                      <a:pt x="1239" y="10429"/>
                    </a:cubicBezTo>
                    <a:cubicBezTo>
                      <a:pt x="1272" y="10429"/>
                      <a:pt x="1305" y="10423"/>
                      <a:pt x="1337" y="10411"/>
                    </a:cubicBezTo>
                    <a:cubicBezTo>
                      <a:pt x="1407" y="10411"/>
                      <a:pt x="1477" y="10340"/>
                      <a:pt x="1512" y="10305"/>
                    </a:cubicBezTo>
                    <a:cubicBezTo>
                      <a:pt x="1548" y="10305"/>
                      <a:pt x="1548" y="10340"/>
                      <a:pt x="1583" y="10340"/>
                    </a:cubicBezTo>
                    <a:cubicBezTo>
                      <a:pt x="1653" y="10375"/>
                      <a:pt x="1723" y="10375"/>
                      <a:pt x="1794" y="10411"/>
                    </a:cubicBezTo>
                    <a:cubicBezTo>
                      <a:pt x="1864" y="10411"/>
                      <a:pt x="1934" y="10411"/>
                      <a:pt x="2040" y="10446"/>
                    </a:cubicBezTo>
                    <a:cubicBezTo>
                      <a:pt x="2216" y="10481"/>
                      <a:pt x="2427" y="10481"/>
                      <a:pt x="2638" y="10516"/>
                    </a:cubicBezTo>
                    <a:cubicBezTo>
                      <a:pt x="2778" y="10516"/>
                      <a:pt x="2954" y="10551"/>
                      <a:pt x="3095" y="10551"/>
                    </a:cubicBezTo>
                    <a:cubicBezTo>
                      <a:pt x="3271" y="10551"/>
                      <a:pt x="3411" y="10586"/>
                      <a:pt x="3587" y="10586"/>
                    </a:cubicBezTo>
                    <a:lnTo>
                      <a:pt x="5627" y="10586"/>
                    </a:lnTo>
                    <a:cubicBezTo>
                      <a:pt x="5979" y="10586"/>
                      <a:pt x="6295" y="10586"/>
                      <a:pt x="6647" y="10551"/>
                    </a:cubicBezTo>
                    <a:lnTo>
                      <a:pt x="7315" y="10551"/>
                    </a:lnTo>
                    <a:cubicBezTo>
                      <a:pt x="7456" y="10516"/>
                      <a:pt x="7597" y="10516"/>
                      <a:pt x="7737" y="10516"/>
                    </a:cubicBezTo>
                    <a:cubicBezTo>
                      <a:pt x="8124" y="10481"/>
                      <a:pt x="8546" y="10446"/>
                      <a:pt x="8933" y="10411"/>
                    </a:cubicBezTo>
                    <a:cubicBezTo>
                      <a:pt x="9250" y="10411"/>
                      <a:pt x="9601" y="10375"/>
                      <a:pt x="9918" y="10340"/>
                    </a:cubicBezTo>
                    <a:cubicBezTo>
                      <a:pt x="10551" y="10270"/>
                      <a:pt x="11184" y="10200"/>
                      <a:pt x="11817" y="10129"/>
                    </a:cubicBezTo>
                    <a:cubicBezTo>
                      <a:pt x="12133" y="10094"/>
                      <a:pt x="12485" y="10059"/>
                      <a:pt x="12837" y="10024"/>
                    </a:cubicBezTo>
                    <a:cubicBezTo>
                      <a:pt x="13224" y="9989"/>
                      <a:pt x="13611" y="9918"/>
                      <a:pt x="13997" y="9883"/>
                    </a:cubicBezTo>
                    <a:cubicBezTo>
                      <a:pt x="14384" y="9813"/>
                      <a:pt x="14736" y="9778"/>
                      <a:pt x="15123" y="9707"/>
                    </a:cubicBezTo>
                    <a:cubicBezTo>
                      <a:pt x="15475" y="9672"/>
                      <a:pt x="15826" y="9602"/>
                      <a:pt x="16178" y="9567"/>
                    </a:cubicBezTo>
                    <a:cubicBezTo>
                      <a:pt x="16494" y="9496"/>
                      <a:pt x="16846" y="9461"/>
                      <a:pt x="17198" y="9391"/>
                    </a:cubicBezTo>
                    <a:cubicBezTo>
                      <a:pt x="17268" y="9391"/>
                      <a:pt x="17374" y="9356"/>
                      <a:pt x="17479" y="9356"/>
                    </a:cubicBezTo>
                    <a:lnTo>
                      <a:pt x="17585" y="9356"/>
                    </a:lnTo>
                    <a:lnTo>
                      <a:pt x="18042" y="9285"/>
                    </a:lnTo>
                    <a:cubicBezTo>
                      <a:pt x="18358" y="9250"/>
                      <a:pt x="18675" y="9215"/>
                      <a:pt x="18991" y="9180"/>
                    </a:cubicBezTo>
                    <a:lnTo>
                      <a:pt x="22544" y="9180"/>
                    </a:lnTo>
                    <a:cubicBezTo>
                      <a:pt x="22614" y="9180"/>
                      <a:pt x="22649" y="9180"/>
                      <a:pt x="22719" y="9145"/>
                    </a:cubicBezTo>
                    <a:cubicBezTo>
                      <a:pt x="22790" y="9145"/>
                      <a:pt x="22825" y="9109"/>
                      <a:pt x="22895" y="9039"/>
                    </a:cubicBezTo>
                    <a:cubicBezTo>
                      <a:pt x="22930" y="9004"/>
                      <a:pt x="22966" y="8933"/>
                      <a:pt x="22966" y="8898"/>
                    </a:cubicBezTo>
                    <a:cubicBezTo>
                      <a:pt x="23001" y="8828"/>
                      <a:pt x="23001" y="8758"/>
                      <a:pt x="23001" y="8687"/>
                    </a:cubicBezTo>
                    <a:cubicBezTo>
                      <a:pt x="23001" y="8582"/>
                      <a:pt x="23001" y="8441"/>
                      <a:pt x="23001" y="8300"/>
                    </a:cubicBezTo>
                    <a:lnTo>
                      <a:pt x="23001" y="8054"/>
                    </a:lnTo>
                    <a:lnTo>
                      <a:pt x="23001" y="7527"/>
                    </a:lnTo>
                    <a:lnTo>
                      <a:pt x="23001" y="6542"/>
                    </a:lnTo>
                    <a:cubicBezTo>
                      <a:pt x="23001" y="6190"/>
                      <a:pt x="23001" y="5839"/>
                      <a:pt x="22966" y="5487"/>
                    </a:cubicBezTo>
                    <a:cubicBezTo>
                      <a:pt x="22966" y="5170"/>
                      <a:pt x="22930" y="4854"/>
                      <a:pt x="22895" y="4537"/>
                    </a:cubicBezTo>
                    <a:cubicBezTo>
                      <a:pt x="22825" y="4186"/>
                      <a:pt x="22790" y="3834"/>
                      <a:pt x="22790" y="3482"/>
                    </a:cubicBezTo>
                    <a:lnTo>
                      <a:pt x="22755" y="2955"/>
                    </a:lnTo>
                    <a:cubicBezTo>
                      <a:pt x="22755" y="2779"/>
                      <a:pt x="22719" y="2638"/>
                      <a:pt x="22719" y="2462"/>
                    </a:cubicBezTo>
                    <a:cubicBezTo>
                      <a:pt x="22684" y="2111"/>
                      <a:pt x="22649" y="1759"/>
                      <a:pt x="22649" y="1442"/>
                    </a:cubicBezTo>
                    <a:cubicBezTo>
                      <a:pt x="22649" y="1267"/>
                      <a:pt x="22649" y="1126"/>
                      <a:pt x="22649" y="985"/>
                    </a:cubicBezTo>
                    <a:cubicBezTo>
                      <a:pt x="22649" y="915"/>
                      <a:pt x="22649" y="880"/>
                      <a:pt x="22614" y="845"/>
                    </a:cubicBezTo>
                    <a:cubicBezTo>
                      <a:pt x="22614" y="809"/>
                      <a:pt x="22579" y="739"/>
                      <a:pt x="22579" y="704"/>
                    </a:cubicBezTo>
                    <a:cubicBezTo>
                      <a:pt x="22508" y="598"/>
                      <a:pt x="22403" y="528"/>
                      <a:pt x="22297" y="493"/>
                    </a:cubicBezTo>
                    <a:cubicBezTo>
                      <a:pt x="22192" y="458"/>
                      <a:pt x="22086" y="458"/>
                      <a:pt x="22016" y="423"/>
                    </a:cubicBezTo>
                    <a:lnTo>
                      <a:pt x="21770" y="423"/>
                    </a:lnTo>
                    <a:cubicBezTo>
                      <a:pt x="21735" y="387"/>
                      <a:pt x="21735" y="352"/>
                      <a:pt x="21735" y="317"/>
                    </a:cubicBezTo>
                    <a:cubicBezTo>
                      <a:pt x="21699" y="282"/>
                      <a:pt x="21664" y="247"/>
                      <a:pt x="21629" y="212"/>
                    </a:cubicBezTo>
                    <a:cubicBezTo>
                      <a:pt x="21559" y="106"/>
                      <a:pt x="21418" y="71"/>
                      <a:pt x="21313" y="36"/>
                    </a:cubicBezTo>
                    <a:cubicBezTo>
                      <a:pt x="21172" y="36"/>
                      <a:pt x="21066" y="1"/>
                      <a:pt x="2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2390475" y="691500"/>
                <a:ext cx="191700" cy="22900"/>
              </a:xfrm>
              <a:custGeom>
                <a:rect b="b" l="l" r="r" t="t"/>
                <a:pathLst>
                  <a:path extrusionOk="0" h="916" w="7668">
                    <a:moveTo>
                      <a:pt x="6647" y="1"/>
                    </a:moveTo>
                    <a:cubicBezTo>
                      <a:pt x="6401" y="36"/>
                      <a:pt x="6155" y="36"/>
                      <a:pt x="5909" y="36"/>
                    </a:cubicBezTo>
                    <a:cubicBezTo>
                      <a:pt x="5346" y="71"/>
                      <a:pt x="4818" y="106"/>
                      <a:pt x="4256" y="141"/>
                    </a:cubicBezTo>
                    <a:cubicBezTo>
                      <a:pt x="3974" y="141"/>
                      <a:pt x="3693" y="141"/>
                      <a:pt x="3412" y="177"/>
                    </a:cubicBezTo>
                    <a:lnTo>
                      <a:pt x="3095" y="177"/>
                    </a:lnTo>
                    <a:cubicBezTo>
                      <a:pt x="2954" y="177"/>
                      <a:pt x="2814" y="177"/>
                      <a:pt x="2673" y="212"/>
                    </a:cubicBezTo>
                    <a:cubicBezTo>
                      <a:pt x="2110" y="247"/>
                      <a:pt x="1548" y="282"/>
                      <a:pt x="950" y="352"/>
                    </a:cubicBezTo>
                    <a:lnTo>
                      <a:pt x="211" y="423"/>
                    </a:lnTo>
                    <a:cubicBezTo>
                      <a:pt x="176" y="423"/>
                      <a:pt x="106" y="423"/>
                      <a:pt x="71" y="493"/>
                    </a:cubicBezTo>
                    <a:cubicBezTo>
                      <a:pt x="0" y="528"/>
                      <a:pt x="0" y="599"/>
                      <a:pt x="0" y="669"/>
                    </a:cubicBezTo>
                    <a:cubicBezTo>
                      <a:pt x="0" y="704"/>
                      <a:pt x="0" y="774"/>
                      <a:pt x="71" y="845"/>
                    </a:cubicBezTo>
                    <a:cubicBezTo>
                      <a:pt x="106" y="880"/>
                      <a:pt x="176" y="915"/>
                      <a:pt x="211" y="915"/>
                    </a:cubicBezTo>
                    <a:cubicBezTo>
                      <a:pt x="844" y="845"/>
                      <a:pt x="1477" y="774"/>
                      <a:pt x="2110" y="739"/>
                    </a:cubicBezTo>
                    <a:cubicBezTo>
                      <a:pt x="2357" y="704"/>
                      <a:pt x="2638" y="704"/>
                      <a:pt x="2919" y="669"/>
                    </a:cubicBezTo>
                    <a:cubicBezTo>
                      <a:pt x="3201" y="669"/>
                      <a:pt x="3517" y="634"/>
                      <a:pt x="3799" y="634"/>
                    </a:cubicBezTo>
                    <a:cubicBezTo>
                      <a:pt x="4326" y="599"/>
                      <a:pt x="4854" y="563"/>
                      <a:pt x="5381" y="563"/>
                    </a:cubicBezTo>
                    <a:cubicBezTo>
                      <a:pt x="5874" y="528"/>
                      <a:pt x="6401" y="493"/>
                      <a:pt x="6929" y="493"/>
                    </a:cubicBezTo>
                    <a:cubicBezTo>
                      <a:pt x="6987" y="481"/>
                      <a:pt x="7042" y="477"/>
                      <a:pt x="7095" y="477"/>
                    </a:cubicBezTo>
                    <a:cubicBezTo>
                      <a:pt x="7202" y="477"/>
                      <a:pt x="7304" y="493"/>
                      <a:pt x="7421" y="493"/>
                    </a:cubicBezTo>
                    <a:cubicBezTo>
                      <a:pt x="7562" y="493"/>
                      <a:pt x="7667" y="352"/>
                      <a:pt x="7667" y="247"/>
                    </a:cubicBezTo>
                    <a:cubicBezTo>
                      <a:pt x="7667" y="177"/>
                      <a:pt x="7632" y="106"/>
                      <a:pt x="7597" y="71"/>
                    </a:cubicBezTo>
                    <a:cubicBezTo>
                      <a:pt x="7562" y="36"/>
                      <a:pt x="7491" y="1"/>
                      <a:pt x="7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3098250" y="665125"/>
                <a:ext cx="186425" cy="22150"/>
              </a:xfrm>
              <a:custGeom>
                <a:rect b="b" l="l" r="r" t="t"/>
                <a:pathLst>
                  <a:path extrusionOk="0" h="886" w="7457">
                    <a:moveTo>
                      <a:pt x="7140" y="1"/>
                    </a:moveTo>
                    <a:cubicBezTo>
                      <a:pt x="7034" y="1"/>
                      <a:pt x="6929" y="36"/>
                      <a:pt x="6823" y="36"/>
                    </a:cubicBezTo>
                    <a:lnTo>
                      <a:pt x="6753" y="36"/>
                    </a:lnTo>
                    <a:cubicBezTo>
                      <a:pt x="6612" y="71"/>
                      <a:pt x="6436" y="71"/>
                      <a:pt x="6296" y="71"/>
                    </a:cubicBezTo>
                    <a:cubicBezTo>
                      <a:pt x="6050" y="106"/>
                      <a:pt x="5768" y="106"/>
                      <a:pt x="5522" y="106"/>
                    </a:cubicBezTo>
                    <a:cubicBezTo>
                      <a:pt x="4924" y="106"/>
                      <a:pt x="4361" y="71"/>
                      <a:pt x="3799" y="71"/>
                    </a:cubicBezTo>
                    <a:lnTo>
                      <a:pt x="2216" y="71"/>
                    </a:lnTo>
                    <a:cubicBezTo>
                      <a:pt x="1935" y="106"/>
                      <a:pt x="1653" y="106"/>
                      <a:pt x="1372" y="106"/>
                    </a:cubicBezTo>
                    <a:lnTo>
                      <a:pt x="985" y="106"/>
                    </a:lnTo>
                    <a:cubicBezTo>
                      <a:pt x="915" y="106"/>
                      <a:pt x="845" y="141"/>
                      <a:pt x="774" y="141"/>
                    </a:cubicBezTo>
                    <a:cubicBezTo>
                      <a:pt x="634" y="141"/>
                      <a:pt x="493" y="141"/>
                      <a:pt x="352" y="212"/>
                    </a:cubicBezTo>
                    <a:cubicBezTo>
                      <a:pt x="282" y="247"/>
                      <a:pt x="247" y="317"/>
                      <a:pt x="247" y="388"/>
                    </a:cubicBezTo>
                    <a:cubicBezTo>
                      <a:pt x="106" y="388"/>
                      <a:pt x="1" y="493"/>
                      <a:pt x="1" y="634"/>
                    </a:cubicBezTo>
                    <a:cubicBezTo>
                      <a:pt x="1" y="760"/>
                      <a:pt x="113" y="885"/>
                      <a:pt x="237" y="885"/>
                    </a:cubicBezTo>
                    <a:cubicBezTo>
                      <a:pt x="252" y="885"/>
                      <a:pt x="267" y="884"/>
                      <a:pt x="282" y="880"/>
                    </a:cubicBezTo>
                    <a:cubicBezTo>
                      <a:pt x="1478" y="845"/>
                      <a:pt x="2709" y="810"/>
                      <a:pt x="3904" y="774"/>
                    </a:cubicBezTo>
                    <a:cubicBezTo>
                      <a:pt x="4432" y="739"/>
                      <a:pt x="4959" y="704"/>
                      <a:pt x="5487" y="704"/>
                    </a:cubicBezTo>
                    <a:cubicBezTo>
                      <a:pt x="5733" y="669"/>
                      <a:pt x="5944" y="669"/>
                      <a:pt x="6190" y="634"/>
                    </a:cubicBezTo>
                    <a:cubicBezTo>
                      <a:pt x="6436" y="634"/>
                      <a:pt x="6718" y="563"/>
                      <a:pt x="6964" y="528"/>
                    </a:cubicBezTo>
                    <a:lnTo>
                      <a:pt x="7034" y="528"/>
                    </a:lnTo>
                    <a:cubicBezTo>
                      <a:pt x="7070" y="528"/>
                      <a:pt x="7140" y="528"/>
                      <a:pt x="7175" y="493"/>
                    </a:cubicBezTo>
                    <a:lnTo>
                      <a:pt x="7245" y="493"/>
                    </a:lnTo>
                    <a:cubicBezTo>
                      <a:pt x="7316" y="493"/>
                      <a:pt x="7351" y="458"/>
                      <a:pt x="7351" y="423"/>
                    </a:cubicBezTo>
                    <a:cubicBezTo>
                      <a:pt x="7421" y="388"/>
                      <a:pt x="7456" y="317"/>
                      <a:pt x="7456" y="247"/>
                    </a:cubicBezTo>
                    <a:cubicBezTo>
                      <a:pt x="7456" y="106"/>
                      <a:pt x="7316" y="1"/>
                      <a:pt x="7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2383425" y="702925"/>
                <a:ext cx="183800" cy="18500"/>
              </a:xfrm>
              <a:custGeom>
                <a:rect b="b" l="l" r="r" t="t"/>
                <a:pathLst>
                  <a:path extrusionOk="0" h="740" w="7352">
                    <a:moveTo>
                      <a:pt x="7105" y="1"/>
                    </a:moveTo>
                    <a:cubicBezTo>
                      <a:pt x="6789" y="1"/>
                      <a:pt x="6472" y="36"/>
                      <a:pt x="6156" y="36"/>
                    </a:cubicBezTo>
                    <a:cubicBezTo>
                      <a:pt x="5909" y="36"/>
                      <a:pt x="5628" y="71"/>
                      <a:pt x="5382" y="71"/>
                    </a:cubicBezTo>
                    <a:cubicBezTo>
                      <a:pt x="4784" y="106"/>
                      <a:pt x="4186" y="142"/>
                      <a:pt x="3553" y="177"/>
                    </a:cubicBezTo>
                    <a:cubicBezTo>
                      <a:pt x="3025" y="177"/>
                      <a:pt x="2463" y="177"/>
                      <a:pt x="1900" y="212"/>
                    </a:cubicBezTo>
                    <a:lnTo>
                      <a:pt x="1126" y="212"/>
                    </a:lnTo>
                    <a:cubicBezTo>
                      <a:pt x="1021" y="212"/>
                      <a:pt x="915" y="177"/>
                      <a:pt x="810" y="177"/>
                    </a:cubicBezTo>
                    <a:cubicBezTo>
                      <a:pt x="634" y="177"/>
                      <a:pt x="458" y="177"/>
                      <a:pt x="282" y="142"/>
                    </a:cubicBezTo>
                    <a:cubicBezTo>
                      <a:pt x="212" y="142"/>
                      <a:pt x="142" y="177"/>
                      <a:pt x="71" y="212"/>
                    </a:cubicBezTo>
                    <a:cubicBezTo>
                      <a:pt x="36" y="282"/>
                      <a:pt x="1" y="353"/>
                      <a:pt x="1" y="423"/>
                    </a:cubicBezTo>
                    <a:cubicBezTo>
                      <a:pt x="1" y="493"/>
                      <a:pt x="36" y="564"/>
                      <a:pt x="71" y="599"/>
                    </a:cubicBezTo>
                    <a:cubicBezTo>
                      <a:pt x="142" y="669"/>
                      <a:pt x="212" y="669"/>
                      <a:pt x="282" y="669"/>
                    </a:cubicBezTo>
                    <a:cubicBezTo>
                      <a:pt x="564" y="704"/>
                      <a:pt x="880" y="739"/>
                      <a:pt x="1197" y="739"/>
                    </a:cubicBezTo>
                    <a:lnTo>
                      <a:pt x="2111" y="739"/>
                    </a:lnTo>
                    <a:cubicBezTo>
                      <a:pt x="2709" y="739"/>
                      <a:pt x="3342" y="704"/>
                      <a:pt x="3940" y="704"/>
                    </a:cubicBezTo>
                    <a:cubicBezTo>
                      <a:pt x="4467" y="669"/>
                      <a:pt x="4960" y="634"/>
                      <a:pt x="5452" y="634"/>
                    </a:cubicBezTo>
                    <a:cubicBezTo>
                      <a:pt x="6015" y="599"/>
                      <a:pt x="6542" y="564"/>
                      <a:pt x="7105" y="528"/>
                    </a:cubicBezTo>
                    <a:cubicBezTo>
                      <a:pt x="7246" y="528"/>
                      <a:pt x="7351" y="423"/>
                      <a:pt x="7351" y="282"/>
                    </a:cubicBezTo>
                    <a:cubicBezTo>
                      <a:pt x="7351" y="106"/>
                      <a:pt x="7246" y="1"/>
                      <a:pt x="7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5"/>
              <p:cNvSpPr/>
              <p:nvPr/>
            </p:nvSpPr>
            <p:spPr>
              <a:xfrm>
                <a:off x="2366725" y="701175"/>
                <a:ext cx="51025" cy="242700"/>
              </a:xfrm>
              <a:custGeom>
                <a:rect b="b" l="l" r="r" t="t"/>
                <a:pathLst>
                  <a:path extrusionOk="0" h="9708" w="2041">
                    <a:moveTo>
                      <a:pt x="1689" y="1"/>
                    </a:moveTo>
                    <a:lnTo>
                      <a:pt x="1232" y="71"/>
                    </a:lnTo>
                    <a:cubicBezTo>
                      <a:pt x="1091" y="106"/>
                      <a:pt x="950" y="106"/>
                      <a:pt x="810" y="141"/>
                    </a:cubicBezTo>
                    <a:cubicBezTo>
                      <a:pt x="704" y="176"/>
                      <a:pt x="563" y="176"/>
                      <a:pt x="458" y="247"/>
                    </a:cubicBezTo>
                    <a:lnTo>
                      <a:pt x="423" y="247"/>
                    </a:lnTo>
                    <a:cubicBezTo>
                      <a:pt x="388" y="247"/>
                      <a:pt x="352" y="212"/>
                      <a:pt x="282" y="212"/>
                    </a:cubicBezTo>
                    <a:cubicBezTo>
                      <a:pt x="141" y="212"/>
                      <a:pt x="36" y="317"/>
                      <a:pt x="36" y="458"/>
                    </a:cubicBezTo>
                    <a:cubicBezTo>
                      <a:pt x="1" y="845"/>
                      <a:pt x="1" y="1196"/>
                      <a:pt x="1" y="1583"/>
                    </a:cubicBezTo>
                    <a:cubicBezTo>
                      <a:pt x="1" y="1654"/>
                      <a:pt x="1" y="1724"/>
                      <a:pt x="1" y="1794"/>
                    </a:cubicBezTo>
                    <a:cubicBezTo>
                      <a:pt x="36" y="1970"/>
                      <a:pt x="36" y="2146"/>
                      <a:pt x="36" y="2322"/>
                    </a:cubicBezTo>
                    <a:cubicBezTo>
                      <a:pt x="36" y="2638"/>
                      <a:pt x="71" y="2955"/>
                      <a:pt x="71" y="3271"/>
                    </a:cubicBezTo>
                    <a:cubicBezTo>
                      <a:pt x="71" y="3377"/>
                      <a:pt x="106" y="3482"/>
                      <a:pt x="106" y="3588"/>
                    </a:cubicBezTo>
                    <a:cubicBezTo>
                      <a:pt x="106" y="3799"/>
                      <a:pt x="141" y="4010"/>
                      <a:pt x="141" y="4221"/>
                    </a:cubicBezTo>
                    <a:cubicBezTo>
                      <a:pt x="177" y="4713"/>
                      <a:pt x="247" y="5241"/>
                      <a:pt x="282" y="5768"/>
                    </a:cubicBezTo>
                    <a:cubicBezTo>
                      <a:pt x="317" y="6366"/>
                      <a:pt x="388" y="6964"/>
                      <a:pt x="423" y="7597"/>
                    </a:cubicBezTo>
                    <a:cubicBezTo>
                      <a:pt x="458" y="7878"/>
                      <a:pt x="493" y="8160"/>
                      <a:pt x="528" y="8441"/>
                    </a:cubicBezTo>
                    <a:cubicBezTo>
                      <a:pt x="528" y="8582"/>
                      <a:pt x="563" y="8758"/>
                      <a:pt x="599" y="8934"/>
                    </a:cubicBezTo>
                    <a:cubicBezTo>
                      <a:pt x="599" y="9004"/>
                      <a:pt x="599" y="9074"/>
                      <a:pt x="599" y="9145"/>
                    </a:cubicBezTo>
                    <a:cubicBezTo>
                      <a:pt x="634" y="9180"/>
                      <a:pt x="634" y="9250"/>
                      <a:pt x="634" y="9285"/>
                    </a:cubicBezTo>
                    <a:cubicBezTo>
                      <a:pt x="634" y="9356"/>
                      <a:pt x="634" y="9461"/>
                      <a:pt x="669" y="9531"/>
                    </a:cubicBezTo>
                    <a:cubicBezTo>
                      <a:pt x="669" y="9567"/>
                      <a:pt x="704" y="9602"/>
                      <a:pt x="739" y="9637"/>
                    </a:cubicBezTo>
                    <a:cubicBezTo>
                      <a:pt x="774" y="9672"/>
                      <a:pt x="845" y="9707"/>
                      <a:pt x="915" y="9707"/>
                    </a:cubicBezTo>
                    <a:cubicBezTo>
                      <a:pt x="1056" y="9707"/>
                      <a:pt x="1161" y="9602"/>
                      <a:pt x="1161" y="9461"/>
                    </a:cubicBezTo>
                    <a:cubicBezTo>
                      <a:pt x="1196" y="9145"/>
                      <a:pt x="1126" y="8828"/>
                      <a:pt x="1126" y="8512"/>
                    </a:cubicBezTo>
                    <a:cubicBezTo>
                      <a:pt x="1091" y="8265"/>
                      <a:pt x="1056" y="7984"/>
                      <a:pt x="1021" y="7738"/>
                    </a:cubicBezTo>
                    <a:cubicBezTo>
                      <a:pt x="985" y="7421"/>
                      <a:pt x="985" y="7105"/>
                      <a:pt x="950" y="6753"/>
                    </a:cubicBezTo>
                    <a:cubicBezTo>
                      <a:pt x="915" y="6507"/>
                      <a:pt x="880" y="6261"/>
                      <a:pt x="880" y="6015"/>
                    </a:cubicBezTo>
                    <a:cubicBezTo>
                      <a:pt x="845" y="5733"/>
                      <a:pt x="845" y="5417"/>
                      <a:pt x="810" y="5135"/>
                    </a:cubicBezTo>
                    <a:cubicBezTo>
                      <a:pt x="810" y="4819"/>
                      <a:pt x="774" y="4502"/>
                      <a:pt x="774" y="4186"/>
                    </a:cubicBezTo>
                    <a:cubicBezTo>
                      <a:pt x="774" y="3904"/>
                      <a:pt x="774" y="3623"/>
                      <a:pt x="739" y="3342"/>
                    </a:cubicBezTo>
                    <a:cubicBezTo>
                      <a:pt x="739" y="3060"/>
                      <a:pt x="739" y="2814"/>
                      <a:pt x="739" y="2533"/>
                    </a:cubicBezTo>
                    <a:cubicBezTo>
                      <a:pt x="704" y="2216"/>
                      <a:pt x="704" y="1865"/>
                      <a:pt x="704" y="1548"/>
                    </a:cubicBezTo>
                    <a:cubicBezTo>
                      <a:pt x="704" y="1407"/>
                      <a:pt x="739" y="1267"/>
                      <a:pt x="739" y="1091"/>
                    </a:cubicBezTo>
                    <a:cubicBezTo>
                      <a:pt x="739" y="985"/>
                      <a:pt x="739" y="845"/>
                      <a:pt x="739" y="704"/>
                    </a:cubicBezTo>
                    <a:cubicBezTo>
                      <a:pt x="845" y="704"/>
                      <a:pt x="915" y="669"/>
                      <a:pt x="1021" y="669"/>
                    </a:cubicBezTo>
                    <a:cubicBezTo>
                      <a:pt x="1091" y="634"/>
                      <a:pt x="1161" y="634"/>
                      <a:pt x="1267" y="634"/>
                    </a:cubicBezTo>
                    <a:cubicBezTo>
                      <a:pt x="1443" y="598"/>
                      <a:pt x="1618" y="563"/>
                      <a:pt x="1830" y="528"/>
                    </a:cubicBezTo>
                    <a:cubicBezTo>
                      <a:pt x="1900" y="493"/>
                      <a:pt x="1970" y="458"/>
                      <a:pt x="2005" y="387"/>
                    </a:cubicBezTo>
                    <a:cubicBezTo>
                      <a:pt x="2041" y="317"/>
                      <a:pt x="2041" y="247"/>
                      <a:pt x="2005" y="176"/>
                    </a:cubicBezTo>
                    <a:cubicBezTo>
                      <a:pt x="2005" y="141"/>
                      <a:pt x="1970" y="71"/>
                      <a:pt x="1900" y="36"/>
                    </a:cubicBezTo>
                    <a:cubicBezTo>
                      <a:pt x="1865" y="1"/>
                      <a:pt x="1794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5"/>
              <p:cNvSpPr/>
              <p:nvPr/>
            </p:nvSpPr>
            <p:spPr>
              <a:xfrm>
                <a:off x="2853825" y="789975"/>
                <a:ext cx="27275" cy="167075"/>
              </a:xfrm>
              <a:custGeom>
                <a:rect b="b" l="l" r="r" t="t"/>
                <a:pathLst>
                  <a:path extrusionOk="0" h="6683" w="1091">
                    <a:moveTo>
                      <a:pt x="282" y="1"/>
                    </a:moveTo>
                    <a:cubicBezTo>
                      <a:pt x="141" y="1"/>
                      <a:pt x="0" y="141"/>
                      <a:pt x="0" y="282"/>
                    </a:cubicBezTo>
                    <a:cubicBezTo>
                      <a:pt x="0" y="481"/>
                      <a:pt x="0" y="681"/>
                      <a:pt x="0" y="880"/>
                    </a:cubicBezTo>
                    <a:lnTo>
                      <a:pt x="36" y="1443"/>
                    </a:lnTo>
                    <a:cubicBezTo>
                      <a:pt x="36" y="1689"/>
                      <a:pt x="36" y="1935"/>
                      <a:pt x="36" y="2181"/>
                    </a:cubicBezTo>
                    <a:cubicBezTo>
                      <a:pt x="71" y="2392"/>
                      <a:pt x="71" y="2568"/>
                      <a:pt x="71" y="2779"/>
                    </a:cubicBezTo>
                    <a:cubicBezTo>
                      <a:pt x="106" y="2885"/>
                      <a:pt x="106" y="2990"/>
                      <a:pt x="106" y="3096"/>
                    </a:cubicBezTo>
                    <a:cubicBezTo>
                      <a:pt x="141" y="3377"/>
                      <a:pt x="141" y="3623"/>
                      <a:pt x="176" y="3904"/>
                    </a:cubicBezTo>
                    <a:cubicBezTo>
                      <a:pt x="247" y="4362"/>
                      <a:pt x="282" y="4784"/>
                      <a:pt x="352" y="5206"/>
                    </a:cubicBezTo>
                    <a:cubicBezTo>
                      <a:pt x="352" y="5417"/>
                      <a:pt x="387" y="5593"/>
                      <a:pt x="387" y="5768"/>
                    </a:cubicBezTo>
                    <a:cubicBezTo>
                      <a:pt x="422" y="5909"/>
                      <a:pt x="422" y="6015"/>
                      <a:pt x="458" y="6155"/>
                    </a:cubicBezTo>
                    <a:cubicBezTo>
                      <a:pt x="458" y="6261"/>
                      <a:pt x="493" y="6437"/>
                      <a:pt x="528" y="6542"/>
                    </a:cubicBezTo>
                    <a:cubicBezTo>
                      <a:pt x="563" y="6612"/>
                      <a:pt x="669" y="6683"/>
                      <a:pt x="774" y="6683"/>
                    </a:cubicBezTo>
                    <a:cubicBezTo>
                      <a:pt x="809" y="6683"/>
                      <a:pt x="845" y="6683"/>
                      <a:pt x="915" y="6648"/>
                    </a:cubicBezTo>
                    <a:cubicBezTo>
                      <a:pt x="950" y="6612"/>
                      <a:pt x="985" y="6577"/>
                      <a:pt x="1020" y="6542"/>
                    </a:cubicBezTo>
                    <a:cubicBezTo>
                      <a:pt x="1056" y="6437"/>
                      <a:pt x="1056" y="6366"/>
                      <a:pt x="1056" y="6261"/>
                    </a:cubicBezTo>
                    <a:cubicBezTo>
                      <a:pt x="1056" y="6190"/>
                      <a:pt x="1056" y="6085"/>
                      <a:pt x="1056" y="5979"/>
                    </a:cubicBezTo>
                    <a:cubicBezTo>
                      <a:pt x="1056" y="5839"/>
                      <a:pt x="1091" y="5663"/>
                      <a:pt x="1091" y="5522"/>
                    </a:cubicBezTo>
                    <a:cubicBezTo>
                      <a:pt x="1091" y="5241"/>
                      <a:pt x="1091" y="4995"/>
                      <a:pt x="1091" y="4713"/>
                    </a:cubicBezTo>
                    <a:cubicBezTo>
                      <a:pt x="1091" y="4151"/>
                      <a:pt x="1091" y="3588"/>
                      <a:pt x="1091" y="3025"/>
                    </a:cubicBezTo>
                    <a:cubicBezTo>
                      <a:pt x="1091" y="2638"/>
                      <a:pt x="1056" y="2216"/>
                      <a:pt x="1056" y="1829"/>
                    </a:cubicBezTo>
                    <a:cubicBezTo>
                      <a:pt x="1020" y="1478"/>
                      <a:pt x="1020" y="1091"/>
                      <a:pt x="985" y="704"/>
                    </a:cubicBezTo>
                    <a:cubicBezTo>
                      <a:pt x="985" y="563"/>
                      <a:pt x="880" y="458"/>
                      <a:pt x="739" y="458"/>
                    </a:cubicBezTo>
                    <a:cubicBezTo>
                      <a:pt x="669" y="458"/>
                      <a:pt x="563" y="493"/>
                      <a:pt x="528" y="599"/>
                    </a:cubicBezTo>
                    <a:lnTo>
                      <a:pt x="528" y="282"/>
                    </a:lnTo>
                    <a:cubicBezTo>
                      <a:pt x="528" y="141"/>
                      <a:pt x="422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5"/>
              <p:cNvSpPr/>
              <p:nvPr/>
            </p:nvSpPr>
            <p:spPr>
              <a:xfrm>
                <a:off x="3256500" y="662500"/>
                <a:ext cx="69500" cy="215425"/>
              </a:xfrm>
              <a:custGeom>
                <a:rect b="b" l="l" r="r" t="t"/>
                <a:pathLst>
                  <a:path extrusionOk="0" h="8617" w="2780">
                    <a:moveTo>
                      <a:pt x="1513" y="422"/>
                    </a:moveTo>
                    <a:lnTo>
                      <a:pt x="1513" y="422"/>
                    </a:lnTo>
                    <a:cubicBezTo>
                      <a:pt x="1513" y="422"/>
                      <a:pt x="1548" y="457"/>
                      <a:pt x="1548" y="457"/>
                    </a:cubicBezTo>
                    <a:cubicBezTo>
                      <a:pt x="1548" y="457"/>
                      <a:pt x="1513" y="457"/>
                      <a:pt x="1513" y="422"/>
                    </a:cubicBezTo>
                    <a:close/>
                    <a:moveTo>
                      <a:pt x="1548" y="528"/>
                    </a:moveTo>
                    <a:cubicBezTo>
                      <a:pt x="1619" y="704"/>
                      <a:pt x="1619" y="844"/>
                      <a:pt x="1654" y="1020"/>
                    </a:cubicBezTo>
                    <a:cubicBezTo>
                      <a:pt x="1654" y="985"/>
                      <a:pt x="1654" y="985"/>
                      <a:pt x="1654" y="950"/>
                    </a:cubicBezTo>
                    <a:cubicBezTo>
                      <a:pt x="1654" y="1231"/>
                      <a:pt x="1689" y="1512"/>
                      <a:pt x="1724" y="1829"/>
                    </a:cubicBezTo>
                    <a:cubicBezTo>
                      <a:pt x="1724" y="2075"/>
                      <a:pt x="1759" y="2321"/>
                      <a:pt x="1795" y="2568"/>
                    </a:cubicBezTo>
                    <a:cubicBezTo>
                      <a:pt x="1654" y="2040"/>
                      <a:pt x="1513" y="1512"/>
                      <a:pt x="1337" y="1020"/>
                    </a:cubicBezTo>
                    <a:cubicBezTo>
                      <a:pt x="1302" y="915"/>
                      <a:pt x="1302" y="809"/>
                      <a:pt x="1267" y="668"/>
                    </a:cubicBezTo>
                    <a:cubicBezTo>
                      <a:pt x="1232" y="633"/>
                      <a:pt x="1197" y="598"/>
                      <a:pt x="1197" y="563"/>
                    </a:cubicBezTo>
                    <a:lnTo>
                      <a:pt x="1408" y="563"/>
                    </a:lnTo>
                    <a:cubicBezTo>
                      <a:pt x="1478" y="563"/>
                      <a:pt x="1513" y="528"/>
                      <a:pt x="1548" y="528"/>
                    </a:cubicBezTo>
                    <a:close/>
                    <a:moveTo>
                      <a:pt x="1548" y="0"/>
                    </a:moveTo>
                    <a:cubicBezTo>
                      <a:pt x="1337" y="0"/>
                      <a:pt x="1126" y="35"/>
                      <a:pt x="915" y="35"/>
                    </a:cubicBezTo>
                    <a:cubicBezTo>
                      <a:pt x="669" y="35"/>
                      <a:pt x="458" y="70"/>
                      <a:pt x="212" y="141"/>
                    </a:cubicBezTo>
                    <a:cubicBezTo>
                      <a:pt x="71" y="176"/>
                      <a:pt x="1" y="352"/>
                      <a:pt x="36" y="493"/>
                    </a:cubicBezTo>
                    <a:cubicBezTo>
                      <a:pt x="64" y="602"/>
                      <a:pt x="155" y="691"/>
                      <a:pt x="261" y="691"/>
                    </a:cubicBezTo>
                    <a:cubicBezTo>
                      <a:pt x="291" y="691"/>
                      <a:pt x="322" y="684"/>
                      <a:pt x="353" y="668"/>
                    </a:cubicBezTo>
                    <a:cubicBezTo>
                      <a:pt x="493" y="633"/>
                      <a:pt x="634" y="633"/>
                      <a:pt x="775" y="598"/>
                    </a:cubicBezTo>
                    <a:lnTo>
                      <a:pt x="775" y="598"/>
                    </a:lnTo>
                    <a:cubicBezTo>
                      <a:pt x="740" y="668"/>
                      <a:pt x="704" y="739"/>
                      <a:pt x="740" y="809"/>
                    </a:cubicBezTo>
                    <a:cubicBezTo>
                      <a:pt x="845" y="1196"/>
                      <a:pt x="986" y="1583"/>
                      <a:pt x="1091" y="1970"/>
                    </a:cubicBezTo>
                    <a:cubicBezTo>
                      <a:pt x="1197" y="2321"/>
                      <a:pt x="1267" y="2673"/>
                      <a:pt x="1373" y="3025"/>
                    </a:cubicBezTo>
                    <a:cubicBezTo>
                      <a:pt x="1408" y="3095"/>
                      <a:pt x="1408" y="3165"/>
                      <a:pt x="1443" y="3236"/>
                    </a:cubicBezTo>
                    <a:lnTo>
                      <a:pt x="1584" y="3834"/>
                    </a:lnTo>
                    <a:cubicBezTo>
                      <a:pt x="1619" y="3974"/>
                      <a:pt x="1654" y="4115"/>
                      <a:pt x="1689" y="4291"/>
                    </a:cubicBezTo>
                    <a:cubicBezTo>
                      <a:pt x="1724" y="4396"/>
                      <a:pt x="1724" y="4502"/>
                      <a:pt x="1759" y="4607"/>
                    </a:cubicBezTo>
                    <a:cubicBezTo>
                      <a:pt x="1795" y="4854"/>
                      <a:pt x="1830" y="5065"/>
                      <a:pt x="1900" y="5311"/>
                    </a:cubicBezTo>
                    <a:cubicBezTo>
                      <a:pt x="1935" y="5522"/>
                      <a:pt x="1970" y="5733"/>
                      <a:pt x="2006" y="5944"/>
                    </a:cubicBezTo>
                    <a:cubicBezTo>
                      <a:pt x="2041" y="6366"/>
                      <a:pt x="2076" y="6788"/>
                      <a:pt x="2111" y="7175"/>
                    </a:cubicBezTo>
                    <a:cubicBezTo>
                      <a:pt x="2146" y="7386"/>
                      <a:pt x="2146" y="7597"/>
                      <a:pt x="2181" y="7773"/>
                    </a:cubicBezTo>
                    <a:lnTo>
                      <a:pt x="2217" y="8124"/>
                    </a:lnTo>
                    <a:cubicBezTo>
                      <a:pt x="2217" y="8159"/>
                      <a:pt x="2252" y="8230"/>
                      <a:pt x="2252" y="8300"/>
                    </a:cubicBezTo>
                    <a:cubicBezTo>
                      <a:pt x="2252" y="8370"/>
                      <a:pt x="2252" y="8441"/>
                      <a:pt x="2322" y="8511"/>
                    </a:cubicBezTo>
                    <a:cubicBezTo>
                      <a:pt x="2322" y="8546"/>
                      <a:pt x="2357" y="8581"/>
                      <a:pt x="2392" y="8581"/>
                    </a:cubicBezTo>
                    <a:cubicBezTo>
                      <a:pt x="2428" y="8617"/>
                      <a:pt x="2463" y="8617"/>
                      <a:pt x="2533" y="8617"/>
                    </a:cubicBezTo>
                    <a:cubicBezTo>
                      <a:pt x="2568" y="8617"/>
                      <a:pt x="2604" y="8617"/>
                      <a:pt x="2639" y="8581"/>
                    </a:cubicBezTo>
                    <a:cubicBezTo>
                      <a:pt x="2709" y="8581"/>
                      <a:pt x="2779" y="8511"/>
                      <a:pt x="2779" y="8441"/>
                    </a:cubicBezTo>
                    <a:cubicBezTo>
                      <a:pt x="2779" y="8406"/>
                      <a:pt x="2779" y="8370"/>
                      <a:pt x="2779" y="8300"/>
                    </a:cubicBezTo>
                    <a:cubicBezTo>
                      <a:pt x="2779" y="8265"/>
                      <a:pt x="2779" y="8195"/>
                      <a:pt x="2779" y="8159"/>
                    </a:cubicBezTo>
                    <a:lnTo>
                      <a:pt x="2779" y="8054"/>
                    </a:lnTo>
                    <a:cubicBezTo>
                      <a:pt x="2779" y="7984"/>
                      <a:pt x="2779" y="7878"/>
                      <a:pt x="2779" y="7773"/>
                    </a:cubicBezTo>
                    <a:cubicBezTo>
                      <a:pt x="2779" y="7667"/>
                      <a:pt x="2779" y="7526"/>
                      <a:pt x="2744" y="7386"/>
                    </a:cubicBezTo>
                    <a:cubicBezTo>
                      <a:pt x="2744" y="7245"/>
                      <a:pt x="2744" y="7104"/>
                      <a:pt x="2709" y="6964"/>
                    </a:cubicBezTo>
                    <a:cubicBezTo>
                      <a:pt x="2709" y="6823"/>
                      <a:pt x="2674" y="6682"/>
                      <a:pt x="2674" y="6542"/>
                    </a:cubicBezTo>
                    <a:cubicBezTo>
                      <a:pt x="2639" y="6225"/>
                      <a:pt x="2604" y="5944"/>
                      <a:pt x="2568" y="5662"/>
                    </a:cubicBezTo>
                    <a:cubicBezTo>
                      <a:pt x="2533" y="5346"/>
                      <a:pt x="2533" y="5029"/>
                      <a:pt x="2498" y="4713"/>
                    </a:cubicBezTo>
                    <a:cubicBezTo>
                      <a:pt x="2463" y="4150"/>
                      <a:pt x="2428" y="3552"/>
                      <a:pt x="2357" y="2990"/>
                    </a:cubicBezTo>
                    <a:cubicBezTo>
                      <a:pt x="2322" y="2708"/>
                      <a:pt x="2287" y="2462"/>
                      <a:pt x="2252" y="2181"/>
                    </a:cubicBezTo>
                    <a:cubicBezTo>
                      <a:pt x="2252" y="1864"/>
                      <a:pt x="2217" y="1583"/>
                      <a:pt x="2217" y="1301"/>
                    </a:cubicBezTo>
                    <a:cubicBezTo>
                      <a:pt x="2181" y="1055"/>
                      <a:pt x="2146" y="844"/>
                      <a:pt x="2111" y="633"/>
                    </a:cubicBezTo>
                    <a:cubicBezTo>
                      <a:pt x="2111" y="528"/>
                      <a:pt x="2076" y="422"/>
                      <a:pt x="2076" y="352"/>
                    </a:cubicBezTo>
                    <a:cubicBezTo>
                      <a:pt x="2041" y="211"/>
                      <a:pt x="1970" y="106"/>
                      <a:pt x="1865" y="35"/>
                    </a:cubicBezTo>
                    <a:cubicBezTo>
                      <a:pt x="1830" y="35"/>
                      <a:pt x="1795" y="0"/>
                      <a:pt x="1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5"/>
              <p:cNvSpPr/>
              <p:nvPr/>
            </p:nvSpPr>
            <p:spPr>
              <a:xfrm>
                <a:off x="2323650" y="879650"/>
                <a:ext cx="111675" cy="87950"/>
              </a:xfrm>
              <a:custGeom>
                <a:rect b="b" l="l" r="r" t="t"/>
                <a:pathLst>
                  <a:path extrusionOk="0" h="3518" w="4467">
                    <a:moveTo>
                      <a:pt x="4186" y="1"/>
                    </a:moveTo>
                    <a:cubicBezTo>
                      <a:pt x="4150" y="1"/>
                      <a:pt x="4115" y="36"/>
                      <a:pt x="4080" y="36"/>
                    </a:cubicBezTo>
                    <a:cubicBezTo>
                      <a:pt x="4045" y="71"/>
                      <a:pt x="4010" y="71"/>
                      <a:pt x="3975" y="106"/>
                    </a:cubicBezTo>
                    <a:cubicBezTo>
                      <a:pt x="3975" y="142"/>
                      <a:pt x="3939" y="177"/>
                      <a:pt x="3904" y="177"/>
                    </a:cubicBezTo>
                    <a:cubicBezTo>
                      <a:pt x="3869" y="247"/>
                      <a:pt x="3869" y="282"/>
                      <a:pt x="3834" y="317"/>
                    </a:cubicBezTo>
                    <a:cubicBezTo>
                      <a:pt x="3799" y="388"/>
                      <a:pt x="3764" y="458"/>
                      <a:pt x="3728" y="528"/>
                    </a:cubicBezTo>
                    <a:cubicBezTo>
                      <a:pt x="3658" y="599"/>
                      <a:pt x="3623" y="704"/>
                      <a:pt x="3588" y="810"/>
                    </a:cubicBezTo>
                    <a:cubicBezTo>
                      <a:pt x="3482" y="986"/>
                      <a:pt x="3377" y="1197"/>
                      <a:pt x="3271" y="1373"/>
                    </a:cubicBezTo>
                    <a:cubicBezTo>
                      <a:pt x="3201" y="1548"/>
                      <a:pt x="3095" y="1724"/>
                      <a:pt x="2990" y="1900"/>
                    </a:cubicBezTo>
                    <a:cubicBezTo>
                      <a:pt x="2919" y="2076"/>
                      <a:pt x="2814" y="2217"/>
                      <a:pt x="2708" y="2392"/>
                    </a:cubicBezTo>
                    <a:cubicBezTo>
                      <a:pt x="2708" y="2392"/>
                      <a:pt x="2673" y="2357"/>
                      <a:pt x="2638" y="2357"/>
                    </a:cubicBezTo>
                    <a:cubicBezTo>
                      <a:pt x="2462" y="2181"/>
                      <a:pt x="2286" y="2006"/>
                      <a:pt x="2111" y="1830"/>
                    </a:cubicBezTo>
                    <a:cubicBezTo>
                      <a:pt x="2075" y="1759"/>
                      <a:pt x="2005" y="1724"/>
                      <a:pt x="1970" y="1654"/>
                    </a:cubicBezTo>
                    <a:cubicBezTo>
                      <a:pt x="1829" y="1513"/>
                      <a:pt x="1689" y="1408"/>
                      <a:pt x="1548" y="1302"/>
                    </a:cubicBezTo>
                    <a:cubicBezTo>
                      <a:pt x="1372" y="1126"/>
                      <a:pt x="1161" y="986"/>
                      <a:pt x="950" y="845"/>
                    </a:cubicBezTo>
                    <a:cubicBezTo>
                      <a:pt x="774" y="634"/>
                      <a:pt x="633" y="458"/>
                      <a:pt x="458" y="282"/>
                    </a:cubicBezTo>
                    <a:cubicBezTo>
                      <a:pt x="405" y="230"/>
                      <a:pt x="335" y="203"/>
                      <a:pt x="264" y="203"/>
                    </a:cubicBezTo>
                    <a:cubicBezTo>
                      <a:pt x="194" y="203"/>
                      <a:pt x="124" y="230"/>
                      <a:pt x="71" y="282"/>
                    </a:cubicBezTo>
                    <a:cubicBezTo>
                      <a:pt x="36" y="317"/>
                      <a:pt x="0" y="388"/>
                      <a:pt x="0" y="458"/>
                    </a:cubicBezTo>
                    <a:cubicBezTo>
                      <a:pt x="0" y="564"/>
                      <a:pt x="36" y="599"/>
                      <a:pt x="71" y="669"/>
                    </a:cubicBezTo>
                    <a:cubicBezTo>
                      <a:pt x="106" y="704"/>
                      <a:pt x="176" y="775"/>
                      <a:pt x="211" y="810"/>
                    </a:cubicBezTo>
                    <a:cubicBezTo>
                      <a:pt x="211" y="845"/>
                      <a:pt x="211" y="880"/>
                      <a:pt x="211" y="915"/>
                    </a:cubicBezTo>
                    <a:cubicBezTo>
                      <a:pt x="247" y="986"/>
                      <a:pt x="282" y="1021"/>
                      <a:pt x="317" y="1091"/>
                    </a:cubicBezTo>
                    <a:cubicBezTo>
                      <a:pt x="352" y="1091"/>
                      <a:pt x="387" y="1126"/>
                      <a:pt x="422" y="1126"/>
                    </a:cubicBezTo>
                    <a:cubicBezTo>
                      <a:pt x="458" y="1162"/>
                      <a:pt x="493" y="1197"/>
                      <a:pt x="493" y="1232"/>
                    </a:cubicBezTo>
                    <a:lnTo>
                      <a:pt x="633" y="1302"/>
                    </a:lnTo>
                    <a:cubicBezTo>
                      <a:pt x="704" y="1408"/>
                      <a:pt x="739" y="1478"/>
                      <a:pt x="809" y="1548"/>
                    </a:cubicBezTo>
                    <a:cubicBezTo>
                      <a:pt x="915" y="1689"/>
                      <a:pt x="1020" y="1830"/>
                      <a:pt x="1126" y="1935"/>
                    </a:cubicBezTo>
                    <a:cubicBezTo>
                      <a:pt x="1231" y="2076"/>
                      <a:pt x="1302" y="2181"/>
                      <a:pt x="1407" y="2287"/>
                    </a:cubicBezTo>
                    <a:cubicBezTo>
                      <a:pt x="1583" y="2498"/>
                      <a:pt x="1759" y="2744"/>
                      <a:pt x="1970" y="2955"/>
                    </a:cubicBezTo>
                    <a:cubicBezTo>
                      <a:pt x="2075" y="3061"/>
                      <a:pt x="2146" y="3166"/>
                      <a:pt x="2251" y="3272"/>
                    </a:cubicBezTo>
                    <a:cubicBezTo>
                      <a:pt x="2286" y="3307"/>
                      <a:pt x="2322" y="3307"/>
                      <a:pt x="2357" y="3342"/>
                    </a:cubicBezTo>
                    <a:cubicBezTo>
                      <a:pt x="2392" y="3377"/>
                      <a:pt x="2462" y="3448"/>
                      <a:pt x="2533" y="3483"/>
                    </a:cubicBezTo>
                    <a:cubicBezTo>
                      <a:pt x="2603" y="3483"/>
                      <a:pt x="2638" y="3518"/>
                      <a:pt x="2673" y="3518"/>
                    </a:cubicBezTo>
                    <a:lnTo>
                      <a:pt x="2814" y="3518"/>
                    </a:lnTo>
                    <a:cubicBezTo>
                      <a:pt x="2884" y="3483"/>
                      <a:pt x="2919" y="3483"/>
                      <a:pt x="2955" y="3448"/>
                    </a:cubicBezTo>
                    <a:cubicBezTo>
                      <a:pt x="3025" y="3412"/>
                      <a:pt x="3060" y="3377"/>
                      <a:pt x="3095" y="3342"/>
                    </a:cubicBezTo>
                    <a:cubicBezTo>
                      <a:pt x="3201" y="3272"/>
                      <a:pt x="3271" y="3166"/>
                      <a:pt x="3306" y="3061"/>
                    </a:cubicBezTo>
                    <a:cubicBezTo>
                      <a:pt x="3412" y="2990"/>
                      <a:pt x="3482" y="2885"/>
                      <a:pt x="3553" y="2779"/>
                    </a:cubicBezTo>
                    <a:cubicBezTo>
                      <a:pt x="3693" y="2533"/>
                      <a:pt x="3799" y="2287"/>
                      <a:pt x="3904" y="2006"/>
                    </a:cubicBezTo>
                    <a:cubicBezTo>
                      <a:pt x="3939" y="1830"/>
                      <a:pt x="4010" y="1654"/>
                      <a:pt x="4080" y="1478"/>
                    </a:cubicBezTo>
                    <a:cubicBezTo>
                      <a:pt x="4150" y="1302"/>
                      <a:pt x="4186" y="1126"/>
                      <a:pt x="4256" y="951"/>
                    </a:cubicBezTo>
                    <a:cubicBezTo>
                      <a:pt x="4291" y="845"/>
                      <a:pt x="4326" y="739"/>
                      <a:pt x="4361" y="634"/>
                    </a:cubicBezTo>
                    <a:cubicBezTo>
                      <a:pt x="4432" y="528"/>
                      <a:pt x="4467" y="388"/>
                      <a:pt x="4467" y="282"/>
                    </a:cubicBezTo>
                    <a:cubicBezTo>
                      <a:pt x="4467" y="177"/>
                      <a:pt x="4432" y="106"/>
                      <a:pt x="4326" y="36"/>
                    </a:cubicBezTo>
                    <a:cubicBezTo>
                      <a:pt x="4291" y="1"/>
                      <a:pt x="4256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5"/>
              <p:cNvSpPr/>
              <p:nvPr/>
            </p:nvSpPr>
            <p:spPr>
              <a:xfrm>
                <a:off x="2814250" y="883175"/>
                <a:ext cx="107300" cy="78950"/>
              </a:xfrm>
              <a:custGeom>
                <a:rect b="b" l="l" r="r" t="t"/>
                <a:pathLst>
                  <a:path extrusionOk="0" h="3158" w="4292">
                    <a:moveTo>
                      <a:pt x="4010" y="1"/>
                    </a:moveTo>
                    <a:cubicBezTo>
                      <a:pt x="3905" y="1"/>
                      <a:pt x="3834" y="71"/>
                      <a:pt x="3764" y="141"/>
                    </a:cubicBezTo>
                    <a:cubicBezTo>
                      <a:pt x="3658" y="352"/>
                      <a:pt x="3518" y="598"/>
                      <a:pt x="3412" y="810"/>
                    </a:cubicBezTo>
                    <a:cubicBezTo>
                      <a:pt x="3307" y="1021"/>
                      <a:pt x="3201" y="1196"/>
                      <a:pt x="3096" y="1407"/>
                    </a:cubicBezTo>
                    <a:cubicBezTo>
                      <a:pt x="2990" y="1618"/>
                      <a:pt x="2885" y="1829"/>
                      <a:pt x="2779" y="2076"/>
                    </a:cubicBezTo>
                    <a:cubicBezTo>
                      <a:pt x="2744" y="2181"/>
                      <a:pt x="2709" y="2287"/>
                      <a:pt x="2674" y="2392"/>
                    </a:cubicBezTo>
                    <a:cubicBezTo>
                      <a:pt x="2639" y="2427"/>
                      <a:pt x="2603" y="2462"/>
                      <a:pt x="2568" y="2498"/>
                    </a:cubicBezTo>
                    <a:cubicBezTo>
                      <a:pt x="2568" y="2498"/>
                      <a:pt x="2533" y="2533"/>
                      <a:pt x="2533" y="2568"/>
                    </a:cubicBezTo>
                    <a:cubicBezTo>
                      <a:pt x="2392" y="2427"/>
                      <a:pt x="2252" y="2287"/>
                      <a:pt x="2146" y="2181"/>
                    </a:cubicBezTo>
                    <a:cubicBezTo>
                      <a:pt x="2005" y="2005"/>
                      <a:pt x="1830" y="1829"/>
                      <a:pt x="1689" y="1689"/>
                    </a:cubicBezTo>
                    <a:cubicBezTo>
                      <a:pt x="1513" y="1478"/>
                      <a:pt x="1337" y="1302"/>
                      <a:pt x="1126" y="1126"/>
                    </a:cubicBezTo>
                    <a:cubicBezTo>
                      <a:pt x="1021" y="1021"/>
                      <a:pt x="915" y="950"/>
                      <a:pt x="775" y="880"/>
                    </a:cubicBezTo>
                    <a:cubicBezTo>
                      <a:pt x="739" y="845"/>
                      <a:pt x="704" y="810"/>
                      <a:pt x="634" y="810"/>
                    </a:cubicBezTo>
                    <a:cubicBezTo>
                      <a:pt x="564" y="774"/>
                      <a:pt x="493" y="739"/>
                      <a:pt x="423" y="739"/>
                    </a:cubicBezTo>
                    <a:cubicBezTo>
                      <a:pt x="353" y="739"/>
                      <a:pt x="282" y="774"/>
                      <a:pt x="212" y="810"/>
                    </a:cubicBezTo>
                    <a:cubicBezTo>
                      <a:pt x="177" y="810"/>
                      <a:pt x="142" y="845"/>
                      <a:pt x="142" y="845"/>
                    </a:cubicBezTo>
                    <a:cubicBezTo>
                      <a:pt x="71" y="880"/>
                      <a:pt x="71" y="950"/>
                      <a:pt x="71" y="985"/>
                    </a:cubicBezTo>
                    <a:cubicBezTo>
                      <a:pt x="36" y="1056"/>
                      <a:pt x="36" y="1091"/>
                      <a:pt x="36" y="1161"/>
                    </a:cubicBezTo>
                    <a:lnTo>
                      <a:pt x="36" y="1267"/>
                    </a:lnTo>
                    <a:cubicBezTo>
                      <a:pt x="1" y="1302"/>
                      <a:pt x="1" y="1372"/>
                      <a:pt x="1" y="1443"/>
                    </a:cubicBezTo>
                    <a:cubicBezTo>
                      <a:pt x="1" y="1548"/>
                      <a:pt x="71" y="1654"/>
                      <a:pt x="177" y="1689"/>
                    </a:cubicBezTo>
                    <a:cubicBezTo>
                      <a:pt x="247" y="1724"/>
                      <a:pt x="282" y="1759"/>
                      <a:pt x="317" y="1759"/>
                    </a:cubicBezTo>
                    <a:cubicBezTo>
                      <a:pt x="388" y="1794"/>
                      <a:pt x="423" y="1829"/>
                      <a:pt x="493" y="1865"/>
                    </a:cubicBezTo>
                    <a:cubicBezTo>
                      <a:pt x="564" y="1900"/>
                      <a:pt x="599" y="1935"/>
                      <a:pt x="669" y="1970"/>
                    </a:cubicBezTo>
                    <a:cubicBezTo>
                      <a:pt x="845" y="2146"/>
                      <a:pt x="1056" y="2287"/>
                      <a:pt x="1267" y="2462"/>
                    </a:cubicBezTo>
                    <a:cubicBezTo>
                      <a:pt x="1337" y="2533"/>
                      <a:pt x="1443" y="2603"/>
                      <a:pt x="1548" y="2638"/>
                    </a:cubicBezTo>
                    <a:cubicBezTo>
                      <a:pt x="1654" y="2709"/>
                      <a:pt x="1759" y="2779"/>
                      <a:pt x="1900" y="2849"/>
                    </a:cubicBezTo>
                    <a:cubicBezTo>
                      <a:pt x="2005" y="2920"/>
                      <a:pt x="2111" y="2955"/>
                      <a:pt x="2252" y="3025"/>
                    </a:cubicBezTo>
                    <a:cubicBezTo>
                      <a:pt x="2322" y="3060"/>
                      <a:pt x="2357" y="3096"/>
                      <a:pt x="2463" y="3131"/>
                    </a:cubicBezTo>
                    <a:lnTo>
                      <a:pt x="2603" y="3131"/>
                    </a:lnTo>
                    <a:cubicBezTo>
                      <a:pt x="2621" y="3148"/>
                      <a:pt x="2647" y="3157"/>
                      <a:pt x="2674" y="3157"/>
                    </a:cubicBezTo>
                    <a:cubicBezTo>
                      <a:pt x="2700" y="3157"/>
                      <a:pt x="2726" y="3148"/>
                      <a:pt x="2744" y="3131"/>
                    </a:cubicBezTo>
                    <a:lnTo>
                      <a:pt x="2779" y="3131"/>
                    </a:lnTo>
                    <a:cubicBezTo>
                      <a:pt x="2814" y="3131"/>
                      <a:pt x="2885" y="3096"/>
                      <a:pt x="2920" y="3060"/>
                    </a:cubicBezTo>
                    <a:cubicBezTo>
                      <a:pt x="2955" y="3025"/>
                      <a:pt x="2955" y="2990"/>
                      <a:pt x="2990" y="2955"/>
                    </a:cubicBezTo>
                    <a:cubicBezTo>
                      <a:pt x="3025" y="2920"/>
                      <a:pt x="3025" y="2849"/>
                      <a:pt x="3061" y="2814"/>
                    </a:cubicBezTo>
                    <a:cubicBezTo>
                      <a:pt x="3061" y="2779"/>
                      <a:pt x="3096" y="2744"/>
                      <a:pt x="3096" y="2709"/>
                    </a:cubicBezTo>
                    <a:cubicBezTo>
                      <a:pt x="3096" y="2673"/>
                      <a:pt x="3131" y="2638"/>
                      <a:pt x="3131" y="2603"/>
                    </a:cubicBezTo>
                    <a:cubicBezTo>
                      <a:pt x="3166" y="2533"/>
                      <a:pt x="3236" y="2462"/>
                      <a:pt x="3272" y="2392"/>
                    </a:cubicBezTo>
                    <a:cubicBezTo>
                      <a:pt x="3412" y="2111"/>
                      <a:pt x="3553" y="1865"/>
                      <a:pt x="3694" y="1583"/>
                    </a:cubicBezTo>
                    <a:cubicBezTo>
                      <a:pt x="3799" y="1407"/>
                      <a:pt x="3905" y="1196"/>
                      <a:pt x="3975" y="1021"/>
                    </a:cubicBezTo>
                    <a:lnTo>
                      <a:pt x="4151" y="704"/>
                    </a:lnTo>
                    <a:cubicBezTo>
                      <a:pt x="4151" y="634"/>
                      <a:pt x="4186" y="563"/>
                      <a:pt x="4221" y="493"/>
                    </a:cubicBezTo>
                    <a:cubicBezTo>
                      <a:pt x="4221" y="493"/>
                      <a:pt x="4221" y="458"/>
                      <a:pt x="4221" y="458"/>
                    </a:cubicBezTo>
                    <a:cubicBezTo>
                      <a:pt x="4256" y="387"/>
                      <a:pt x="4256" y="352"/>
                      <a:pt x="4256" y="317"/>
                    </a:cubicBezTo>
                    <a:cubicBezTo>
                      <a:pt x="4291" y="212"/>
                      <a:pt x="4256" y="141"/>
                      <a:pt x="4186" y="71"/>
                    </a:cubicBezTo>
                    <a:cubicBezTo>
                      <a:pt x="4151" y="36"/>
                      <a:pt x="4080" y="1"/>
                      <a:pt x="4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>
                <a:off x="3260025" y="817225"/>
                <a:ext cx="92350" cy="86200"/>
              </a:xfrm>
              <a:custGeom>
                <a:rect b="b" l="l" r="r" t="t"/>
                <a:pathLst>
                  <a:path extrusionOk="0" h="3448" w="3694">
                    <a:moveTo>
                      <a:pt x="3412" y="1"/>
                    </a:moveTo>
                    <a:cubicBezTo>
                      <a:pt x="3342" y="1"/>
                      <a:pt x="3271" y="36"/>
                      <a:pt x="3236" y="106"/>
                    </a:cubicBezTo>
                    <a:lnTo>
                      <a:pt x="3236" y="71"/>
                    </a:lnTo>
                    <a:cubicBezTo>
                      <a:pt x="3201" y="142"/>
                      <a:pt x="3166" y="142"/>
                      <a:pt x="3166" y="177"/>
                    </a:cubicBezTo>
                    <a:cubicBezTo>
                      <a:pt x="3131" y="212"/>
                      <a:pt x="3131" y="282"/>
                      <a:pt x="3096" y="317"/>
                    </a:cubicBezTo>
                    <a:cubicBezTo>
                      <a:pt x="3096" y="353"/>
                      <a:pt x="3096" y="388"/>
                      <a:pt x="3096" y="388"/>
                    </a:cubicBezTo>
                    <a:cubicBezTo>
                      <a:pt x="3025" y="564"/>
                      <a:pt x="2955" y="739"/>
                      <a:pt x="2885" y="915"/>
                    </a:cubicBezTo>
                    <a:cubicBezTo>
                      <a:pt x="2814" y="1021"/>
                      <a:pt x="2744" y="1162"/>
                      <a:pt x="2709" y="1302"/>
                    </a:cubicBezTo>
                    <a:cubicBezTo>
                      <a:pt x="2638" y="1513"/>
                      <a:pt x="2533" y="1689"/>
                      <a:pt x="2463" y="1865"/>
                    </a:cubicBezTo>
                    <a:cubicBezTo>
                      <a:pt x="2392" y="2006"/>
                      <a:pt x="2322" y="2111"/>
                      <a:pt x="2251" y="2252"/>
                    </a:cubicBezTo>
                    <a:cubicBezTo>
                      <a:pt x="2216" y="2322"/>
                      <a:pt x="2216" y="2392"/>
                      <a:pt x="2181" y="2463"/>
                    </a:cubicBezTo>
                    <a:cubicBezTo>
                      <a:pt x="2005" y="2322"/>
                      <a:pt x="1865" y="2217"/>
                      <a:pt x="1689" y="2111"/>
                    </a:cubicBezTo>
                    <a:cubicBezTo>
                      <a:pt x="1513" y="1970"/>
                      <a:pt x="1302" y="1830"/>
                      <a:pt x="1126" y="1724"/>
                    </a:cubicBezTo>
                    <a:cubicBezTo>
                      <a:pt x="1021" y="1619"/>
                      <a:pt x="915" y="1548"/>
                      <a:pt x="810" y="1443"/>
                    </a:cubicBezTo>
                    <a:cubicBezTo>
                      <a:pt x="739" y="1373"/>
                      <a:pt x="634" y="1267"/>
                      <a:pt x="528" y="1162"/>
                    </a:cubicBezTo>
                    <a:cubicBezTo>
                      <a:pt x="475" y="1082"/>
                      <a:pt x="403" y="1043"/>
                      <a:pt x="311" y="1043"/>
                    </a:cubicBezTo>
                    <a:cubicBezTo>
                      <a:pt x="280" y="1043"/>
                      <a:pt x="247" y="1047"/>
                      <a:pt x="212" y="1056"/>
                    </a:cubicBezTo>
                    <a:cubicBezTo>
                      <a:pt x="176" y="1056"/>
                      <a:pt x="141" y="1091"/>
                      <a:pt x="106" y="1126"/>
                    </a:cubicBezTo>
                    <a:cubicBezTo>
                      <a:pt x="36" y="1197"/>
                      <a:pt x="36" y="1267"/>
                      <a:pt x="1" y="1337"/>
                    </a:cubicBezTo>
                    <a:cubicBezTo>
                      <a:pt x="1" y="1408"/>
                      <a:pt x="36" y="1443"/>
                      <a:pt x="71" y="1513"/>
                    </a:cubicBezTo>
                    <a:cubicBezTo>
                      <a:pt x="1" y="1619"/>
                      <a:pt x="1" y="1759"/>
                      <a:pt x="106" y="1830"/>
                    </a:cubicBezTo>
                    <a:cubicBezTo>
                      <a:pt x="388" y="2076"/>
                      <a:pt x="634" y="2322"/>
                      <a:pt x="915" y="2568"/>
                    </a:cubicBezTo>
                    <a:cubicBezTo>
                      <a:pt x="1126" y="2779"/>
                      <a:pt x="1337" y="2990"/>
                      <a:pt x="1583" y="3166"/>
                    </a:cubicBezTo>
                    <a:cubicBezTo>
                      <a:pt x="1583" y="3201"/>
                      <a:pt x="1618" y="3236"/>
                      <a:pt x="1654" y="3272"/>
                    </a:cubicBezTo>
                    <a:cubicBezTo>
                      <a:pt x="1724" y="3307"/>
                      <a:pt x="1794" y="3377"/>
                      <a:pt x="1865" y="3412"/>
                    </a:cubicBezTo>
                    <a:lnTo>
                      <a:pt x="1935" y="3448"/>
                    </a:lnTo>
                    <a:lnTo>
                      <a:pt x="2040" y="3448"/>
                    </a:lnTo>
                    <a:cubicBezTo>
                      <a:pt x="2076" y="3448"/>
                      <a:pt x="2146" y="3448"/>
                      <a:pt x="2216" y="3412"/>
                    </a:cubicBezTo>
                    <a:cubicBezTo>
                      <a:pt x="2287" y="3342"/>
                      <a:pt x="2357" y="3236"/>
                      <a:pt x="2427" y="3131"/>
                    </a:cubicBezTo>
                    <a:lnTo>
                      <a:pt x="2674" y="2744"/>
                    </a:lnTo>
                    <a:cubicBezTo>
                      <a:pt x="2709" y="2674"/>
                      <a:pt x="2709" y="2603"/>
                      <a:pt x="2744" y="2533"/>
                    </a:cubicBezTo>
                    <a:cubicBezTo>
                      <a:pt x="2779" y="2498"/>
                      <a:pt x="2814" y="2428"/>
                      <a:pt x="2849" y="2357"/>
                    </a:cubicBezTo>
                    <a:cubicBezTo>
                      <a:pt x="2920" y="2217"/>
                      <a:pt x="2990" y="2041"/>
                      <a:pt x="3060" y="1900"/>
                    </a:cubicBezTo>
                    <a:cubicBezTo>
                      <a:pt x="3060" y="1865"/>
                      <a:pt x="3096" y="1795"/>
                      <a:pt x="3131" y="1759"/>
                    </a:cubicBezTo>
                    <a:cubicBezTo>
                      <a:pt x="3201" y="1548"/>
                      <a:pt x="3307" y="1337"/>
                      <a:pt x="3377" y="1091"/>
                    </a:cubicBezTo>
                    <a:cubicBezTo>
                      <a:pt x="3482" y="915"/>
                      <a:pt x="3553" y="704"/>
                      <a:pt x="3623" y="493"/>
                    </a:cubicBezTo>
                    <a:cubicBezTo>
                      <a:pt x="3658" y="458"/>
                      <a:pt x="3658" y="423"/>
                      <a:pt x="3693" y="353"/>
                    </a:cubicBezTo>
                    <a:cubicBezTo>
                      <a:pt x="3693" y="317"/>
                      <a:pt x="3693" y="282"/>
                      <a:pt x="3693" y="212"/>
                    </a:cubicBezTo>
                    <a:cubicBezTo>
                      <a:pt x="3658" y="142"/>
                      <a:pt x="3623" y="106"/>
                      <a:pt x="3553" y="36"/>
                    </a:cubicBezTo>
                    <a:cubicBezTo>
                      <a:pt x="3518" y="36"/>
                      <a:pt x="3482" y="1"/>
                      <a:pt x="3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5"/>
              <p:cNvSpPr/>
              <p:nvPr/>
            </p:nvSpPr>
            <p:spPr>
              <a:xfrm>
                <a:off x="2192650" y="1020350"/>
                <a:ext cx="481825" cy="211025"/>
              </a:xfrm>
              <a:custGeom>
                <a:rect b="b" l="l" r="r" t="t"/>
                <a:pathLst>
                  <a:path extrusionOk="0" h="8441" w="19273">
                    <a:moveTo>
                      <a:pt x="3165" y="1407"/>
                    </a:moveTo>
                    <a:lnTo>
                      <a:pt x="3165" y="1442"/>
                    </a:lnTo>
                    <a:cubicBezTo>
                      <a:pt x="2990" y="1547"/>
                      <a:pt x="2814" y="1653"/>
                      <a:pt x="2638" y="1794"/>
                    </a:cubicBezTo>
                    <a:cubicBezTo>
                      <a:pt x="2462" y="1899"/>
                      <a:pt x="2321" y="2005"/>
                      <a:pt x="2146" y="2145"/>
                    </a:cubicBezTo>
                    <a:cubicBezTo>
                      <a:pt x="1829" y="2392"/>
                      <a:pt x="1512" y="2638"/>
                      <a:pt x="1231" y="2954"/>
                    </a:cubicBezTo>
                    <a:cubicBezTo>
                      <a:pt x="1020" y="3165"/>
                      <a:pt x="844" y="3411"/>
                      <a:pt x="633" y="3658"/>
                    </a:cubicBezTo>
                    <a:cubicBezTo>
                      <a:pt x="633" y="3658"/>
                      <a:pt x="633" y="3622"/>
                      <a:pt x="633" y="3587"/>
                    </a:cubicBezTo>
                    <a:cubicBezTo>
                      <a:pt x="668" y="3482"/>
                      <a:pt x="704" y="3376"/>
                      <a:pt x="739" y="3306"/>
                    </a:cubicBezTo>
                    <a:cubicBezTo>
                      <a:pt x="809" y="3130"/>
                      <a:pt x="915" y="2954"/>
                      <a:pt x="1020" y="2814"/>
                    </a:cubicBezTo>
                    <a:cubicBezTo>
                      <a:pt x="1161" y="2638"/>
                      <a:pt x="1372" y="2427"/>
                      <a:pt x="1548" y="2286"/>
                    </a:cubicBezTo>
                    <a:cubicBezTo>
                      <a:pt x="1970" y="1969"/>
                      <a:pt x="2462" y="1723"/>
                      <a:pt x="2919" y="1512"/>
                    </a:cubicBezTo>
                    <a:cubicBezTo>
                      <a:pt x="2990" y="1477"/>
                      <a:pt x="3095" y="1442"/>
                      <a:pt x="3165" y="1407"/>
                    </a:cubicBezTo>
                    <a:close/>
                    <a:moveTo>
                      <a:pt x="985" y="4115"/>
                    </a:moveTo>
                    <a:cubicBezTo>
                      <a:pt x="950" y="4255"/>
                      <a:pt x="950" y="4361"/>
                      <a:pt x="950" y="4466"/>
                    </a:cubicBezTo>
                    <a:cubicBezTo>
                      <a:pt x="915" y="4466"/>
                      <a:pt x="915" y="4431"/>
                      <a:pt x="879" y="4431"/>
                    </a:cubicBezTo>
                    <a:cubicBezTo>
                      <a:pt x="879" y="4396"/>
                      <a:pt x="844" y="4396"/>
                      <a:pt x="844" y="4361"/>
                    </a:cubicBezTo>
                    <a:cubicBezTo>
                      <a:pt x="879" y="4291"/>
                      <a:pt x="950" y="4220"/>
                      <a:pt x="985" y="4115"/>
                    </a:cubicBezTo>
                    <a:close/>
                    <a:moveTo>
                      <a:pt x="14314" y="1020"/>
                    </a:moveTo>
                    <a:lnTo>
                      <a:pt x="14314" y="1020"/>
                    </a:lnTo>
                    <a:cubicBezTo>
                      <a:pt x="14666" y="1090"/>
                      <a:pt x="15017" y="1196"/>
                      <a:pt x="15369" y="1336"/>
                    </a:cubicBezTo>
                    <a:cubicBezTo>
                      <a:pt x="15686" y="1477"/>
                      <a:pt x="16002" y="1653"/>
                      <a:pt x="16284" y="1829"/>
                    </a:cubicBezTo>
                    <a:cubicBezTo>
                      <a:pt x="16459" y="1934"/>
                      <a:pt x="16635" y="2040"/>
                      <a:pt x="16811" y="2181"/>
                    </a:cubicBezTo>
                    <a:cubicBezTo>
                      <a:pt x="17128" y="2392"/>
                      <a:pt x="17409" y="2603"/>
                      <a:pt x="17690" y="2849"/>
                    </a:cubicBezTo>
                    <a:cubicBezTo>
                      <a:pt x="17972" y="3060"/>
                      <a:pt x="18253" y="3271"/>
                      <a:pt x="18464" y="3552"/>
                    </a:cubicBezTo>
                    <a:cubicBezTo>
                      <a:pt x="18534" y="3622"/>
                      <a:pt x="18605" y="3728"/>
                      <a:pt x="18640" y="3869"/>
                    </a:cubicBezTo>
                    <a:cubicBezTo>
                      <a:pt x="18675" y="3939"/>
                      <a:pt x="18710" y="4044"/>
                      <a:pt x="18745" y="4150"/>
                    </a:cubicBezTo>
                    <a:cubicBezTo>
                      <a:pt x="18745" y="4255"/>
                      <a:pt x="18745" y="4326"/>
                      <a:pt x="18745" y="4431"/>
                    </a:cubicBezTo>
                    <a:cubicBezTo>
                      <a:pt x="18710" y="4537"/>
                      <a:pt x="18675" y="4642"/>
                      <a:pt x="18640" y="4748"/>
                    </a:cubicBezTo>
                    <a:cubicBezTo>
                      <a:pt x="18570" y="4889"/>
                      <a:pt x="18499" y="4994"/>
                      <a:pt x="18429" y="5135"/>
                    </a:cubicBezTo>
                    <a:cubicBezTo>
                      <a:pt x="18323" y="5240"/>
                      <a:pt x="18218" y="5346"/>
                      <a:pt x="18112" y="5416"/>
                    </a:cubicBezTo>
                    <a:cubicBezTo>
                      <a:pt x="18077" y="5451"/>
                      <a:pt x="18007" y="5486"/>
                      <a:pt x="17972" y="5522"/>
                    </a:cubicBezTo>
                    <a:cubicBezTo>
                      <a:pt x="17972" y="5486"/>
                      <a:pt x="18007" y="5451"/>
                      <a:pt x="18007" y="5416"/>
                    </a:cubicBezTo>
                    <a:cubicBezTo>
                      <a:pt x="18042" y="5205"/>
                      <a:pt x="18042" y="4994"/>
                      <a:pt x="18042" y="4783"/>
                    </a:cubicBezTo>
                    <a:cubicBezTo>
                      <a:pt x="18042" y="4396"/>
                      <a:pt x="17901" y="3974"/>
                      <a:pt x="17725" y="3622"/>
                    </a:cubicBezTo>
                    <a:cubicBezTo>
                      <a:pt x="17620" y="3482"/>
                      <a:pt x="17514" y="3306"/>
                      <a:pt x="17409" y="3165"/>
                    </a:cubicBezTo>
                    <a:cubicBezTo>
                      <a:pt x="17268" y="3025"/>
                      <a:pt x="17128" y="2849"/>
                      <a:pt x="16987" y="2708"/>
                    </a:cubicBezTo>
                    <a:cubicBezTo>
                      <a:pt x="16706" y="2427"/>
                      <a:pt x="16389" y="2181"/>
                      <a:pt x="16037" y="1969"/>
                    </a:cubicBezTo>
                    <a:cubicBezTo>
                      <a:pt x="15721" y="1723"/>
                      <a:pt x="15369" y="1547"/>
                      <a:pt x="14982" y="1336"/>
                    </a:cubicBezTo>
                    <a:cubicBezTo>
                      <a:pt x="14771" y="1231"/>
                      <a:pt x="14525" y="1090"/>
                      <a:pt x="14314" y="1020"/>
                    </a:cubicBezTo>
                    <a:close/>
                    <a:moveTo>
                      <a:pt x="10199" y="563"/>
                    </a:moveTo>
                    <a:cubicBezTo>
                      <a:pt x="10375" y="598"/>
                      <a:pt x="10551" y="598"/>
                      <a:pt x="10727" y="598"/>
                    </a:cubicBezTo>
                    <a:cubicBezTo>
                      <a:pt x="10832" y="598"/>
                      <a:pt x="10938" y="633"/>
                      <a:pt x="11079" y="633"/>
                    </a:cubicBezTo>
                    <a:cubicBezTo>
                      <a:pt x="11571" y="703"/>
                      <a:pt x="12028" y="809"/>
                      <a:pt x="12520" y="914"/>
                    </a:cubicBezTo>
                    <a:cubicBezTo>
                      <a:pt x="13013" y="1055"/>
                      <a:pt x="13505" y="1231"/>
                      <a:pt x="13962" y="1407"/>
                    </a:cubicBezTo>
                    <a:cubicBezTo>
                      <a:pt x="14384" y="1583"/>
                      <a:pt x="14771" y="1794"/>
                      <a:pt x="15123" y="2005"/>
                    </a:cubicBezTo>
                    <a:cubicBezTo>
                      <a:pt x="15510" y="2216"/>
                      <a:pt x="15862" y="2427"/>
                      <a:pt x="16213" y="2673"/>
                    </a:cubicBezTo>
                    <a:cubicBezTo>
                      <a:pt x="16495" y="2919"/>
                      <a:pt x="16811" y="3200"/>
                      <a:pt x="17057" y="3517"/>
                    </a:cubicBezTo>
                    <a:cubicBezTo>
                      <a:pt x="17198" y="3693"/>
                      <a:pt x="17303" y="3904"/>
                      <a:pt x="17409" y="4115"/>
                    </a:cubicBezTo>
                    <a:cubicBezTo>
                      <a:pt x="17479" y="4291"/>
                      <a:pt x="17514" y="4466"/>
                      <a:pt x="17550" y="4642"/>
                    </a:cubicBezTo>
                    <a:cubicBezTo>
                      <a:pt x="17550" y="4818"/>
                      <a:pt x="17550" y="4994"/>
                      <a:pt x="17550" y="5170"/>
                    </a:cubicBezTo>
                    <a:cubicBezTo>
                      <a:pt x="17514" y="5346"/>
                      <a:pt x="17444" y="5522"/>
                      <a:pt x="17409" y="5697"/>
                    </a:cubicBezTo>
                    <a:cubicBezTo>
                      <a:pt x="17374" y="5768"/>
                      <a:pt x="17339" y="5803"/>
                      <a:pt x="17339" y="5838"/>
                    </a:cubicBezTo>
                    <a:cubicBezTo>
                      <a:pt x="16987" y="5979"/>
                      <a:pt x="16670" y="6084"/>
                      <a:pt x="16319" y="6155"/>
                    </a:cubicBezTo>
                    <a:lnTo>
                      <a:pt x="15545" y="6295"/>
                    </a:lnTo>
                    <a:cubicBezTo>
                      <a:pt x="15510" y="6330"/>
                      <a:pt x="15475" y="6330"/>
                      <a:pt x="15439" y="6330"/>
                    </a:cubicBezTo>
                    <a:cubicBezTo>
                      <a:pt x="15299" y="6366"/>
                      <a:pt x="15158" y="6366"/>
                      <a:pt x="15017" y="6401"/>
                    </a:cubicBezTo>
                    <a:cubicBezTo>
                      <a:pt x="14842" y="6436"/>
                      <a:pt x="14631" y="6471"/>
                      <a:pt x="14455" y="6471"/>
                    </a:cubicBezTo>
                    <a:cubicBezTo>
                      <a:pt x="14138" y="6506"/>
                      <a:pt x="13822" y="6541"/>
                      <a:pt x="13505" y="6577"/>
                    </a:cubicBezTo>
                    <a:cubicBezTo>
                      <a:pt x="13259" y="6612"/>
                      <a:pt x="13013" y="6612"/>
                      <a:pt x="12767" y="6612"/>
                    </a:cubicBezTo>
                    <a:cubicBezTo>
                      <a:pt x="12520" y="6647"/>
                      <a:pt x="12274" y="6647"/>
                      <a:pt x="12028" y="6647"/>
                    </a:cubicBezTo>
                    <a:cubicBezTo>
                      <a:pt x="11641" y="6647"/>
                      <a:pt x="11290" y="6647"/>
                      <a:pt x="10938" y="6682"/>
                    </a:cubicBezTo>
                    <a:lnTo>
                      <a:pt x="10129" y="6682"/>
                    </a:lnTo>
                    <a:cubicBezTo>
                      <a:pt x="9918" y="6682"/>
                      <a:pt x="9672" y="6682"/>
                      <a:pt x="9426" y="6647"/>
                    </a:cubicBezTo>
                    <a:lnTo>
                      <a:pt x="8335" y="6647"/>
                    </a:lnTo>
                    <a:cubicBezTo>
                      <a:pt x="8089" y="6647"/>
                      <a:pt x="7843" y="6612"/>
                      <a:pt x="7597" y="6612"/>
                    </a:cubicBezTo>
                    <a:cubicBezTo>
                      <a:pt x="7386" y="6612"/>
                      <a:pt x="7175" y="6612"/>
                      <a:pt x="6964" y="6577"/>
                    </a:cubicBezTo>
                    <a:lnTo>
                      <a:pt x="6612" y="6577"/>
                    </a:lnTo>
                    <a:lnTo>
                      <a:pt x="5838" y="6506"/>
                    </a:lnTo>
                    <a:cubicBezTo>
                      <a:pt x="5592" y="6506"/>
                      <a:pt x="5311" y="6471"/>
                      <a:pt x="5029" y="6436"/>
                    </a:cubicBezTo>
                    <a:cubicBezTo>
                      <a:pt x="4396" y="6330"/>
                      <a:pt x="3728" y="6190"/>
                      <a:pt x="3130" y="5944"/>
                    </a:cubicBezTo>
                    <a:cubicBezTo>
                      <a:pt x="2532" y="5697"/>
                      <a:pt x="1970" y="5346"/>
                      <a:pt x="1442" y="4959"/>
                    </a:cubicBezTo>
                    <a:cubicBezTo>
                      <a:pt x="1407" y="4748"/>
                      <a:pt x="1407" y="4572"/>
                      <a:pt x="1442" y="4396"/>
                    </a:cubicBezTo>
                    <a:cubicBezTo>
                      <a:pt x="1477" y="4150"/>
                      <a:pt x="1548" y="3904"/>
                      <a:pt x="1618" y="3693"/>
                    </a:cubicBezTo>
                    <a:cubicBezTo>
                      <a:pt x="1723" y="3482"/>
                      <a:pt x="1829" y="3271"/>
                      <a:pt x="1970" y="3095"/>
                    </a:cubicBezTo>
                    <a:cubicBezTo>
                      <a:pt x="2110" y="2919"/>
                      <a:pt x="2251" y="2778"/>
                      <a:pt x="2427" y="2603"/>
                    </a:cubicBezTo>
                    <a:lnTo>
                      <a:pt x="2462" y="2603"/>
                    </a:lnTo>
                    <a:cubicBezTo>
                      <a:pt x="3060" y="2110"/>
                      <a:pt x="3763" y="1723"/>
                      <a:pt x="4467" y="1407"/>
                    </a:cubicBezTo>
                    <a:cubicBezTo>
                      <a:pt x="4889" y="1231"/>
                      <a:pt x="5311" y="1090"/>
                      <a:pt x="5768" y="950"/>
                    </a:cubicBezTo>
                    <a:cubicBezTo>
                      <a:pt x="6225" y="844"/>
                      <a:pt x="6718" y="739"/>
                      <a:pt x="7175" y="668"/>
                    </a:cubicBezTo>
                    <a:cubicBezTo>
                      <a:pt x="7597" y="633"/>
                      <a:pt x="8019" y="598"/>
                      <a:pt x="8441" y="563"/>
                    </a:cubicBezTo>
                    <a:close/>
                    <a:moveTo>
                      <a:pt x="633" y="4889"/>
                    </a:moveTo>
                    <a:cubicBezTo>
                      <a:pt x="704" y="4994"/>
                      <a:pt x="774" y="5064"/>
                      <a:pt x="844" y="5135"/>
                    </a:cubicBezTo>
                    <a:cubicBezTo>
                      <a:pt x="879" y="5170"/>
                      <a:pt x="950" y="5170"/>
                      <a:pt x="985" y="5205"/>
                    </a:cubicBezTo>
                    <a:cubicBezTo>
                      <a:pt x="985" y="5240"/>
                      <a:pt x="985" y="5275"/>
                      <a:pt x="985" y="5275"/>
                    </a:cubicBezTo>
                    <a:cubicBezTo>
                      <a:pt x="1090" y="5662"/>
                      <a:pt x="1301" y="6014"/>
                      <a:pt x="1548" y="6330"/>
                    </a:cubicBezTo>
                    <a:cubicBezTo>
                      <a:pt x="1723" y="6541"/>
                      <a:pt x="1935" y="6717"/>
                      <a:pt x="2181" y="6893"/>
                    </a:cubicBezTo>
                    <a:lnTo>
                      <a:pt x="2146" y="6893"/>
                    </a:lnTo>
                    <a:cubicBezTo>
                      <a:pt x="1864" y="6752"/>
                      <a:pt x="1583" y="6612"/>
                      <a:pt x="1337" y="6401"/>
                    </a:cubicBezTo>
                    <a:cubicBezTo>
                      <a:pt x="1161" y="6295"/>
                      <a:pt x="1020" y="6155"/>
                      <a:pt x="915" y="5979"/>
                    </a:cubicBezTo>
                    <a:cubicBezTo>
                      <a:pt x="809" y="5873"/>
                      <a:pt x="739" y="5768"/>
                      <a:pt x="704" y="5627"/>
                    </a:cubicBezTo>
                    <a:cubicBezTo>
                      <a:pt x="633" y="5522"/>
                      <a:pt x="633" y="5416"/>
                      <a:pt x="598" y="5311"/>
                    </a:cubicBezTo>
                    <a:cubicBezTo>
                      <a:pt x="598" y="5205"/>
                      <a:pt x="598" y="5135"/>
                      <a:pt x="598" y="5029"/>
                    </a:cubicBezTo>
                    <a:lnTo>
                      <a:pt x="633" y="4889"/>
                    </a:lnTo>
                    <a:close/>
                    <a:moveTo>
                      <a:pt x="16741" y="6612"/>
                    </a:moveTo>
                    <a:lnTo>
                      <a:pt x="16670" y="6682"/>
                    </a:lnTo>
                    <a:cubicBezTo>
                      <a:pt x="16565" y="6752"/>
                      <a:pt x="16424" y="6858"/>
                      <a:pt x="16284" y="6928"/>
                    </a:cubicBezTo>
                    <a:cubicBezTo>
                      <a:pt x="16248" y="6858"/>
                      <a:pt x="16143" y="6823"/>
                      <a:pt x="16108" y="6823"/>
                    </a:cubicBezTo>
                    <a:cubicBezTo>
                      <a:pt x="15721" y="6858"/>
                      <a:pt x="15334" y="6893"/>
                      <a:pt x="14982" y="6964"/>
                    </a:cubicBezTo>
                    <a:cubicBezTo>
                      <a:pt x="15088" y="6928"/>
                      <a:pt x="15228" y="6893"/>
                      <a:pt x="15334" y="6893"/>
                    </a:cubicBezTo>
                    <a:cubicBezTo>
                      <a:pt x="15439" y="6858"/>
                      <a:pt x="15510" y="6858"/>
                      <a:pt x="15580" y="6858"/>
                    </a:cubicBezTo>
                    <a:cubicBezTo>
                      <a:pt x="15615" y="6858"/>
                      <a:pt x="15651" y="6823"/>
                      <a:pt x="15686" y="6823"/>
                    </a:cubicBezTo>
                    <a:cubicBezTo>
                      <a:pt x="15967" y="6752"/>
                      <a:pt x="16284" y="6717"/>
                      <a:pt x="16565" y="6647"/>
                    </a:cubicBezTo>
                    <a:cubicBezTo>
                      <a:pt x="16635" y="6647"/>
                      <a:pt x="16706" y="6612"/>
                      <a:pt x="16741" y="6612"/>
                    </a:cubicBezTo>
                    <a:close/>
                    <a:moveTo>
                      <a:pt x="1759" y="5803"/>
                    </a:moveTo>
                    <a:cubicBezTo>
                      <a:pt x="1970" y="5944"/>
                      <a:pt x="2181" y="6049"/>
                      <a:pt x="2392" y="6155"/>
                    </a:cubicBezTo>
                    <a:cubicBezTo>
                      <a:pt x="2779" y="6366"/>
                      <a:pt x="3165" y="6541"/>
                      <a:pt x="3552" y="6647"/>
                    </a:cubicBezTo>
                    <a:cubicBezTo>
                      <a:pt x="3939" y="6752"/>
                      <a:pt x="4361" y="6858"/>
                      <a:pt x="4748" y="6893"/>
                    </a:cubicBezTo>
                    <a:cubicBezTo>
                      <a:pt x="4959" y="6928"/>
                      <a:pt x="5170" y="6964"/>
                      <a:pt x="5381" y="6999"/>
                    </a:cubicBezTo>
                    <a:cubicBezTo>
                      <a:pt x="5487" y="6999"/>
                      <a:pt x="5557" y="6999"/>
                      <a:pt x="5662" y="7034"/>
                    </a:cubicBezTo>
                    <a:cubicBezTo>
                      <a:pt x="5838" y="7034"/>
                      <a:pt x="5979" y="7034"/>
                      <a:pt x="6155" y="7069"/>
                    </a:cubicBezTo>
                    <a:cubicBezTo>
                      <a:pt x="6366" y="7069"/>
                      <a:pt x="6542" y="7069"/>
                      <a:pt x="6753" y="7104"/>
                    </a:cubicBezTo>
                    <a:lnTo>
                      <a:pt x="6964" y="7104"/>
                    </a:lnTo>
                    <a:cubicBezTo>
                      <a:pt x="7526" y="7139"/>
                      <a:pt x="8124" y="7175"/>
                      <a:pt x="8722" y="7175"/>
                    </a:cubicBezTo>
                    <a:lnTo>
                      <a:pt x="12169" y="7175"/>
                    </a:lnTo>
                    <a:cubicBezTo>
                      <a:pt x="12520" y="7175"/>
                      <a:pt x="12837" y="7139"/>
                      <a:pt x="13189" y="7139"/>
                    </a:cubicBezTo>
                    <a:cubicBezTo>
                      <a:pt x="13470" y="7139"/>
                      <a:pt x="13716" y="7104"/>
                      <a:pt x="13962" y="7069"/>
                    </a:cubicBezTo>
                    <a:lnTo>
                      <a:pt x="13962" y="7069"/>
                    </a:lnTo>
                    <a:cubicBezTo>
                      <a:pt x="13822" y="7104"/>
                      <a:pt x="13716" y="7104"/>
                      <a:pt x="13576" y="7139"/>
                    </a:cubicBezTo>
                    <a:cubicBezTo>
                      <a:pt x="13294" y="7175"/>
                      <a:pt x="13048" y="7210"/>
                      <a:pt x="12767" y="7210"/>
                    </a:cubicBezTo>
                    <a:cubicBezTo>
                      <a:pt x="12415" y="7280"/>
                      <a:pt x="12028" y="7315"/>
                      <a:pt x="11676" y="7350"/>
                    </a:cubicBezTo>
                    <a:cubicBezTo>
                      <a:pt x="11430" y="7386"/>
                      <a:pt x="11219" y="7386"/>
                      <a:pt x="10973" y="7421"/>
                    </a:cubicBezTo>
                    <a:cubicBezTo>
                      <a:pt x="10797" y="7421"/>
                      <a:pt x="10586" y="7421"/>
                      <a:pt x="10375" y="7456"/>
                    </a:cubicBezTo>
                    <a:lnTo>
                      <a:pt x="9109" y="7456"/>
                    </a:lnTo>
                    <a:cubicBezTo>
                      <a:pt x="8921" y="7468"/>
                      <a:pt x="8734" y="7472"/>
                      <a:pt x="8546" y="7472"/>
                    </a:cubicBezTo>
                    <a:cubicBezTo>
                      <a:pt x="8171" y="7472"/>
                      <a:pt x="7796" y="7456"/>
                      <a:pt x="7421" y="7456"/>
                    </a:cubicBezTo>
                    <a:lnTo>
                      <a:pt x="6612" y="7456"/>
                    </a:lnTo>
                    <a:cubicBezTo>
                      <a:pt x="6401" y="7456"/>
                      <a:pt x="6155" y="7456"/>
                      <a:pt x="5909" y="7421"/>
                    </a:cubicBezTo>
                    <a:cubicBezTo>
                      <a:pt x="5592" y="7421"/>
                      <a:pt x="5276" y="7421"/>
                      <a:pt x="4959" y="7386"/>
                    </a:cubicBezTo>
                    <a:cubicBezTo>
                      <a:pt x="4678" y="7386"/>
                      <a:pt x="4361" y="7386"/>
                      <a:pt x="4080" y="7350"/>
                    </a:cubicBezTo>
                    <a:cubicBezTo>
                      <a:pt x="3974" y="7315"/>
                      <a:pt x="3869" y="7280"/>
                      <a:pt x="3763" y="7210"/>
                    </a:cubicBezTo>
                    <a:cubicBezTo>
                      <a:pt x="3271" y="6999"/>
                      <a:pt x="2814" y="6752"/>
                      <a:pt x="2392" y="6436"/>
                    </a:cubicBezTo>
                    <a:cubicBezTo>
                      <a:pt x="2181" y="6260"/>
                      <a:pt x="2005" y="6084"/>
                      <a:pt x="1829" y="5873"/>
                    </a:cubicBezTo>
                    <a:cubicBezTo>
                      <a:pt x="1794" y="5873"/>
                      <a:pt x="1794" y="5838"/>
                      <a:pt x="1759" y="5803"/>
                    </a:cubicBezTo>
                    <a:close/>
                    <a:moveTo>
                      <a:pt x="8370" y="0"/>
                    </a:moveTo>
                    <a:cubicBezTo>
                      <a:pt x="8019" y="35"/>
                      <a:pt x="7667" y="35"/>
                      <a:pt x="7315" y="70"/>
                    </a:cubicBezTo>
                    <a:lnTo>
                      <a:pt x="7069" y="70"/>
                    </a:lnTo>
                    <a:cubicBezTo>
                      <a:pt x="6858" y="106"/>
                      <a:pt x="6682" y="141"/>
                      <a:pt x="6471" y="141"/>
                    </a:cubicBezTo>
                    <a:cubicBezTo>
                      <a:pt x="6331" y="176"/>
                      <a:pt x="6190" y="176"/>
                      <a:pt x="6049" y="211"/>
                    </a:cubicBezTo>
                    <a:cubicBezTo>
                      <a:pt x="5944" y="211"/>
                      <a:pt x="5838" y="246"/>
                      <a:pt x="5733" y="246"/>
                    </a:cubicBezTo>
                    <a:cubicBezTo>
                      <a:pt x="5416" y="317"/>
                      <a:pt x="5065" y="387"/>
                      <a:pt x="4748" y="422"/>
                    </a:cubicBezTo>
                    <a:cubicBezTo>
                      <a:pt x="4607" y="457"/>
                      <a:pt x="4467" y="492"/>
                      <a:pt x="4291" y="528"/>
                    </a:cubicBezTo>
                    <a:cubicBezTo>
                      <a:pt x="4115" y="598"/>
                      <a:pt x="3904" y="633"/>
                      <a:pt x="3693" y="703"/>
                    </a:cubicBezTo>
                    <a:cubicBezTo>
                      <a:pt x="3306" y="809"/>
                      <a:pt x="2919" y="985"/>
                      <a:pt x="2532" y="1125"/>
                    </a:cubicBezTo>
                    <a:cubicBezTo>
                      <a:pt x="2146" y="1301"/>
                      <a:pt x="1794" y="1512"/>
                      <a:pt x="1442" y="1723"/>
                    </a:cubicBezTo>
                    <a:cubicBezTo>
                      <a:pt x="1126" y="1934"/>
                      <a:pt x="809" y="2216"/>
                      <a:pt x="598" y="2532"/>
                    </a:cubicBezTo>
                    <a:cubicBezTo>
                      <a:pt x="457" y="2708"/>
                      <a:pt x="387" y="2849"/>
                      <a:pt x="282" y="3025"/>
                    </a:cubicBezTo>
                    <a:cubicBezTo>
                      <a:pt x="246" y="3130"/>
                      <a:pt x="211" y="3200"/>
                      <a:pt x="176" y="3306"/>
                    </a:cubicBezTo>
                    <a:cubicBezTo>
                      <a:pt x="141" y="3411"/>
                      <a:pt x="141" y="3517"/>
                      <a:pt x="141" y="3658"/>
                    </a:cubicBezTo>
                    <a:cubicBezTo>
                      <a:pt x="106" y="3869"/>
                      <a:pt x="141" y="4115"/>
                      <a:pt x="246" y="4326"/>
                    </a:cubicBezTo>
                    <a:cubicBezTo>
                      <a:pt x="246" y="4326"/>
                      <a:pt x="246" y="4361"/>
                      <a:pt x="246" y="4361"/>
                    </a:cubicBezTo>
                    <a:cubicBezTo>
                      <a:pt x="141" y="4572"/>
                      <a:pt x="71" y="4748"/>
                      <a:pt x="35" y="4994"/>
                    </a:cubicBezTo>
                    <a:cubicBezTo>
                      <a:pt x="0" y="5381"/>
                      <a:pt x="106" y="5768"/>
                      <a:pt x="317" y="6119"/>
                    </a:cubicBezTo>
                    <a:cubicBezTo>
                      <a:pt x="422" y="6260"/>
                      <a:pt x="528" y="6401"/>
                      <a:pt x="668" y="6541"/>
                    </a:cubicBezTo>
                    <a:cubicBezTo>
                      <a:pt x="809" y="6682"/>
                      <a:pt x="950" y="6823"/>
                      <a:pt x="1126" y="6928"/>
                    </a:cubicBezTo>
                    <a:cubicBezTo>
                      <a:pt x="1442" y="7175"/>
                      <a:pt x="1794" y="7350"/>
                      <a:pt x="2181" y="7456"/>
                    </a:cubicBezTo>
                    <a:cubicBezTo>
                      <a:pt x="2568" y="7632"/>
                      <a:pt x="2954" y="7702"/>
                      <a:pt x="3341" y="7772"/>
                    </a:cubicBezTo>
                    <a:cubicBezTo>
                      <a:pt x="3587" y="7808"/>
                      <a:pt x="3869" y="7843"/>
                      <a:pt x="4115" y="7878"/>
                    </a:cubicBezTo>
                    <a:cubicBezTo>
                      <a:pt x="4291" y="7948"/>
                      <a:pt x="4467" y="7983"/>
                      <a:pt x="4678" y="8019"/>
                    </a:cubicBezTo>
                    <a:cubicBezTo>
                      <a:pt x="4854" y="8089"/>
                      <a:pt x="5065" y="8124"/>
                      <a:pt x="5240" y="8159"/>
                    </a:cubicBezTo>
                    <a:cubicBezTo>
                      <a:pt x="5346" y="8159"/>
                      <a:pt x="5451" y="8194"/>
                      <a:pt x="5557" y="8194"/>
                    </a:cubicBezTo>
                    <a:cubicBezTo>
                      <a:pt x="5662" y="8230"/>
                      <a:pt x="5768" y="8230"/>
                      <a:pt x="5873" y="8230"/>
                    </a:cubicBezTo>
                    <a:cubicBezTo>
                      <a:pt x="6014" y="8265"/>
                      <a:pt x="6155" y="8265"/>
                      <a:pt x="6295" y="8300"/>
                    </a:cubicBezTo>
                    <a:cubicBezTo>
                      <a:pt x="6542" y="8300"/>
                      <a:pt x="6823" y="8335"/>
                      <a:pt x="7069" y="8370"/>
                    </a:cubicBezTo>
                    <a:cubicBezTo>
                      <a:pt x="7280" y="8370"/>
                      <a:pt x="7456" y="8370"/>
                      <a:pt x="7667" y="8405"/>
                    </a:cubicBezTo>
                    <a:lnTo>
                      <a:pt x="8019" y="8405"/>
                    </a:lnTo>
                    <a:cubicBezTo>
                      <a:pt x="8335" y="8405"/>
                      <a:pt x="8687" y="8441"/>
                      <a:pt x="9004" y="8441"/>
                    </a:cubicBezTo>
                    <a:lnTo>
                      <a:pt x="10551" y="8441"/>
                    </a:lnTo>
                    <a:cubicBezTo>
                      <a:pt x="10727" y="8405"/>
                      <a:pt x="10938" y="8405"/>
                      <a:pt x="11149" y="8405"/>
                    </a:cubicBezTo>
                    <a:cubicBezTo>
                      <a:pt x="11219" y="8405"/>
                      <a:pt x="11325" y="8405"/>
                      <a:pt x="11395" y="8370"/>
                    </a:cubicBezTo>
                    <a:cubicBezTo>
                      <a:pt x="11712" y="8370"/>
                      <a:pt x="12028" y="8335"/>
                      <a:pt x="12345" y="8300"/>
                    </a:cubicBezTo>
                    <a:cubicBezTo>
                      <a:pt x="12485" y="8300"/>
                      <a:pt x="12626" y="8265"/>
                      <a:pt x="12767" y="8265"/>
                    </a:cubicBezTo>
                    <a:cubicBezTo>
                      <a:pt x="12907" y="8230"/>
                      <a:pt x="13083" y="8230"/>
                      <a:pt x="13259" y="8194"/>
                    </a:cubicBezTo>
                    <a:cubicBezTo>
                      <a:pt x="13365" y="8194"/>
                      <a:pt x="13505" y="8159"/>
                      <a:pt x="13646" y="8124"/>
                    </a:cubicBezTo>
                    <a:cubicBezTo>
                      <a:pt x="13822" y="8124"/>
                      <a:pt x="13998" y="8089"/>
                      <a:pt x="14138" y="8054"/>
                    </a:cubicBezTo>
                    <a:cubicBezTo>
                      <a:pt x="14279" y="8054"/>
                      <a:pt x="14420" y="8019"/>
                      <a:pt x="14525" y="7983"/>
                    </a:cubicBezTo>
                    <a:cubicBezTo>
                      <a:pt x="14701" y="7948"/>
                      <a:pt x="14877" y="7913"/>
                      <a:pt x="15053" y="7878"/>
                    </a:cubicBezTo>
                    <a:cubicBezTo>
                      <a:pt x="15439" y="7772"/>
                      <a:pt x="15826" y="7632"/>
                      <a:pt x="16213" y="7491"/>
                    </a:cubicBezTo>
                    <a:cubicBezTo>
                      <a:pt x="16565" y="7315"/>
                      <a:pt x="16881" y="7104"/>
                      <a:pt x="17198" y="6858"/>
                    </a:cubicBezTo>
                    <a:cubicBezTo>
                      <a:pt x="17374" y="6682"/>
                      <a:pt x="17514" y="6471"/>
                      <a:pt x="17655" y="6260"/>
                    </a:cubicBezTo>
                    <a:cubicBezTo>
                      <a:pt x="17796" y="6190"/>
                      <a:pt x="17972" y="6119"/>
                      <a:pt x="18112" y="6049"/>
                    </a:cubicBezTo>
                    <a:cubicBezTo>
                      <a:pt x="18288" y="5944"/>
                      <a:pt x="18464" y="5803"/>
                      <a:pt x="18605" y="5697"/>
                    </a:cubicBezTo>
                    <a:cubicBezTo>
                      <a:pt x="18745" y="5557"/>
                      <a:pt x="18851" y="5416"/>
                      <a:pt x="18956" y="5275"/>
                    </a:cubicBezTo>
                    <a:cubicBezTo>
                      <a:pt x="19062" y="5100"/>
                      <a:pt x="19167" y="4889"/>
                      <a:pt x="19203" y="4713"/>
                    </a:cubicBezTo>
                    <a:cubicBezTo>
                      <a:pt x="19238" y="4502"/>
                      <a:pt x="19273" y="4326"/>
                      <a:pt x="19273" y="4115"/>
                    </a:cubicBezTo>
                    <a:cubicBezTo>
                      <a:pt x="19238" y="3904"/>
                      <a:pt x="19167" y="3728"/>
                      <a:pt x="19062" y="3517"/>
                    </a:cubicBezTo>
                    <a:cubicBezTo>
                      <a:pt x="18992" y="3376"/>
                      <a:pt x="18886" y="3200"/>
                      <a:pt x="18781" y="3060"/>
                    </a:cubicBezTo>
                    <a:cubicBezTo>
                      <a:pt x="18640" y="2919"/>
                      <a:pt x="18499" y="2778"/>
                      <a:pt x="18323" y="2673"/>
                    </a:cubicBezTo>
                    <a:cubicBezTo>
                      <a:pt x="18112" y="2462"/>
                      <a:pt x="17866" y="2286"/>
                      <a:pt x="17620" y="2110"/>
                    </a:cubicBezTo>
                    <a:cubicBezTo>
                      <a:pt x="17303" y="1864"/>
                      <a:pt x="16987" y="1618"/>
                      <a:pt x="16635" y="1407"/>
                    </a:cubicBezTo>
                    <a:cubicBezTo>
                      <a:pt x="16495" y="1301"/>
                      <a:pt x="16319" y="1196"/>
                      <a:pt x="16143" y="1125"/>
                    </a:cubicBezTo>
                    <a:cubicBezTo>
                      <a:pt x="15932" y="1020"/>
                      <a:pt x="15756" y="914"/>
                      <a:pt x="15545" y="844"/>
                    </a:cubicBezTo>
                    <a:cubicBezTo>
                      <a:pt x="15158" y="668"/>
                      <a:pt x="14771" y="563"/>
                      <a:pt x="14384" y="457"/>
                    </a:cubicBezTo>
                    <a:cubicBezTo>
                      <a:pt x="13962" y="387"/>
                      <a:pt x="13576" y="317"/>
                      <a:pt x="13153" y="246"/>
                    </a:cubicBezTo>
                    <a:cubicBezTo>
                      <a:pt x="12907" y="211"/>
                      <a:pt x="12661" y="176"/>
                      <a:pt x="12415" y="176"/>
                    </a:cubicBezTo>
                    <a:cubicBezTo>
                      <a:pt x="12028" y="141"/>
                      <a:pt x="11676" y="106"/>
                      <a:pt x="11290" y="70"/>
                    </a:cubicBezTo>
                    <a:cubicBezTo>
                      <a:pt x="11043" y="70"/>
                      <a:pt x="10832" y="35"/>
                      <a:pt x="10586" y="35"/>
                    </a:cubicBezTo>
                    <a:cubicBezTo>
                      <a:pt x="10305" y="35"/>
                      <a:pt x="10059" y="0"/>
                      <a:pt x="9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2712275" y="1004500"/>
                <a:ext cx="430850" cy="212800"/>
              </a:xfrm>
              <a:custGeom>
                <a:rect b="b" l="l" r="r" t="t"/>
                <a:pathLst>
                  <a:path extrusionOk="0" h="8512" w="17234">
                    <a:moveTo>
                      <a:pt x="8200" y="577"/>
                    </a:moveTo>
                    <a:cubicBezTo>
                      <a:pt x="8139" y="599"/>
                      <a:pt x="8079" y="599"/>
                      <a:pt x="8019" y="599"/>
                    </a:cubicBezTo>
                    <a:cubicBezTo>
                      <a:pt x="7667" y="634"/>
                      <a:pt x="7315" y="669"/>
                      <a:pt x="6964" y="740"/>
                    </a:cubicBezTo>
                    <a:cubicBezTo>
                      <a:pt x="6858" y="740"/>
                      <a:pt x="6718" y="740"/>
                      <a:pt x="6612" y="775"/>
                    </a:cubicBezTo>
                    <a:cubicBezTo>
                      <a:pt x="6471" y="810"/>
                      <a:pt x="6331" y="810"/>
                      <a:pt x="6225" y="845"/>
                    </a:cubicBezTo>
                    <a:lnTo>
                      <a:pt x="6155" y="845"/>
                    </a:lnTo>
                    <a:cubicBezTo>
                      <a:pt x="6014" y="880"/>
                      <a:pt x="5909" y="880"/>
                      <a:pt x="5803" y="880"/>
                    </a:cubicBezTo>
                    <a:cubicBezTo>
                      <a:pt x="5627" y="915"/>
                      <a:pt x="5487" y="951"/>
                      <a:pt x="5346" y="951"/>
                    </a:cubicBezTo>
                    <a:cubicBezTo>
                      <a:pt x="5803" y="845"/>
                      <a:pt x="6296" y="775"/>
                      <a:pt x="6753" y="704"/>
                    </a:cubicBezTo>
                    <a:cubicBezTo>
                      <a:pt x="7246" y="643"/>
                      <a:pt x="7713" y="608"/>
                      <a:pt x="8200" y="577"/>
                    </a:cubicBezTo>
                    <a:close/>
                    <a:moveTo>
                      <a:pt x="1090" y="3201"/>
                    </a:moveTo>
                    <a:lnTo>
                      <a:pt x="1090" y="3237"/>
                    </a:lnTo>
                    <a:cubicBezTo>
                      <a:pt x="1090" y="3272"/>
                      <a:pt x="1055" y="3342"/>
                      <a:pt x="1020" y="3377"/>
                    </a:cubicBezTo>
                    <a:cubicBezTo>
                      <a:pt x="950" y="3588"/>
                      <a:pt x="915" y="3799"/>
                      <a:pt x="879" y="4010"/>
                    </a:cubicBezTo>
                    <a:cubicBezTo>
                      <a:pt x="809" y="4221"/>
                      <a:pt x="774" y="4397"/>
                      <a:pt x="774" y="4608"/>
                    </a:cubicBezTo>
                    <a:cubicBezTo>
                      <a:pt x="739" y="4819"/>
                      <a:pt x="704" y="5030"/>
                      <a:pt x="704" y="5276"/>
                    </a:cubicBezTo>
                    <a:cubicBezTo>
                      <a:pt x="668" y="5241"/>
                      <a:pt x="668" y="5171"/>
                      <a:pt x="633" y="5136"/>
                    </a:cubicBezTo>
                    <a:cubicBezTo>
                      <a:pt x="598" y="5030"/>
                      <a:pt x="563" y="4925"/>
                      <a:pt x="563" y="4819"/>
                    </a:cubicBezTo>
                    <a:cubicBezTo>
                      <a:pt x="528" y="4678"/>
                      <a:pt x="528" y="4573"/>
                      <a:pt x="563" y="4467"/>
                    </a:cubicBezTo>
                    <a:cubicBezTo>
                      <a:pt x="563" y="4256"/>
                      <a:pt x="633" y="4045"/>
                      <a:pt x="704" y="3870"/>
                    </a:cubicBezTo>
                    <a:cubicBezTo>
                      <a:pt x="809" y="3623"/>
                      <a:pt x="950" y="3412"/>
                      <a:pt x="1090" y="3201"/>
                    </a:cubicBezTo>
                    <a:close/>
                    <a:moveTo>
                      <a:pt x="16565" y="4327"/>
                    </a:moveTo>
                    <a:cubicBezTo>
                      <a:pt x="16600" y="4432"/>
                      <a:pt x="16635" y="4573"/>
                      <a:pt x="16670" y="4714"/>
                    </a:cubicBezTo>
                    <a:cubicBezTo>
                      <a:pt x="16670" y="4889"/>
                      <a:pt x="16670" y="5100"/>
                      <a:pt x="16670" y="5276"/>
                    </a:cubicBezTo>
                    <a:cubicBezTo>
                      <a:pt x="16635" y="5452"/>
                      <a:pt x="16565" y="5593"/>
                      <a:pt x="16530" y="5769"/>
                    </a:cubicBezTo>
                    <a:cubicBezTo>
                      <a:pt x="16459" y="5945"/>
                      <a:pt x="16354" y="6085"/>
                      <a:pt x="16248" y="6226"/>
                    </a:cubicBezTo>
                    <a:cubicBezTo>
                      <a:pt x="16143" y="6367"/>
                      <a:pt x="16002" y="6507"/>
                      <a:pt x="15826" y="6648"/>
                    </a:cubicBezTo>
                    <a:cubicBezTo>
                      <a:pt x="15545" y="6824"/>
                      <a:pt x="15264" y="7000"/>
                      <a:pt x="14947" y="7140"/>
                    </a:cubicBezTo>
                    <a:cubicBezTo>
                      <a:pt x="14595" y="7281"/>
                      <a:pt x="14209" y="7386"/>
                      <a:pt x="13822" y="7492"/>
                    </a:cubicBezTo>
                    <a:cubicBezTo>
                      <a:pt x="13540" y="7562"/>
                      <a:pt x="13294" y="7633"/>
                      <a:pt x="13048" y="7668"/>
                    </a:cubicBezTo>
                    <a:cubicBezTo>
                      <a:pt x="12993" y="7668"/>
                      <a:pt x="12938" y="7689"/>
                      <a:pt x="12883" y="7699"/>
                    </a:cubicBezTo>
                    <a:lnTo>
                      <a:pt x="12883" y="7699"/>
                    </a:lnTo>
                    <a:cubicBezTo>
                      <a:pt x="13055" y="7630"/>
                      <a:pt x="13227" y="7561"/>
                      <a:pt x="13400" y="7492"/>
                    </a:cubicBezTo>
                    <a:cubicBezTo>
                      <a:pt x="13540" y="7457"/>
                      <a:pt x="13681" y="7422"/>
                      <a:pt x="13822" y="7351"/>
                    </a:cubicBezTo>
                    <a:lnTo>
                      <a:pt x="14244" y="7175"/>
                    </a:lnTo>
                    <a:cubicBezTo>
                      <a:pt x="14384" y="7105"/>
                      <a:pt x="14560" y="7035"/>
                      <a:pt x="14701" y="6964"/>
                    </a:cubicBezTo>
                    <a:cubicBezTo>
                      <a:pt x="15053" y="6824"/>
                      <a:pt x="15404" y="6648"/>
                      <a:pt x="15686" y="6402"/>
                    </a:cubicBezTo>
                    <a:cubicBezTo>
                      <a:pt x="15791" y="6367"/>
                      <a:pt x="15862" y="6296"/>
                      <a:pt x="15932" y="6226"/>
                    </a:cubicBezTo>
                    <a:cubicBezTo>
                      <a:pt x="16002" y="6156"/>
                      <a:pt x="16037" y="6085"/>
                      <a:pt x="16108" y="5980"/>
                    </a:cubicBezTo>
                    <a:cubicBezTo>
                      <a:pt x="16213" y="5839"/>
                      <a:pt x="16319" y="5628"/>
                      <a:pt x="16354" y="5452"/>
                    </a:cubicBezTo>
                    <a:cubicBezTo>
                      <a:pt x="16495" y="5100"/>
                      <a:pt x="16530" y="4714"/>
                      <a:pt x="16565" y="4327"/>
                    </a:cubicBezTo>
                    <a:close/>
                    <a:moveTo>
                      <a:pt x="9592" y="1111"/>
                    </a:moveTo>
                    <a:cubicBezTo>
                      <a:pt x="9656" y="1111"/>
                      <a:pt x="9719" y="1115"/>
                      <a:pt x="9777" y="1126"/>
                    </a:cubicBezTo>
                    <a:lnTo>
                      <a:pt x="10621" y="1126"/>
                    </a:lnTo>
                    <a:cubicBezTo>
                      <a:pt x="10797" y="1126"/>
                      <a:pt x="10973" y="1162"/>
                      <a:pt x="11149" y="1162"/>
                    </a:cubicBezTo>
                    <a:cubicBezTo>
                      <a:pt x="11465" y="1197"/>
                      <a:pt x="11747" y="1197"/>
                      <a:pt x="12063" y="1232"/>
                    </a:cubicBezTo>
                    <a:cubicBezTo>
                      <a:pt x="12134" y="1232"/>
                      <a:pt x="12204" y="1197"/>
                      <a:pt x="12239" y="1162"/>
                    </a:cubicBezTo>
                    <a:cubicBezTo>
                      <a:pt x="12239" y="1162"/>
                      <a:pt x="12274" y="1126"/>
                      <a:pt x="12274" y="1126"/>
                    </a:cubicBezTo>
                    <a:cubicBezTo>
                      <a:pt x="12626" y="1162"/>
                      <a:pt x="12978" y="1267"/>
                      <a:pt x="13329" y="1337"/>
                    </a:cubicBezTo>
                    <a:lnTo>
                      <a:pt x="13435" y="1373"/>
                    </a:lnTo>
                    <a:cubicBezTo>
                      <a:pt x="13540" y="1408"/>
                      <a:pt x="13646" y="1443"/>
                      <a:pt x="13751" y="1513"/>
                    </a:cubicBezTo>
                    <a:cubicBezTo>
                      <a:pt x="14209" y="1689"/>
                      <a:pt x="14666" y="1935"/>
                      <a:pt x="15053" y="2252"/>
                    </a:cubicBezTo>
                    <a:cubicBezTo>
                      <a:pt x="15369" y="2498"/>
                      <a:pt x="15651" y="2779"/>
                      <a:pt x="15862" y="3061"/>
                    </a:cubicBezTo>
                    <a:cubicBezTo>
                      <a:pt x="15932" y="3131"/>
                      <a:pt x="15967" y="3201"/>
                      <a:pt x="16037" y="3272"/>
                    </a:cubicBezTo>
                    <a:cubicBezTo>
                      <a:pt x="16037" y="3307"/>
                      <a:pt x="16037" y="3342"/>
                      <a:pt x="16037" y="3377"/>
                    </a:cubicBezTo>
                    <a:cubicBezTo>
                      <a:pt x="16108" y="3834"/>
                      <a:pt x="16073" y="4256"/>
                      <a:pt x="16037" y="4714"/>
                    </a:cubicBezTo>
                    <a:cubicBezTo>
                      <a:pt x="16002" y="4995"/>
                      <a:pt x="15932" y="5241"/>
                      <a:pt x="15826" y="5487"/>
                    </a:cubicBezTo>
                    <a:cubicBezTo>
                      <a:pt x="15791" y="5593"/>
                      <a:pt x="15721" y="5698"/>
                      <a:pt x="15651" y="5769"/>
                    </a:cubicBezTo>
                    <a:cubicBezTo>
                      <a:pt x="15580" y="5874"/>
                      <a:pt x="15510" y="5945"/>
                      <a:pt x="15404" y="6015"/>
                    </a:cubicBezTo>
                    <a:cubicBezTo>
                      <a:pt x="15193" y="6191"/>
                      <a:pt x="14947" y="6331"/>
                      <a:pt x="14701" y="6437"/>
                    </a:cubicBezTo>
                    <a:cubicBezTo>
                      <a:pt x="14560" y="6507"/>
                      <a:pt x="14420" y="6578"/>
                      <a:pt x="14279" y="6648"/>
                    </a:cubicBezTo>
                    <a:cubicBezTo>
                      <a:pt x="14068" y="6718"/>
                      <a:pt x="13822" y="6824"/>
                      <a:pt x="13611" y="6929"/>
                    </a:cubicBezTo>
                    <a:cubicBezTo>
                      <a:pt x="13329" y="7035"/>
                      <a:pt x="13013" y="7105"/>
                      <a:pt x="12731" y="7211"/>
                    </a:cubicBezTo>
                    <a:cubicBezTo>
                      <a:pt x="12626" y="7246"/>
                      <a:pt x="12556" y="7281"/>
                      <a:pt x="12450" y="7316"/>
                    </a:cubicBezTo>
                    <a:cubicBezTo>
                      <a:pt x="12274" y="7351"/>
                      <a:pt x="12063" y="7422"/>
                      <a:pt x="11887" y="7457"/>
                    </a:cubicBezTo>
                    <a:cubicBezTo>
                      <a:pt x="11782" y="7492"/>
                      <a:pt x="11712" y="7527"/>
                      <a:pt x="11641" y="7527"/>
                    </a:cubicBezTo>
                    <a:cubicBezTo>
                      <a:pt x="11430" y="7562"/>
                      <a:pt x="11254" y="7598"/>
                      <a:pt x="11043" y="7633"/>
                    </a:cubicBezTo>
                    <a:cubicBezTo>
                      <a:pt x="10973" y="7668"/>
                      <a:pt x="10868" y="7668"/>
                      <a:pt x="10797" y="7703"/>
                    </a:cubicBezTo>
                    <a:cubicBezTo>
                      <a:pt x="10621" y="7703"/>
                      <a:pt x="10410" y="7738"/>
                      <a:pt x="10234" y="7773"/>
                    </a:cubicBezTo>
                    <a:cubicBezTo>
                      <a:pt x="10129" y="7773"/>
                      <a:pt x="10059" y="7809"/>
                      <a:pt x="9953" y="7809"/>
                    </a:cubicBezTo>
                    <a:cubicBezTo>
                      <a:pt x="9672" y="7844"/>
                      <a:pt x="9426" y="7844"/>
                      <a:pt x="9144" y="7879"/>
                    </a:cubicBezTo>
                    <a:cubicBezTo>
                      <a:pt x="9039" y="7879"/>
                      <a:pt x="8968" y="7914"/>
                      <a:pt x="8863" y="7914"/>
                    </a:cubicBezTo>
                    <a:lnTo>
                      <a:pt x="8617" y="7914"/>
                    </a:lnTo>
                    <a:cubicBezTo>
                      <a:pt x="8406" y="7914"/>
                      <a:pt x="8195" y="7914"/>
                      <a:pt x="7984" y="7949"/>
                    </a:cubicBezTo>
                    <a:cubicBezTo>
                      <a:pt x="7773" y="7914"/>
                      <a:pt x="7597" y="7914"/>
                      <a:pt x="7421" y="7879"/>
                    </a:cubicBezTo>
                    <a:lnTo>
                      <a:pt x="6577" y="7773"/>
                    </a:lnTo>
                    <a:cubicBezTo>
                      <a:pt x="6471" y="7738"/>
                      <a:pt x="6366" y="7738"/>
                      <a:pt x="6225" y="7703"/>
                    </a:cubicBezTo>
                    <a:cubicBezTo>
                      <a:pt x="6155" y="7703"/>
                      <a:pt x="6049" y="7668"/>
                      <a:pt x="5979" y="7668"/>
                    </a:cubicBezTo>
                    <a:cubicBezTo>
                      <a:pt x="5662" y="7598"/>
                      <a:pt x="5311" y="7562"/>
                      <a:pt x="4994" y="7492"/>
                    </a:cubicBezTo>
                    <a:cubicBezTo>
                      <a:pt x="4889" y="7457"/>
                      <a:pt x="4783" y="7457"/>
                      <a:pt x="4678" y="7422"/>
                    </a:cubicBezTo>
                    <a:cubicBezTo>
                      <a:pt x="4502" y="7386"/>
                      <a:pt x="4291" y="7316"/>
                      <a:pt x="4115" y="7281"/>
                    </a:cubicBezTo>
                    <a:cubicBezTo>
                      <a:pt x="3728" y="7175"/>
                      <a:pt x="3376" y="7070"/>
                      <a:pt x="3060" y="6929"/>
                    </a:cubicBezTo>
                    <a:cubicBezTo>
                      <a:pt x="2849" y="6824"/>
                      <a:pt x="2638" y="6683"/>
                      <a:pt x="2427" y="6578"/>
                    </a:cubicBezTo>
                    <a:lnTo>
                      <a:pt x="2251" y="6507"/>
                    </a:lnTo>
                    <a:cubicBezTo>
                      <a:pt x="2216" y="6472"/>
                      <a:pt x="2181" y="6437"/>
                      <a:pt x="2146" y="6402"/>
                    </a:cubicBezTo>
                    <a:cubicBezTo>
                      <a:pt x="2005" y="6296"/>
                      <a:pt x="1864" y="6156"/>
                      <a:pt x="1724" y="6015"/>
                    </a:cubicBezTo>
                    <a:cubicBezTo>
                      <a:pt x="1653" y="5909"/>
                      <a:pt x="1583" y="5769"/>
                      <a:pt x="1512" y="5628"/>
                    </a:cubicBezTo>
                    <a:cubicBezTo>
                      <a:pt x="1442" y="5487"/>
                      <a:pt x="1407" y="5312"/>
                      <a:pt x="1372" y="5136"/>
                    </a:cubicBezTo>
                    <a:cubicBezTo>
                      <a:pt x="1372" y="4925"/>
                      <a:pt x="1372" y="4714"/>
                      <a:pt x="1372" y="4503"/>
                    </a:cubicBezTo>
                    <a:cubicBezTo>
                      <a:pt x="1407" y="4327"/>
                      <a:pt x="1442" y="4151"/>
                      <a:pt x="1512" y="4010"/>
                    </a:cubicBezTo>
                    <a:cubicBezTo>
                      <a:pt x="1583" y="3870"/>
                      <a:pt x="1653" y="3729"/>
                      <a:pt x="1759" y="3588"/>
                    </a:cubicBezTo>
                    <a:cubicBezTo>
                      <a:pt x="1935" y="3377"/>
                      <a:pt x="2146" y="3201"/>
                      <a:pt x="2357" y="3026"/>
                    </a:cubicBezTo>
                    <a:cubicBezTo>
                      <a:pt x="2673" y="2779"/>
                      <a:pt x="2990" y="2568"/>
                      <a:pt x="3306" y="2392"/>
                    </a:cubicBezTo>
                    <a:cubicBezTo>
                      <a:pt x="3658" y="2181"/>
                      <a:pt x="4010" y="2006"/>
                      <a:pt x="4361" y="1830"/>
                    </a:cubicBezTo>
                    <a:cubicBezTo>
                      <a:pt x="4678" y="1689"/>
                      <a:pt x="4994" y="1584"/>
                      <a:pt x="5346" y="1513"/>
                    </a:cubicBezTo>
                    <a:cubicBezTo>
                      <a:pt x="5522" y="1478"/>
                      <a:pt x="5698" y="1443"/>
                      <a:pt x="5909" y="1408"/>
                    </a:cubicBezTo>
                    <a:cubicBezTo>
                      <a:pt x="6155" y="1373"/>
                      <a:pt x="6436" y="1337"/>
                      <a:pt x="6718" y="1302"/>
                    </a:cubicBezTo>
                    <a:cubicBezTo>
                      <a:pt x="6823" y="1267"/>
                      <a:pt x="6929" y="1267"/>
                      <a:pt x="7034" y="1267"/>
                    </a:cubicBezTo>
                    <a:lnTo>
                      <a:pt x="7597" y="1197"/>
                    </a:lnTo>
                    <a:lnTo>
                      <a:pt x="7562" y="1197"/>
                    </a:lnTo>
                    <a:cubicBezTo>
                      <a:pt x="7667" y="1162"/>
                      <a:pt x="7737" y="1162"/>
                      <a:pt x="7843" y="1162"/>
                    </a:cubicBezTo>
                    <a:cubicBezTo>
                      <a:pt x="8019" y="1162"/>
                      <a:pt x="8230" y="1126"/>
                      <a:pt x="8441" y="1126"/>
                    </a:cubicBezTo>
                    <a:lnTo>
                      <a:pt x="9215" y="1126"/>
                    </a:lnTo>
                    <a:cubicBezTo>
                      <a:pt x="9332" y="1126"/>
                      <a:pt x="9465" y="1111"/>
                      <a:pt x="9592" y="1111"/>
                    </a:cubicBezTo>
                    <a:close/>
                    <a:moveTo>
                      <a:pt x="8757" y="1"/>
                    </a:moveTo>
                    <a:cubicBezTo>
                      <a:pt x="7984" y="1"/>
                      <a:pt x="7175" y="71"/>
                      <a:pt x="6401" y="177"/>
                    </a:cubicBezTo>
                    <a:cubicBezTo>
                      <a:pt x="5592" y="317"/>
                      <a:pt x="4748" y="493"/>
                      <a:pt x="3939" y="775"/>
                    </a:cubicBezTo>
                    <a:cubicBezTo>
                      <a:pt x="3552" y="915"/>
                      <a:pt x="3165" y="1091"/>
                      <a:pt x="2779" y="1267"/>
                    </a:cubicBezTo>
                    <a:cubicBezTo>
                      <a:pt x="2427" y="1443"/>
                      <a:pt x="2075" y="1654"/>
                      <a:pt x="1724" y="1900"/>
                    </a:cubicBezTo>
                    <a:cubicBezTo>
                      <a:pt x="1407" y="2111"/>
                      <a:pt x="1090" y="2392"/>
                      <a:pt x="809" y="2709"/>
                    </a:cubicBezTo>
                    <a:cubicBezTo>
                      <a:pt x="704" y="2850"/>
                      <a:pt x="563" y="2990"/>
                      <a:pt x="457" y="3166"/>
                    </a:cubicBezTo>
                    <a:cubicBezTo>
                      <a:pt x="352" y="3342"/>
                      <a:pt x="246" y="3553"/>
                      <a:pt x="176" y="3729"/>
                    </a:cubicBezTo>
                    <a:cubicBezTo>
                      <a:pt x="71" y="4010"/>
                      <a:pt x="0" y="4327"/>
                      <a:pt x="0" y="4643"/>
                    </a:cubicBezTo>
                    <a:cubicBezTo>
                      <a:pt x="0" y="4784"/>
                      <a:pt x="0" y="4960"/>
                      <a:pt x="35" y="5100"/>
                    </a:cubicBezTo>
                    <a:cubicBezTo>
                      <a:pt x="71" y="5241"/>
                      <a:pt x="141" y="5417"/>
                      <a:pt x="211" y="5558"/>
                    </a:cubicBezTo>
                    <a:cubicBezTo>
                      <a:pt x="282" y="5663"/>
                      <a:pt x="387" y="5804"/>
                      <a:pt x="493" y="5909"/>
                    </a:cubicBezTo>
                    <a:cubicBezTo>
                      <a:pt x="563" y="6015"/>
                      <a:pt x="704" y="6120"/>
                      <a:pt x="809" y="6226"/>
                    </a:cubicBezTo>
                    <a:cubicBezTo>
                      <a:pt x="879" y="6261"/>
                      <a:pt x="915" y="6331"/>
                      <a:pt x="985" y="6367"/>
                    </a:cubicBezTo>
                    <a:cubicBezTo>
                      <a:pt x="985" y="6402"/>
                      <a:pt x="1020" y="6402"/>
                      <a:pt x="1020" y="6402"/>
                    </a:cubicBezTo>
                    <a:cubicBezTo>
                      <a:pt x="1196" y="6753"/>
                      <a:pt x="1512" y="7000"/>
                      <a:pt x="1864" y="7175"/>
                    </a:cubicBezTo>
                    <a:cubicBezTo>
                      <a:pt x="2005" y="7281"/>
                      <a:pt x="2216" y="7351"/>
                      <a:pt x="2392" y="7422"/>
                    </a:cubicBezTo>
                    <a:cubicBezTo>
                      <a:pt x="2568" y="7527"/>
                      <a:pt x="2779" y="7598"/>
                      <a:pt x="2990" y="7668"/>
                    </a:cubicBezTo>
                    <a:cubicBezTo>
                      <a:pt x="3201" y="7738"/>
                      <a:pt x="3412" y="7809"/>
                      <a:pt x="3658" y="7844"/>
                    </a:cubicBezTo>
                    <a:lnTo>
                      <a:pt x="4221" y="7984"/>
                    </a:lnTo>
                    <a:cubicBezTo>
                      <a:pt x="4326" y="8020"/>
                      <a:pt x="4396" y="8055"/>
                      <a:pt x="4467" y="8055"/>
                    </a:cubicBezTo>
                    <a:lnTo>
                      <a:pt x="5029" y="8160"/>
                    </a:lnTo>
                    <a:cubicBezTo>
                      <a:pt x="5170" y="8195"/>
                      <a:pt x="5311" y="8231"/>
                      <a:pt x="5451" y="8231"/>
                    </a:cubicBezTo>
                    <a:cubicBezTo>
                      <a:pt x="5873" y="8301"/>
                      <a:pt x="6296" y="8371"/>
                      <a:pt x="6753" y="8406"/>
                    </a:cubicBezTo>
                    <a:lnTo>
                      <a:pt x="7351" y="8406"/>
                    </a:lnTo>
                    <a:cubicBezTo>
                      <a:pt x="7421" y="8406"/>
                      <a:pt x="7491" y="8422"/>
                      <a:pt x="7572" y="8422"/>
                    </a:cubicBezTo>
                    <a:cubicBezTo>
                      <a:pt x="7612" y="8422"/>
                      <a:pt x="7655" y="8418"/>
                      <a:pt x="7702" y="8406"/>
                    </a:cubicBezTo>
                    <a:cubicBezTo>
                      <a:pt x="7984" y="8442"/>
                      <a:pt x="8300" y="8477"/>
                      <a:pt x="8582" y="8512"/>
                    </a:cubicBezTo>
                    <a:lnTo>
                      <a:pt x="9812" y="8512"/>
                    </a:lnTo>
                    <a:cubicBezTo>
                      <a:pt x="9918" y="8512"/>
                      <a:pt x="10059" y="8512"/>
                      <a:pt x="10164" y="8477"/>
                    </a:cubicBezTo>
                    <a:cubicBezTo>
                      <a:pt x="10375" y="8477"/>
                      <a:pt x="10586" y="8477"/>
                      <a:pt x="10797" y="8442"/>
                    </a:cubicBezTo>
                    <a:lnTo>
                      <a:pt x="11008" y="8442"/>
                    </a:lnTo>
                    <a:cubicBezTo>
                      <a:pt x="11360" y="8406"/>
                      <a:pt x="11712" y="8371"/>
                      <a:pt x="12063" y="8336"/>
                    </a:cubicBezTo>
                    <a:cubicBezTo>
                      <a:pt x="12345" y="8301"/>
                      <a:pt x="12626" y="8231"/>
                      <a:pt x="12907" y="8195"/>
                    </a:cubicBezTo>
                    <a:cubicBezTo>
                      <a:pt x="13048" y="8195"/>
                      <a:pt x="13189" y="8160"/>
                      <a:pt x="13329" y="8125"/>
                    </a:cubicBezTo>
                    <a:cubicBezTo>
                      <a:pt x="13716" y="8055"/>
                      <a:pt x="14138" y="7949"/>
                      <a:pt x="14525" y="7844"/>
                    </a:cubicBezTo>
                    <a:cubicBezTo>
                      <a:pt x="14912" y="7703"/>
                      <a:pt x="15299" y="7562"/>
                      <a:pt x="15651" y="7351"/>
                    </a:cubicBezTo>
                    <a:cubicBezTo>
                      <a:pt x="15826" y="7281"/>
                      <a:pt x="15967" y="7175"/>
                      <a:pt x="16143" y="7070"/>
                    </a:cubicBezTo>
                    <a:cubicBezTo>
                      <a:pt x="16284" y="6929"/>
                      <a:pt x="16459" y="6789"/>
                      <a:pt x="16600" y="6613"/>
                    </a:cubicBezTo>
                    <a:cubicBezTo>
                      <a:pt x="16846" y="6331"/>
                      <a:pt x="17057" y="5945"/>
                      <a:pt x="17128" y="5558"/>
                    </a:cubicBezTo>
                    <a:cubicBezTo>
                      <a:pt x="17233" y="5171"/>
                      <a:pt x="17198" y="4749"/>
                      <a:pt x="17128" y="4327"/>
                    </a:cubicBezTo>
                    <a:cubicBezTo>
                      <a:pt x="17022" y="3940"/>
                      <a:pt x="16846" y="3553"/>
                      <a:pt x="16635" y="3237"/>
                    </a:cubicBezTo>
                    <a:cubicBezTo>
                      <a:pt x="16565" y="3131"/>
                      <a:pt x="16530" y="3061"/>
                      <a:pt x="16459" y="2990"/>
                    </a:cubicBezTo>
                    <a:cubicBezTo>
                      <a:pt x="16424" y="2815"/>
                      <a:pt x="16354" y="2639"/>
                      <a:pt x="16284" y="2463"/>
                    </a:cubicBezTo>
                    <a:cubicBezTo>
                      <a:pt x="16213" y="2287"/>
                      <a:pt x="16108" y="2146"/>
                      <a:pt x="15967" y="2006"/>
                    </a:cubicBezTo>
                    <a:cubicBezTo>
                      <a:pt x="15826" y="1865"/>
                      <a:pt x="15686" y="1759"/>
                      <a:pt x="15510" y="1654"/>
                    </a:cubicBezTo>
                    <a:cubicBezTo>
                      <a:pt x="15369" y="1548"/>
                      <a:pt x="15193" y="1443"/>
                      <a:pt x="15017" y="1373"/>
                    </a:cubicBezTo>
                    <a:cubicBezTo>
                      <a:pt x="14842" y="1302"/>
                      <a:pt x="14631" y="1232"/>
                      <a:pt x="14455" y="1162"/>
                    </a:cubicBezTo>
                    <a:cubicBezTo>
                      <a:pt x="14279" y="1091"/>
                      <a:pt x="14068" y="1021"/>
                      <a:pt x="13857" y="951"/>
                    </a:cubicBezTo>
                    <a:lnTo>
                      <a:pt x="13822" y="951"/>
                    </a:lnTo>
                    <a:cubicBezTo>
                      <a:pt x="13083" y="634"/>
                      <a:pt x="12309" y="388"/>
                      <a:pt x="11501" y="247"/>
                    </a:cubicBezTo>
                    <a:cubicBezTo>
                      <a:pt x="10656" y="71"/>
                      <a:pt x="9812" y="1"/>
                      <a:pt x="8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>
                <a:off x="3193200" y="993950"/>
                <a:ext cx="422950" cy="212325"/>
              </a:xfrm>
              <a:custGeom>
                <a:rect b="b" l="l" r="r" t="t"/>
                <a:pathLst>
                  <a:path extrusionOk="0" h="8493" w="16918">
                    <a:moveTo>
                      <a:pt x="4116" y="739"/>
                    </a:moveTo>
                    <a:cubicBezTo>
                      <a:pt x="4010" y="810"/>
                      <a:pt x="3869" y="880"/>
                      <a:pt x="3764" y="986"/>
                    </a:cubicBezTo>
                    <a:lnTo>
                      <a:pt x="3694" y="986"/>
                    </a:lnTo>
                    <a:cubicBezTo>
                      <a:pt x="3588" y="1021"/>
                      <a:pt x="3518" y="1056"/>
                      <a:pt x="3412" y="1091"/>
                    </a:cubicBezTo>
                    <a:cubicBezTo>
                      <a:pt x="3131" y="1197"/>
                      <a:pt x="2849" y="1302"/>
                      <a:pt x="2568" y="1443"/>
                    </a:cubicBezTo>
                    <a:cubicBezTo>
                      <a:pt x="2814" y="1267"/>
                      <a:pt x="3096" y="1091"/>
                      <a:pt x="3377" y="951"/>
                    </a:cubicBezTo>
                    <a:cubicBezTo>
                      <a:pt x="3553" y="880"/>
                      <a:pt x="3764" y="810"/>
                      <a:pt x="3940" y="775"/>
                    </a:cubicBezTo>
                    <a:cubicBezTo>
                      <a:pt x="4010" y="775"/>
                      <a:pt x="4080" y="739"/>
                      <a:pt x="4116" y="739"/>
                    </a:cubicBezTo>
                    <a:close/>
                    <a:moveTo>
                      <a:pt x="915" y="2779"/>
                    </a:moveTo>
                    <a:cubicBezTo>
                      <a:pt x="810" y="2920"/>
                      <a:pt x="739" y="3096"/>
                      <a:pt x="669" y="3272"/>
                    </a:cubicBezTo>
                    <a:cubicBezTo>
                      <a:pt x="599" y="3377"/>
                      <a:pt x="563" y="3483"/>
                      <a:pt x="528" y="3623"/>
                    </a:cubicBezTo>
                    <a:cubicBezTo>
                      <a:pt x="563" y="3448"/>
                      <a:pt x="599" y="3307"/>
                      <a:pt x="634" y="3166"/>
                    </a:cubicBezTo>
                    <a:cubicBezTo>
                      <a:pt x="704" y="3025"/>
                      <a:pt x="775" y="2920"/>
                      <a:pt x="880" y="2814"/>
                    </a:cubicBezTo>
                    <a:cubicBezTo>
                      <a:pt x="880" y="2779"/>
                      <a:pt x="880" y="2779"/>
                      <a:pt x="880" y="2779"/>
                    </a:cubicBezTo>
                    <a:close/>
                    <a:moveTo>
                      <a:pt x="2427" y="2111"/>
                    </a:moveTo>
                    <a:lnTo>
                      <a:pt x="2427" y="2111"/>
                    </a:lnTo>
                    <a:cubicBezTo>
                      <a:pt x="2392" y="2146"/>
                      <a:pt x="2322" y="2217"/>
                      <a:pt x="2287" y="2252"/>
                    </a:cubicBezTo>
                    <a:cubicBezTo>
                      <a:pt x="2181" y="2357"/>
                      <a:pt x="2076" y="2498"/>
                      <a:pt x="1935" y="2603"/>
                    </a:cubicBezTo>
                    <a:cubicBezTo>
                      <a:pt x="1830" y="2744"/>
                      <a:pt x="1689" y="2885"/>
                      <a:pt x="1548" y="3061"/>
                    </a:cubicBezTo>
                    <a:cubicBezTo>
                      <a:pt x="1443" y="3201"/>
                      <a:pt x="1302" y="3377"/>
                      <a:pt x="1197" y="3553"/>
                    </a:cubicBezTo>
                    <a:cubicBezTo>
                      <a:pt x="1091" y="3729"/>
                      <a:pt x="1021" y="3905"/>
                      <a:pt x="986" y="4081"/>
                    </a:cubicBezTo>
                    <a:cubicBezTo>
                      <a:pt x="950" y="4327"/>
                      <a:pt x="950" y="4538"/>
                      <a:pt x="986" y="4749"/>
                    </a:cubicBezTo>
                    <a:cubicBezTo>
                      <a:pt x="1021" y="5171"/>
                      <a:pt x="1197" y="5522"/>
                      <a:pt x="1443" y="5839"/>
                    </a:cubicBezTo>
                    <a:cubicBezTo>
                      <a:pt x="1548" y="6015"/>
                      <a:pt x="1724" y="6191"/>
                      <a:pt x="1865" y="6331"/>
                    </a:cubicBezTo>
                    <a:cubicBezTo>
                      <a:pt x="1759" y="6261"/>
                      <a:pt x="1689" y="6191"/>
                      <a:pt x="1583" y="6120"/>
                    </a:cubicBezTo>
                    <a:cubicBezTo>
                      <a:pt x="1443" y="6015"/>
                      <a:pt x="1302" y="5874"/>
                      <a:pt x="1161" y="5734"/>
                    </a:cubicBezTo>
                    <a:cubicBezTo>
                      <a:pt x="1056" y="5593"/>
                      <a:pt x="986" y="5417"/>
                      <a:pt x="915" y="5276"/>
                    </a:cubicBezTo>
                    <a:cubicBezTo>
                      <a:pt x="880" y="5171"/>
                      <a:pt x="845" y="5100"/>
                      <a:pt x="810" y="4995"/>
                    </a:cubicBezTo>
                    <a:cubicBezTo>
                      <a:pt x="810" y="4854"/>
                      <a:pt x="810" y="4714"/>
                      <a:pt x="845" y="4538"/>
                    </a:cubicBezTo>
                    <a:cubicBezTo>
                      <a:pt x="880" y="4362"/>
                      <a:pt x="915" y="4186"/>
                      <a:pt x="986" y="3975"/>
                    </a:cubicBezTo>
                    <a:cubicBezTo>
                      <a:pt x="1056" y="3799"/>
                      <a:pt x="1126" y="3623"/>
                      <a:pt x="1197" y="3448"/>
                    </a:cubicBezTo>
                    <a:cubicBezTo>
                      <a:pt x="1302" y="3201"/>
                      <a:pt x="1408" y="2990"/>
                      <a:pt x="1548" y="2779"/>
                    </a:cubicBezTo>
                    <a:cubicBezTo>
                      <a:pt x="1654" y="2639"/>
                      <a:pt x="1759" y="2533"/>
                      <a:pt x="1900" y="2428"/>
                    </a:cubicBezTo>
                    <a:cubicBezTo>
                      <a:pt x="2041" y="2322"/>
                      <a:pt x="2216" y="2217"/>
                      <a:pt x="2427" y="2111"/>
                    </a:cubicBezTo>
                    <a:close/>
                    <a:moveTo>
                      <a:pt x="15757" y="2674"/>
                    </a:moveTo>
                    <a:lnTo>
                      <a:pt x="15932" y="2850"/>
                    </a:lnTo>
                    <a:cubicBezTo>
                      <a:pt x="16038" y="2990"/>
                      <a:pt x="16108" y="3131"/>
                      <a:pt x="16179" y="3307"/>
                    </a:cubicBezTo>
                    <a:cubicBezTo>
                      <a:pt x="16214" y="3377"/>
                      <a:pt x="16249" y="3448"/>
                      <a:pt x="16249" y="3518"/>
                    </a:cubicBezTo>
                    <a:cubicBezTo>
                      <a:pt x="16284" y="3623"/>
                      <a:pt x="16284" y="3694"/>
                      <a:pt x="16319" y="3799"/>
                    </a:cubicBezTo>
                    <a:cubicBezTo>
                      <a:pt x="16354" y="4010"/>
                      <a:pt x="16354" y="4221"/>
                      <a:pt x="16354" y="4432"/>
                    </a:cubicBezTo>
                    <a:cubicBezTo>
                      <a:pt x="16354" y="4678"/>
                      <a:pt x="16319" y="4889"/>
                      <a:pt x="16319" y="5100"/>
                    </a:cubicBezTo>
                    <a:cubicBezTo>
                      <a:pt x="16284" y="5311"/>
                      <a:pt x="16214" y="5558"/>
                      <a:pt x="16143" y="5804"/>
                    </a:cubicBezTo>
                    <a:cubicBezTo>
                      <a:pt x="16073" y="5909"/>
                      <a:pt x="16038" y="6015"/>
                      <a:pt x="15968" y="6085"/>
                    </a:cubicBezTo>
                    <a:cubicBezTo>
                      <a:pt x="15862" y="6191"/>
                      <a:pt x="15757" y="6296"/>
                      <a:pt x="15651" y="6402"/>
                    </a:cubicBezTo>
                    <a:cubicBezTo>
                      <a:pt x="15440" y="6578"/>
                      <a:pt x="15159" y="6683"/>
                      <a:pt x="14913" y="6824"/>
                    </a:cubicBezTo>
                    <a:cubicBezTo>
                      <a:pt x="14561" y="6964"/>
                      <a:pt x="14209" y="7070"/>
                      <a:pt x="13857" y="7175"/>
                    </a:cubicBezTo>
                    <a:cubicBezTo>
                      <a:pt x="13717" y="7211"/>
                      <a:pt x="13576" y="7246"/>
                      <a:pt x="13471" y="7281"/>
                    </a:cubicBezTo>
                    <a:cubicBezTo>
                      <a:pt x="13435" y="7316"/>
                      <a:pt x="13400" y="7316"/>
                      <a:pt x="13365" y="7316"/>
                    </a:cubicBezTo>
                    <a:cubicBezTo>
                      <a:pt x="13576" y="7246"/>
                      <a:pt x="13752" y="7175"/>
                      <a:pt x="13928" y="7070"/>
                    </a:cubicBezTo>
                    <a:cubicBezTo>
                      <a:pt x="14104" y="7000"/>
                      <a:pt x="14280" y="6894"/>
                      <a:pt x="14420" y="6824"/>
                    </a:cubicBezTo>
                    <a:cubicBezTo>
                      <a:pt x="14596" y="6683"/>
                      <a:pt x="14772" y="6578"/>
                      <a:pt x="14913" y="6437"/>
                    </a:cubicBezTo>
                    <a:cubicBezTo>
                      <a:pt x="15229" y="6156"/>
                      <a:pt x="15440" y="5839"/>
                      <a:pt x="15651" y="5487"/>
                    </a:cubicBezTo>
                    <a:cubicBezTo>
                      <a:pt x="15721" y="5311"/>
                      <a:pt x="15792" y="5136"/>
                      <a:pt x="15862" y="4925"/>
                    </a:cubicBezTo>
                    <a:cubicBezTo>
                      <a:pt x="15932" y="4714"/>
                      <a:pt x="16003" y="4503"/>
                      <a:pt x="16038" y="4292"/>
                    </a:cubicBezTo>
                    <a:cubicBezTo>
                      <a:pt x="16038" y="4081"/>
                      <a:pt x="16038" y="3905"/>
                      <a:pt x="16038" y="3694"/>
                    </a:cubicBezTo>
                    <a:cubicBezTo>
                      <a:pt x="16038" y="3483"/>
                      <a:pt x="15968" y="3272"/>
                      <a:pt x="15932" y="3061"/>
                    </a:cubicBezTo>
                    <a:cubicBezTo>
                      <a:pt x="15897" y="2920"/>
                      <a:pt x="15827" y="2814"/>
                      <a:pt x="15757" y="2674"/>
                    </a:cubicBezTo>
                    <a:close/>
                    <a:moveTo>
                      <a:pt x="8969" y="599"/>
                    </a:moveTo>
                    <a:cubicBezTo>
                      <a:pt x="9743" y="634"/>
                      <a:pt x="10516" y="634"/>
                      <a:pt x="11290" y="739"/>
                    </a:cubicBezTo>
                    <a:cubicBezTo>
                      <a:pt x="11607" y="775"/>
                      <a:pt x="11923" y="845"/>
                      <a:pt x="12240" y="915"/>
                    </a:cubicBezTo>
                    <a:cubicBezTo>
                      <a:pt x="12451" y="986"/>
                      <a:pt x="12662" y="1056"/>
                      <a:pt x="12838" y="1126"/>
                    </a:cubicBezTo>
                    <a:cubicBezTo>
                      <a:pt x="13119" y="1232"/>
                      <a:pt x="13435" y="1337"/>
                      <a:pt x="13717" y="1443"/>
                    </a:cubicBezTo>
                    <a:cubicBezTo>
                      <a:pt x="13857" y="1513"/>
                      <a:pt x="14033" y="1584"/>
                      <a:pt x="14174" y="1654"/>
                    </a:cubicBezTo>
                    <a:cubicBezTo>
                      <a:pt x="14244" y="1724"/>
                      <a:pt x="14280" y="1759"/>
                      <a:pt x="14350" y="1795"/>
                    </a:cubicBezTo>
                    <a:cubicBezTo>
                      <a:pt x="14561" y="1970"/>
                      <a:pt x="14772" y="2181"/>
                      <a:pt x="14948" y="2392"/>
                    </a:cubicBezTo>
                    <a:cubicBezTo>
                      <a:pt x="15088" y="2568"/>
                      <a:pt x="15229" y="2779"/>
                      <a:pt x="15335" y="2990"/>
                    </a:cubicBezTo>
                    <a:cubicBezTo>
                      <a:pt x="15405" y="3201"/>
                      <a:pt x="15475" y="3412"/>
                      <a:pt x="15510" y="3623"/>
                    </a:cubicBezTo>
                    <a:cubicBezTo>
                      <a:pt x="15510" y="3834"/>
                      <a:pt x="15510" y="4045"/>
                      <a:pt x="15475" y="4256"/>
                    </a:cubicBezTo>
                    <a:cubicBezTo>
                      <a:pt x="15440" y="4503"/>
                      <a:pt x="15370" y="4749"/>
                      <a:pt x="15264" y="4995"/>
                    </a:cubicBezTo>
                    <a:cubicBezTo>
                      <a:pt x="15159" y="5276"/>
                      <a:pt x="15018" y="5487"/>
                      <a:pt x="14842" y="5734"/>
                    </a:cubicBezTo>
                    <a:cubicBezTo>
                      <a:pt x="14702" y="5909"/>
                      <a:pt x="14526" y="6085"/>
                      <a:pt x="14350" y="6226"/>
                    </a:cubicBezTo>
                    <a:cubicBezTo>
                      <a:pt x="14068" y="6437"/>
                      <a:pt x="13752" y="6613"/>
                      <a:pt x="13400" y="6753"/>
                    </a:cubicBezTo>
                    <a:cubicBezTo>
                      <a:pt x="13224" y="6824"/>
                      <a:pt x="13013" y="6894"/>
                      <a:pt x="12802" y="6964"/>
                    </a:cubicBezTo>
                    <a:cubicBezTo>
                      <a:pt x="12591" y="7035"/>
                      <a:pt x="12416" y="7105"/>
                      <a:pt x="12205" y="7175"/>
                    </a:cubicBezTo>
                    <a:cubicBezTo>
                      <a:pt x="11958" y="7246"/>
                      <a:pt x="11677" y="7316"/>
                      <a:pt x="11396" y="7422"/>
                    </a:cubicBezTo>
                    <a:cubicBezTo>
                      <a:pt x="11325" y="7422"/>
                      <a:pt x="11220" y="7457"/>
                      <a:pt x="11114" y="7492"/>
                    </a:cubicBezTo>
                    <a:cubicBezTo>
                      <a:pt x="10938" y="7527"/>
                      <a:pt x="10763" y="7562"/>
                      <a:pt x="10622" y="7597"/>
                    </a:cubicBezTo>
                    <a:cubicBezTo>
                      <a:pt x="10481" y="7633"/>
                      <a:pt x="10341" y="7668"/>
                      <a:pt x="10200" y="7703"/>
                    </a:cubicBezTo>
                    <a:lnTo>
                      <a:pt x="9110" y="7703"/>
                    </a:lnTo>
                    <a:cubicBezTo>
                      <a:pt x="8934" y="7703"/>
                      <a:pt x="8793" y="7668"/>
                      <a:pt x="8617" y="7668"/>
                    </a:cubicBezTo>
                    <a:lnTo>
                      <a:pt x="8336" y="7668"/>
                    </a:lnTo>
                    <a:lnTo>
                      <a:pt x="7668" y="7633"/>
                    </a:lnTo>
                    <a:cubicBezTo>
                      <a:pt x="7597" y="7633"/>
                      <a:pt x="7492" y="7597"/>
                      <a:pt x="7386" y="7597"/>
                    </a:cubicBezTo>
                    <a:cubicBezTo>
                      <a:pt x="7070" y="7562"/>
                      <a:pt x="6718" y="7527"/>
                      <a:pt x="6366" y="7492"/>
                    </a:cubicBezTo>
                    <a:cubicBezTo>
                      <a:pt x="5417" y="7351"/>
                      <a:pt x="4467" y="7140"/>
                      <a:pt x="3553" y="6753"/>
                    </a:cubicBezTo>
                    <a:cubicBezTo>
                      <a:pt x="3166" y="6613"/>
                      <a:pt x="2814" y="6402"/>
                      <a:pt x="2463" y="6156"/>
                    </a:cubicBezTo>
                    <a:cubicBezTo>
                      <a:pt x="2252" y="5980"/>
                      <a:pt x="2076" y="5804"/>
                      <a:pt x="1900" y="5593"/>
                    </a:cubicBezTo>
                    <a:cubicBezTo>
                      <a:pt x="1794" y="5452"/>
                      <a:pt x="1689" y="5276"/>
                      <a:pt x="1619" y="5100"/>
                    </a:cubicBezTo>
                    <a:cubicBezTo>
                      <a:pt x="1548" y="4960"/>
                      <a:pt x="1513" y="4819"/>
                      <a:pt x="1478" y="4678"/>
                    </a:cubicBezTo>
                    <a:cubicBezTo>
                      <a:pt x="1478" y="4538"/>
                      <a:pt x="1478" y="4432"/>
                      <a:pt x="1478" y="4327"/>
                    </a:cubicBezTo>
                    <a:cubicBezTo>
                      <a:pt x="1513" y="4221"/>
                      <a:pt x="1513" y="4116"/>
                      <a:pt x="1583" y="4010"/>
                    </a:cubicBezTo>
                    <a:cubicBezTo>
                      <a:pt x="1654" y="3834"/>
                      <a:pt x="1759" y="3659"/>
                      <a:pt x="1865" y="3518"/>
                    </a:cubicBezTo>
                    <a:cubicBezTo>
                      <a:pt x="2111" y="3201"/>
                      <a:pt x="2392" y="2885"/>
                      <a:pt x="2674" y="2603"/>
                    </a:cubicBezTo>
                    <a:cubicBezTo>
                      <a:pt x="2744" y="2533"/>
                      <a:pt x="2814" y="2428"/>
                      <a:pt x="2920" y="2357"/>
                    </a:cubicBezTo>
                    <a:cubicBezTo>
                      <a:pt x="3025" y="2252"/>
                      <a:pt x="3131" y="2146"/>
                      <a:pt x="3272" y="2006"/>
                    </a:cubicBezTo>
                    <a:cubicBezTo>
                      <a:pt x="3377" y="1900"/>
                      <a:pt x="3518" y="1795"/>
                      <a:pt x="3658" y="1689"/>
                    </a:cubicBezTo>
                    <a:cubicBezTo>
                      <a:pt x="3729" y="1619"/>
                      <a:pt x="3834" y="1548"/>
                      <a:pt x="3905" y="1513"/>
                    </a:cubicBezTo>
                    <a:cubicBezTo>
                      <a:pt x="4080" y="1443"/>
                      <a:pt x="4256" y="1373"/>
                      <a:pt x="4432" y="1302"/>
                    </a:cubicBezTo>
                    <a:cubicBezTo>
                      <a:pt x="4678" y="1232"/>
                      <a:pt x="4960" y="1162"/>
                      <a:pt x="5206" y="1056"/>
                    </a:cubicBezTo>
                    <a:cubicBezTo>
                      <a:pt x="5733" y="915"/>
                      <a:pt x="6296" y="775"/>
                      <a:pt x="6859" y="704"/>
                    </a:cubicBezTo>
                    <a:cubicBezTo>
                      <a:pt x="7316" y="634"/>
                      <a:pt x="7773" y="599"/>
                      <a:pt x="8195" y="599"/>
                    </a:cubicBezTo>
                    <a:close/>
                    <a:moveTo>
                      <a:pt x="4151" y="7527"/>
                    </a:moveTo>
                    <a:lnTo>
                      <a:pt x="4151" y="7527"/>
                    </a:lnTo>
                    <a:cubicBezTo>
                      <a:pt x="4678" y="7703"/>
                      <a:pt x="5206" y="7808"/>
                      <a:pt x="5733" y="7914"/>
                    </a:cubicBezTo>
                    <a:cubicBezTo>
                      <a:pt x="5558" y="7914"/>
                      <a:pt x="5417" y="7879"/>
                      <a:pt x="5241" y="7844"/>
                    </a:cubicBezTo>
                    <a:cubicBezTo>
                      <a:pt x="4924" y="7808"/>
                      <a:pt x="4573" y="7738"/>
                      <a:pt x="4256" y="7668"/>
                    </a:cubicBezTo>
                    <a:cubicBezTo>
                      <a:pt x="4256" y="7668"/>
                      <a:pt x="4221" y="7668"/>
                      <a:pt x="4186" y="7633"/>
                    </a:cubicBezTo>
                    <a:cubicBezTo>
                      <a:pt x="4186" y="7597"/>
                      <a:pt x="4151" y="7562"/>
                      <a:pt x="4151" y="7527"/>
                    </a:cubicBezTo>
                    <a:close/>
                    <a:moveTo>
                      <a:pt x="7703" y="1"/>
                    </a:moveTo>
                    <a:cubicBezTo>
                      <a:pt x="7281" y="1"/>
                      <a:pt x="6859" y="1"/>
                      <a:pt x="6437" y="71"/>
                    </a:cubicBezTo>
                    <a:cubicBezTo>
                      <a:pt x="6155" y="71"/>
                      <a:pt x="5874" y="71"/>
                      <a:pt x="5628" y="106"/>
                    </a:cubicBezTo>
                    <a:lnTo>
                      <a:pt x="5206" y="106"/>
                    </a:lnTo>
                    <a:cubicBezTo>
                      <a:pt x="4784" y="142"/>
                      <a:pt x="4362" y="212"/>
                      <a:pt x="3975" y="282"/>
                    </a:cubicBezTo>
                    <a:cubicBezTo>
                      <a:pt x="3553" y="353"/>
                      <a:pt x="3166" y="493"/>
                      <a:pt x="2814" y="704"/>
                    </a:cubicBezTo>
                    <a:cubicBezTo>
                      <a:pt x="2533" y="845"/>
                      <a:pt x="2287" y="1021"/>
                      <a:pt x="2041" y="1197"/>
                    </a:cubicBezTo>
                    <a:cubicBezTo>
                      <a:pt x="1654" y="1478"/>
                      <a:pt x="1302" y="1724"/>
                      <a:pt x="950" y="2041"/>
                    </a:cubicBezTo>
                    <a:cubicBezTo>
                      <a:pt x="810" y="2146"/>
                      <a:pt x="669" y="2287"/>
                      <a:pt x="528" y="2428"/>
                    </a:cubicBezTo>
                    <a:cubicBezTo>
                      <a:pt x="388" y="2568"/>
                      <a:pt x="282" y="2744"/>
                      <a:pt x="212" y="2955"/>
                    </a:cubicBezTo>
                    <a:cubicBezTo>
                      <a:pt x="106" y="3096"/>
                      <a:pt x="71" y="3272"/>
                      <a:pt x="36" y="3483"/>
                    </a:cubicBezTo>
                    <a:cubicBezTo>
                      <a:pt x="1" y="3694"/>
                      <a:pt x="1" y="3905"/>
                      <a:pt x="1" y="4116"/>
                    </a:cubicBezTo>
                    <a:cubicBezTo>
                      <a:pt x="36" y="4538"/>
                      <a:pt x="106" y="4925"/>
                      <a:pt x="247" y="5311"/>
                    </a:cubicBezTo>
                    <a:cubicBezTo>
                      <a:pt x="317" y="5487"/>
                      <a:pt x="423" y="5663"/>
                      <a:pt x="493" y="5839"/>
                    </a:cubicBezTo>
                    <a:cubicBezTo>
                      <a:pt x="599" y="6015"/>
                      <a:pt x="739" y="6156"/>
                      <a:pt x="880" y="6331"/>
                    </a:cubicBezTo>
                    <a:cubicBezTo>
                      <a:pt x="1126" y="6648"/>
                      <a:pt x="1443" y="6894"/>
                      <a:pt x="1759" y="7105"/>
                    </a:cubicBezTo>
                    <a:cubicBezTo>
                      <a:pt x="2111" y="7351"/>
                      <a:pt x="2463" y="7527"/>
                      <a:pt x="2849" y="7703"/>
                    </a:cubicBezTo>
                    <a:cubicBezTo>
                      <a:pt x="3236" y="7879"/>
                      <a:pt x="3623" y="8020"/>
                      <a:pt x="4045" y="8125"/>
                    </a:cubicBezTo>
                    <a:cubicBezTo>
                      <a:pt x="4432" y="8266"/>
                      <a:pt x="4854" y="8301"/>
                      <a:pt x="5276" y="8371"/>
                    </a:cubicBezTo>
                    <a:cubicBezTo>
                      <a:pt x="5698" y="8442"/>
                      <a:pt x="6120" y="8442"/>
                      <a:pt x="6542" y="8477"/>
                    </a:cubicBezTo>
                    <a:lnTo>
                      <a:pt x="6929" y="8477"/>
                    </a:lnTo>
                    <a:cubicBezTo>
                      <a:pt x="7117" y="8477"/>
                      <a:pt x="7304" y="8492"/>
                      <a:pt x="7492" y="8492"/>
                    </a:cubicBezTo>
                    <a:cubicBezTo>
                      <a:pt x="7586" y="8492"/>
                      <a:pt x="7679" y="8488"/>
                      <a:pt x="7773" y="8477"/>
                    </a:cubicBezTo>
                    <a:lnTo>
                      <a:pt x="8371" y="8477"/>
                    </a:lnTo>
                    <a:cubicBezTo>
                      <a:pt x="8477" y="8477"/>
                      <a:pt x="8547" y="8477"/>
                      <a:pt x="8652" y="8442"/>
                    </a:cubicBezTo>
                    <a:cubicBezTo>
                      <a:pt x="8828" y="8442"/>
                      <a:pt x="9039" y="8406"/>
                      <a:pt x="9215" y="8406"/>
                    </a:cubicBezTo>
                    <a:cubicBezTo>
                      <a:pt x="9321" y="8371"/>
                      <a:pt x="9461" y="8371"/>
                      <a:pt x="9567" y="8336"/>
                    </a:cubicBezTo>
                    <a:cubicBezTo>
                      <a:pt x="9743" y="8301"/>
                      <a:pt x="9919" y="8301"/>
                      <a:pt x="10130" y="8266"/>
                    </a:cubicBezTo>
                    <a:cubicBezTo>
                      <a:pt x="10165" y="8231"/>
                      <a:pt x="10165" y="8231"/>
                      <a:pt x="10200" y="8231"/>
                    </a:cubicBezTo>
                    <a:lnTo>
                      <a:pt x="10622" y="8231"/>
                    </a:lnTo>
                    <a:cubicBezTo>
                      <a:pt x="10903" y="8231"/>
                      <a:pt x="11185" y="8231"/>
                      <a:pt x="11466" y="8195"/>
                    </a:cubicBezTo>
                    <a:cubicBezTo>
                      <a:pt x="11747" y="8195"/>
                      <a:pt x="12029" y="8160"/>
                      <a:pt x="12275" y="8125"/>
                    </a:cubicBezTo>
                    <a:cubicBezTo>
                      <a:pt x="12486" y="8090"/>
                      <a:pt x="12697" y="8055"/>
                      <a:pt x="12908" y="7984"/>
                    </a:cubicBezTo>
                    <a:cubicBezTo>
                      <a:pt x="13013" y="7984"/>
                      <a:pt x="13084" y="7949"/>
                      <a:pt x="13189" y="7914"/>
                    </a:cubicBezTo>
                    <a:cubicBezTo>
                      <a:pt x="13611" y="7808"/>
                      <a:pt x="13998" y="7703"/>
                      <a:pt x="14385" y="7562"/>
                    </a:cubicBezTo>
                    <a:cubicBezTo>
                      <a:pt x="14561" y="7527"/>
                      <a:pt x="14737" y="7457"/>
                      <a:pt x="14948" y="7386"/>
                    </a:cubicBezTo>
                    <a:cubicBezTo>
                      <a:pt x="15124" y="7281"/>
                      <a:pt x="15335" y="7211"/>
                      <a:pt x="15510" y="7105"/>
                    </a:cubicBezTo>
                    <a:cubicBezTo>
                      <a:pt x="15686" y="7035"/>
                      <a:pt x="15827" y="6929"/>
                      <a:pt x="15968" y="6824"/>
                    </a:cubicBezTo>
                    <a:cubicBezTo>
                      <a:pt x="16143" y="6718"/>
                      <a:pt x="16284" y="6542"/>
                      <a:pt x="16425" y="6402"/>
                    </a:cubicBezTo>
                    <a:cubicBezTo>
                      <a:pt x="16636" y="6085"/>
                      <a:pt x="16777" y="5698"/>
                      <a:pt x="16847" y="5311"/>
                    </a:cubicBezTo>
                    <a:cubicBezTo>
                      <a:pt x="16917" y="4889"/>
                      <a:pt x="16917" y="4467"/>
                      <a:pt x="16882" y="4045"/>
                    </a:cubicBezTo>
                    <a:cubicBezTo>
                      <a:pt x="16882" y="3870"/>
                      <a:pt x="16847" y="3659"/>
                      <a:pt x="16812" y="3483"/>
                    </a:cubicBezTo>
                    <a:cubicBezTo>
                      <a:pt x="16777" y="3272"/>
                      <a:pt x="16671" y="3096"/>
                      <a:pt x="16601" y="2885"/>
                    </a:cubicBezTo>
                    <a:cubicBezTo>
                      <a:pt x="16495" y="2709"/>
                      <a:pt x="16390" y="2568"/>
                      <a:pt x="16284" y="2428"/>
                    </a:cubicBezTo>
                    <a:cubicBezTo>
                      <a:pt x="16143" y="2252"/>
                      <a:pt x="16003" y="2111"/>
                      <a:pt x="15827" y="2006"/>
                    </a:cubicBezTo>
                    <a:cubicBezTo>
                      <a:pt x="15686" y="1900"/>
                      <a:pt x="15546" y="1759"/>
                      <a:pt x="15370" y="1654"/>
                    </a:cubicBezTo>
                    <a:cubicBezTo>
                      <a:pt x="15194" y="1548"/>
                      <a:pt x="15018" y="1443"/>
                      <a:pt x="14807" y="1373"/>
                    </a:cubicBezTo>
                    <a:cubicBezTo>
                      <a:pt x="14702" y="1302"/>
                      <a:pt x="14561" y="1232"/>
                      <a:pt x="14420" y="1162"/>
                    </a:cubicBezTo>
                    <a:cubicBezTo>
                      <a:pt x="14104" y="951"/>
                      <a:pt x="13787" y="810"/>
                      <a:pt x="13435" y="669"/>
                    </a:cubicBezTo>
                    <a:cubicBezTo>
                      <a:pt x="13049" y="528"/>
                      <a:pt x="12662" y="423"/>
                      <a:pt x="12240" y="317"/>
                    </a:cubicBezTo>
                    <a:cubicBezTo>
                      <a:pt x="11818" y="212"/>
                      <a:pt x="11396" y="177"/>
                      <a:pt x="10974" y="106"/>
                    </a:cubicBezTo>
                    <a:cubicBezTo>
                      <a:pt x="10692" y="106"/>
                      <a:pt x="10446" y="71"/>
                      <a:pt x="10165" y="71"/>
                    </a:cubicBezTo>
                    <a:cubicBezTo>
                      <a:pt x="9989" y="36"/>
                      <a:pt x="9813" y="36"/>
                      <a:pt x="9637" y="36"/>
                    </a:cubicBezTo>
                    <a:cubicBezTo>
                      <a:pt x="9461" y="36"/>
                      <a:pt x="9250" y="1"/>
                      <a:pt x="9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5"/>
              <p:cNvSpPr/>
              <p:nvPr/>
            </p:nvSpPr>
            <p:spPr>
              <a:xfrm>
                <a:off x="2613800" y="1401050"/>
                <a:ext cx="609325" cy="271700"/>
              </a:xfrm>
              <a:custGeom>
                <a:rect b="b" l="l" r="r" t="t"/>
                <a:pathLst>
                  <a:path extrusionOk="0" h="10868" w="24373">
                    <a:moveTo>
                      <a:pt x="2110" y="1724"/>
                    </a:moveTo>
                    <a:cubicBezTo>
                      <a:pt x="1864" y="1759"/>
                      <a:pt x="1618" y="1829"/>
                      <a:pt x="1337" y="1864"/>
                    </a:cubicBezTo>
                    <a:lnTo>
                      <a:pt x="1302" y="1864"/>
                    </a:lnTo>
                    <a:cubicBezTo>
                      <a:pt x="1231" y="1864"/>
                      <a:pt x="1126" y="1864"/>
                      <a:pt x="1055" y="1899"/>
                    </a:cubicBezTo>
                    <a:cubicBezTo>
                      <a:pt x="985" y="1899"/>
                      <a:pt x="950" y="1935"/>
                      <a:pt x="915" y="2005"/>
                    </a:cubicBezTo>
                    <a:lnTo>
                      <a:pt x="915" y="1829"/>
                    </a:lnTo>
                    <a:cubicBezTo>
                      <a:pt x="950" y="1829"/>
                      <a:pt x="985" y="1794"/>
                      <a:pt x="1020" y="1794"/>
                    </a:cubicBezTo>
                    <a:cubicBezTo>
                      <a:pt x="1055" y="1759"/>
                      <a:pt x="1091" y="1759"/>
                      <a:pt x="1161" y="1759"/>
                    </a:cubicBezTo>
                    <a:cubicBezTo>
                      <a:pt x="1214" y="1741"/>
                      <a:pt x="1275" y="1741"/>
                      <a:pt x="1337" y="1741"/>
                    </a:cubicBezTo>
                    <a:cubicBezTo>
                      <a:pt x="1398" y="1741"/>
                      <a:pt x="1460" y="1741"/>
                      <a:pt x="1513" y="1724"/>
                    </a:cubicBezTo>
                    <a:lnTo>
                      <a:pt x="1513" y="1759"/>
                    </a:lnTo>
                    <a:cubicBezTo>
                      <a:pt x="1653" y="1759"/>
                      <a:pt x="1794" y="1724"/>
                      <a:pt x="1935" y="1724"/>
                    </a:cubicBezTo>
                    <a:close/>
                    <a:moveTo>
                      <a:pt x="23599" y="7913"/>
                    </a:moveTo>
                    <a:cubicBezTo>
                      <a:pt x="23599" y="7984"/>
                      <a:pt x="23634" y="8054"/>
                      <a:pt x="23669" y="8124"/>
                    </a:cubicBezTo>
                    <a:cubicBezTo>
                      <a:pt x="23704" y="8195"/>
                      <a:pt x="23704" y="8265"/>
                      <a:pt x="23739" y="8371"/>
                    </a:cubicBezTo>
                    <a:cubicBezTo>
                      <a:pt x="23775" y="8406"/>
                      <a:pt x="23775" y="8476"/>
                      <a:pt x="23810" y="8546"/>
                    </a:cubicBezTo>
                    <a:lnTo>
                      <a:pt x="23599" y="8546"/>
                    </a:lnTo>
                    <a:cubicBezTo>
                      <a:pt x="23599" y="8406"/>
                      <a:pt x="23599" y="8300"/>
                      <a:pt x="23599" y="8160"/>
                    </a:cubicBezTo>
                    <a:lnTo>
                      <a:pt x="23599" y="7913"/>
                    </a:lnTo>
                    <a:close/>
                    <a:moveTo>
                      <a:pt x="22333" y="704"/>
                    </a:moveTo>
                    <a:cubicBezTo>
                      <a:pt x="22403" y="739"/>
                      <a:pt x="22473" y="739"/>
                      <a:pt x="22509" y="774"/>
                    </a:cubicBezTo>
                    <a:lnTo>
                      <a:pt x="22509" y="809"/>
                    </a:lnTo>
                    <a:cubicBezTo>
                      <a:pt x="22544" y="915"/>
                      <a:pt x="22544" y="1055"/>
                      <a:pt x="22579" y="1161"/>
                    </a:cubicBezTo>
                    <a:cubicBezTo>
                      <a:pt x="22614" y="1407"/>
                      <a:pt x="22649" y="1618"/>
                      <a:pt x="22684" y="1829"/>
                    </a:cubicBezTo>
                    <a:cubicBezTo>
                      <a:pt x="22720" y="2075"/>
                      <a:pt x="22720" y="2321"/>
                      <a:pt x="22755" y="2568"/>
                    </a:cubicBezTo>
                    <a:cubicBezTo>
                      <a:pt x="22790" y="2849"/>
                      <a:pt x="22825" y="3130"/>
                      <a:pt x="22860" y="3377"/>
                    </a:cubicBezTo>
                    <a:cubicBezTo>
                      <a:pt x="22860" y="3658"/>
                      <a:pt x="22895" y="3904"/>
                      <a:pt x="22931" y="4150"/>
                    </a:cubicBezTo>
                    <a:cubicBezTo>
                      <a:pt x="22931" y="4432"/>
                      <a:pt x="22966" y="4748"/>
                      <a:pt x="22966" y="5029"/>
                    </a:cubicBezTo>
                    <a:cubicBezTo>
                      <a:pt x="23001" y="5170"/>
                      <a:pt x="23001" y="5346"/>
                      <a:pt x="23001" y="5487"/>
                    </a:cubicBezTo>
                    <a:lnTo>
                      <a:pt x="23001" y="5838"/>
                    </a:lnTo>
                    <a:cubicBezTo>
                      <a:pt x="23036" y="6366"/>
                      <a:pt x="23036" y="6929"/>
                      <a:pt x="23071" y="7456"/>
                    </a:cubicBezTo>
                    <a:cubicBezTo>
                      <a:pt x="23071" y="7702"/>
                      <a:pt x="23071" y="7984"/>
                      <a:pt x="23071" y="8230"/>
                    </a:cubicBezTo>
                    <a:cubicBezTo>
                      <a:pt x="23071" y="8335"/>
                      <a:pt x="23071" y="8476"/>
                      <a:pt x="23106" y="8582"/>
                    </a:cubicBezTo>
                    <a:cubicBezTo>
                      <a:pt x="22895" y="8582"/>
                      <a:pt x="22684" y="8617"/>
                      <a:pt x="22509" y="8617"/>
                    </a:cubicBezTo>
                    <a:cubicBezTo>
                      <a:pt x="21911" y="8687"/>
                      <a:pt x="21313" y="8722"/>
                      <a:pt x="20715" y="8757"/>
                    </a:cubicBezTo>
                    <a:cubicBezTo>
                      <a:pt x="19660" y="8828"/>
                      <a:pt x="18605" y="8898"/>
                      <a:pt x="17550" y="8933"/>
                    </a:cubicBezTo>
                    <a:cubicBezTo>
                      <a:pt x="16987" y="8968"/>
                      <a:pt x="16424" y="9004"/>
                      <a:pt x="15862" y="9039"/>
                    </a:cubicBezTo>
                    <a:cubicBezTo>
                      <a:pt x="15264" y="9074"/>
                      <a:pt x="14631" y="9109"/>
                      <a:pt x="14033" y="9179"/>
                    </a:cubicBezTo>
                    <a:cubicBezTo>
                      <a:pt x="13470" y="9215"/>
                      <a:pt x="12907" y="9250"/>
                      <a:pt x="12345" y="9320"/>
                    </a:cubicBezTo>
                    <a:cubicBezTo>
                      <a:pt x="11852" y="9355"/>
                      <a:pt x="11325" y="9426"/>
                      <a:pt x="10797" y="9461"/>
                    </a:cubicBezTo>
                    <a:cubicBezTo>
                      <a:pt x="10305" y="9496"/>
                      <a:pt x="9777" y="9566"/>
                      <a:pt x="9285" y="9637"/>
                    </a:cubicBezTo>
                    <a:cubicBezTo>
                      <a:pt x="8652" y="9672"/>
                      <a:pt x="8019" y="9742"/>
                      <a:pt x="7421" y="9812"/>
                    </a:cubicBezTo>
                    <a:cubicBezTo>
                      <a:pt x="6858" y="9883"/>
                      <a:pt x="6331" y="9953"/>
                      <a:pt x="5803" y="10023"/>
                    </a:cubicBezTo>
                    <a:cubicBezTo>
                      <a:pt x="5276" y="10059"/>
                      <a:pt x="4748" y="10129"/>
                      <a:pt x="4256" y="10164"/>
                    </a:cubicBezTo>
                    <a:cubicBezTo>
                      <a:pt x="3834" y="10164"/>
                      <a:pt x="3412" y="10164"/>
                      <a:pt x="3025" y="10199"/>
                    </a:cubicBezTo>
                    <a:cubicBezTo>
                      <a:pt x="2849" y="10199"/>
                      <a:pt x="2673" y="10234"/>
                      <a:pt x="2497" y="10234"/>
                    </a:cubicBezTo>
                    <a:cubicBezTo>
                      <a:pt x="2339" y="10234"/>
                      <a:pt x="2181" y="10243"/>
                      <a:pt x="2027" y="10243"/>
                    </a:cubicBezTo>
                    <a:cubicBezTo>
                      <a:pt x="1873" y="10243"/>
                      <a:pt x="1724" y="10234"/>
                      <a:pt x="1583" y="10199"/>
                    </a:cubicBezTo>
                    <a:cubicBezTo>
                      <a:pt x="1513" y="10199"/>
                      <a:pt x="1442" y="10199"/>
                      <a:pt x="1407" y="10164"/>
                    </a:cubicBezTo>
                    <a:cubicBezTo>
                      <a:pt x="1372" y="10164"/>
                      <a:pt x="1372" y="10129"/>
                      <a:pt x="1372" y="10094"/>
                    </a:cubicBezTo>
                    <a:cubicBezTo>
                      <a:pt x="1372" y="9988"/>
                      <a:pt x="1337" y="9883"/>
                      <a:pt x="1337" y="9742"/>
                    </a:cubicBezTo>
                    <a:cubicBezTo>
                      <a:pt x="1337" y="9637"/>
                      <a:pt x="1337" y="9531"/>
                      <a:pt x="1337" y="9426"/>
                    </a:cubicBezTo>
                    <a:cubicBezTo>
                      <a:pt x="1337" y="9144"/>
                      <a:pt x="1337" y="8898"/>
                      <a:pt x="1337" y="8617"/>
                    </a:cubicBezTo>
                    <a:cubicBezTo>
                      <a:pt x="1337" y="8054"/>
                      <a:pt x="1302" y="7491"/>
                      <a:pt x="1266" y="6964"/>
                    </a:cubicBezTo>
                    <a:cubicBezTo>
                      <a:pt x="1231" y="6401"/>
                      <a:pt x="1161" y="5838"/>
                      <a:pt x="1126" y="5311"/>
                    </a:cubicBezTo>
                    <a:cubicBezTo>
                      <a:pt x="1055" y="4783"/>
                      <a:pt x="1055" y="4256"/>
                      <a:pt x="1020" y="3728"/>
                    </a:cubicBezTo>
                    <a:cubicBezTo>
                      <a:pt x="1020" y="3412"/>
                      <a:pt x="985" y="3095"/>
                      <a:pt x="985" y="2779"/>
                    </a:cubicBezTo>
                    <a:cubicBezTo>
                      <a:pt x="950" y="2638"/>
                      <a:pt x="950" y="2497"/>
                      <a:pt x="950" y="2357"/>
                    </a:cubicBezTo>
                    <a:lnTo>
                      <a:pt x="950" y="2357"/>
                    </a:lnTo>
                    <a:cubicBezTo>
                      <a:pt x="950" y="2357"/>
                      <a:pt x="985" y="2392"/>
                      <a:pt x="1055" y="2392"/>
                    </a:cubicBezTo>
                    <a:cubicBezTo>
                      <a:pt x="1055" y="2392"/>
                      <a:pt x="1055" y="2392"/>
                      <a:pt x="1055" y="2427"/>
                    </a:cubicBezTo>
                    <a:cubicBezTo>
                      <a:pt x="1126" y="2427"/>
                      <a:pt x="1196" y="2427"/>
                      <a:pt x="1266" y="2392"/>
                    </a:cubicBezTo>
                    <a:cubicBezTo>
                      <a:pt x="1513" y="2357"/>
                      <a:pt x="1724" y="2321"/>
                      <a:pt x="1970" y="2286"/>
                    </a:cubicBezTo>
                    <a:cubicBezTo>
                      <a:pt x="2181" y="2251"/>
                      <a:pt x="2392" y="2216"/>
                      <a:pt x="2603" y="2181"/>
                    </a:cubicBezTo>
                    <a:cubicBezTo>
                      <a:pt x="3658" y="2040"/>
                      <a:pt x="4748" y="1935"/>
                      <a:pt x="5838" y="1829"/>
                    </a:cubicBezTo>
                    <a:cubicBezTo>
                      <a:pt x="6999" y="1724"/>
                      <a:pt x="8124" y="1653"/>
                      <a:pt x="9285" y="1583"/>
                    </a:cubicBezTo>
                    <a:cubicBezTo>
                      <a:pt x="10305" y="1513"/>
                      <a:pt x="11360" y="1407"/>
                      <a:pt x="12415" y="1302"/>
                    </a:cubicBezTo>
                    <a:cubicBezTo>
                      <a:pt x="12978" y="1266"/>
                      <a:pt x="13540" y="1196"/>
                      <a:pt x="14103" y="1161"/>
                    </a:cubicBezTo>
                    <a:cubicBezTo>
                      <a:pt x="14455" y="1126"/>
                      <a:pt x="14771" y="1091"/>
                      <a:pt x="15123" y="1055"/>
                    </a:cubicBezTo>
                    <a:cubicBezTo>
                      <a:pt x="15369" y="1020"/>
                      <a:pt x="15651" y="1020"/>
                      <a:pt x="15897" y="985"/>
                    </a:cubicBezTo>
                    <a:cubicBezTo>
                      <a:pt x="16108" y="985"/>
                      <a:pt x="16354" y="950"/>
                      <a:pt x="16600" y="950"/>
                    </a:cubicBezTo>
                    <a:cubicBezTo>
                      <a:pt x="16952" y="915"/>
                      <a:pt x="17304" y="915"/>
                      <a:pt x="17655" y="879"/>
                    </a:cubicBezTo>
                    <a:cubicBezTo>
                      <a:pt x="18148" y="844"/>
                      <a:pt x="18640" y="844"/>
                      <a:pt x="19132" y="809"/>
                    </a:cubicBezTo>
                    <a:cubicBezTo>
                      <a:pt x="19625" y="809"/>
                      <a:pt x="20117" y="774"/>
                      <a:pt x="20609" y="739"/>
                    </a:cubicBezTo>
                    <a:lnTo>
                      <a:pt x="21242" y="739"/>
                    </a:lnTo>
                    <a:cubicBezTo>
                      <a:pt x="21383" y="704"/>
                      <a:pt x="21524" y="704"/>
                      <a:pt x="21665" y="704"/>
                    </a:cubicBezTo>
                    <a:close/>
                    <a:moveTo>
                      <a:pt x="22825" y="9109"/>
                    </a:moveTo>
                    <a:lnTo>
                      <a:pt x="22649" y="9144"/>
                    </a:lnTo>
                    <a:cubicBezTo>
                      <a:pt x="22544" y="9179"/>
                      <a:pt x="22438" y="9179"/>
                      <a:pt x="22298" y="9215"/>
                    </a:cubicBezTo>
                    <a:cubicBezTo>
                      <a:pt x="22051" y="9250"/>
                      <a:pt x="21805" y="9250"/>
                      <a:pt x="21524" y="9285"/>
                    </a:cubicBezTo>
                    <a:cubicBezTo>
                      <a:pt x="21242" y="9320"/>
                      <a:pt x="20996" y="9355"/>
                      <a:pt x="20715" y="9355"/>
                    </a:cubicBezTo>
                    <a:cubicBezTo>
                      <a:pt x="20187" y="9426"/>
                      <a:pt x="19660" y="9461"/>
                      <a:pt x="19132" y="9496"/>
                    </a:cubicBezTo>
                    <a:cubicBezTo>
                      <a:pt x="18570" y="9531"/>
                      <a:pt x="18042" y="9566"/>
                      <a:pt x="17515" y="9601"/>
                    </a:cubicBezTo>
                    <a:cubicBezTo>
                      <a:pt x="16881" y="9637"/>
                      <a:pt x="16284" y="9672"/>
                      <a:pt x="15651" y="9742"/>
                    </a:cubicBezTo>
                    <a:cubicBezTo>
                      <a:pt x="15158" y="9777"/>
                      <a:pt x="14701" y="9777"/>
                      <a:pt x="14209" y="9812"/>
                    </a:cubicBezTo>
                    <a:cubicBezTo>
                      <a:pt x="13857" y="9848"/>
                      <a:pt x="13505" y="9883"/>
                      <a:pt x="13189" y="9883"/>
                    </a:cubicBezTo>
                    <a:cubicBezTo>
                      <a:pt x="12907" y="9918"/>
                      <a:pt x="12661" y="9953"/>
                      <a:pt x="12415" y="9953"/>
                    </a:cubicBezTo>
                    <a:cubicBezTo>
                      <a:pt x="11817" y="10023"/>
                      <a:pt x="11254" y="10059"/>
                      <a:pt x="10657" y="10129"/>
                    </a:cubicBezTo>
                    <a:cubicBezTo>
                      <a:pt x="10446" y="10129"/>
                      <a:pt x="10199" y="10164"/>
                      <a:pt x="9988" y="10164"/>
                    </a:cubicBezTo>
                    <a:cubicBezTo>
                      <a:pt x="9777" y="10199"/>
                      <a:pt x="9601" y="10199"/>
                      <a:pt x="9390" y="10234"/>
                    </a:cubicBezTo>
                    <a:lnTo>
                      <a:pt x="9144" y="10234"/>
                    </a:lnTo>
                    <a:cubicBezTo>
                      <a:pt x="8828" y="10270"/>
                      <a:pt x="8511" y="10270"/>
                      <a:pt x="8195" y="10305"/>
                    </a:cubicBezTo>
                    <a:cubicBezTo>
                      <a:pt x="7984" y="10305"/>
                      <a:pt x="7773" y="10340"/>
                      <a:pt x="7562" y="10340"/>
                    </a:cubicBezTo>
                    <a:lnTo>
                      <a:pt x="7175" y="10340"/>
                    </a:lnTo>
                    <a:cubicBezTo>
                      <a:pt x="8124" y="10234"/>
                      <a:pt x="9039" y="10164"/>
                      <a:pt x="9953" y="10059"/>
                    </a:cubicBezTo>
                    <a:cubicBezTo>
                      <a:pt x="10551" y="9988"/>
                      <a:pt x="11114" y="9918"/>
                      <a:pt x="11712" y="9883"/>
                    </a:cubicBezTo>
                    <a:cubicBezTo>
                      <a:pt x="12309" y="9812"/>
                      <a:pt x="12872" y="9777"/>
                      <a:pt x="13470" y="9707"/>
                    </a:cubicBezTo>
                    <a:cubicBezTo>
                      <a:pt x="13998" y="9672"/>
                      <a:pt x="14525" y="9637"/>
                      <a:pt x="15053" y="9601"/>
                    </a:cubicBezTo>
                    <a:cubicBezTo>
                      <a:pt x="15545" y="9566"/>
                      <a:pt x="16037" y="9531"/>
                      <a:pt x="16530" y="9496"/>
                    </a:cubicBezTo>
                    <a:cubicBezTo>
                      <a:pt x="17655" y="9426"/>
                      <a:pt x="18816" y="9355"/>
                      <a:pt x="19941" y="9285"/>
                    </a:cubicBezTo>
                    <a:cubicBezTo>
                      <a:pt x="20504" y="9250"/>
                      <a:pt x="21031" y="9215"/>
                      <a:pt x="21594" y="9179"/>
                    </a:cubicBezTo>
                    <a:lnTo>
                      <a:pt x="22825" y="9109"/>
                    </a:lnTo>
                    <a:close/>
                    <a:moveTo>
                      <a:pt x="21876" y="0"/>
                    </a:moveTo>
                    <a:cubicBezTo>
                      <a:pt x="21735" y="0"/>
                      <a:pt x="21594" y="0"/>
                      <a:pt x="21489" y="35"/>
                    </a:cubicBezTo>
                    <a:cubicBezTo>
                      <a:pt x="21313" y="35"/>
                      <a:pt x="21172" y="35"/>
                      <a:pt x="21031" y="71"/>
                    </a:cubicBezTo>
                    <a:cubicBezTo>
                      <a:pt x="20891" y="71"/>
                      <a:pt x="20715" y="106"/>
                      <a:pt x="20574" y="106"/>
                    </a:cubicBezTo>
                    <a:cubicBezTo>
                      <a:pt x="20293" y="141"/>
                      <a:pt x="20012" y="176"/>
                      <a:pt x="19730" y="176"/>
                    </a:cubicBezTo>
                    <a:cubicBezTo>
                      <a:pt x="19203" y="246"/>
                      <a:pt x="18675" y="282"/>
                      <a:pt x="18148" y="317"/>
                    </a:cubicBezTo>
                    <a:cubicBezTo>
                      <a:pt x="17585" y="352"/>
                      <a:pt x="16987" y="352"/>
                      <a:pt x="16389" y="387"/>
                    </a:cubicBezTo>
                    <a:cubicBezTo>
                      <a:pt x="16108" y="422"/>
                      <a:pt x="15862" y="422"/>
                      <a:pt x="15580" y="422"/>
                    </a:cubicBezTo>
                    <a:cubicBezTo>
                      <a:pt x="15369" y="457"/>
                      <a:pt x="15158" y="457"/>
                      <a:pt x="14947" y="493"/>
                    </a:cubicBezTo>
                    <a:cubicBezTo>
                      <a:pt x="14384" y="528"/>
                      <a:pt x="13822" y="563"/>
                      <a:pt x="13259" y="598"/>
                    </a:cubicBezTo>
                    <a:cubicBezTo>
                      <a:pt x="12661" y="668"/>
                      <a:pt x="12098" y="704"/>
                      <a:pt x="11501" y="739"/>
                    </a:cubicBezTo>
                    <a:cubicBezTo>
                      <a:pt x="11254" y="774"/>
                      <a:pt x="11008" y="809"/>
                      <a:pt x="10727" y="809"/>
                    </a:cubicBezTo>
                    <a:cubicBezTo>
                      <a:pt x="10410" y="844"/>
                      <a:pt x="10059" y="844"/>
                      <a:pt x="9707" y="879"/>
                    </a:cubicBezTo>
                    <a:cubicBezTo>
                      <a:pt x="8617" y="915"/>
                      <a:pt x="7562" y="985"/>
                      <a:pt x="6471" y="1020"/>
                    </a:cubicBezTo>
                    <a:cubicBezTo>
                      <a:pt x="5381" y="1091"/>
                      <a:pt x="4291" y="1161"/>
                      <a:pt x="3165" y="1196"/>
                    </a:cubicBezTo>
                    <a:cubicBezTo>
                      <a:pt x="2638" y="1231"/>
                      <a:pt x="2075" y="1231"/>
                      <a:pt x="1513" y="1231"/>
                    </a:cubicBezTo>
                    <a:cubicBezTo>
                      <a:pt x="1372" y="1231"/>
                      <a:pt x="1266" y="1231"/>
                      <a:pt x="1126" y="1266"/>
                    </a:cubicBezTo>
                    <a:cubicBezTo>
                      <a:pt x="1055" y="1266"/>
                      <a:pt x="985" y="1302"/>
                      <a:pt x="915" y="1302"/>
                    </a:cubicBezTo>
                    <a:cubicBezTo>
                      <a:pt x="844" y="1337"/>
                      <a:pt x="809" y="1337"/>
                      <a:pt x="774" y="1372"/>
                    </a:cubicBezTo>
                    <a:cubicBezTo>
                      <a:pt x="739" y="1372"/>
                      <a:pt x="739" y="1372"/>
                      <a:pt x="704" y="1407"/>
                    </a:cubicBezTo>
                    <a:cubicBezTo>
                      <a:pt x="668" y="1407"/>
                      <a:pt x="668" y="1407"/>
                      <a:pt x="633" y="1442"/>
                    </a:cubicBezTo>
                    <a:cubicBezTo>
                      <a:pt x="598" y="1442"/>
                      <a:pt x="598" y="1477"/>
                      <a:pt x="563" y="1513"/>
                    </a:cubicBezTo>
                    <a:cubicBezTo>
                      <a:pt x="528" y="1513"/>
                      <a:pt x="493" y="1548"/>
                      <a:pt x="493" y="1583"/>
                    </a:cubicBezTo>
                    <a:cubicBezTo>
                      <a:pt x="457" y="1618"/>
                      <a:pt x="457" y="1653"/>
                      <a:pt x="457" y="1688"/>
                    </a:cubicBezTo>
                    <a:cubicBezTo>
                      <a:pt x="422" y="1724"/>
                      <a:pt x="422" y="1794"/>
                      <a:pt x="422" y="1829"/>
                    </a:cubicBezTo>
                    <a:lnTo>
                      <a:pt x="422" y="1970"/>
                    </a:lnTo>
                    <a:cubicBezTo>
                      <a:pt x="387" y="1935"/>
                      <a:pt x="317" y="1899"/>
                      <a:pt x="282" y="1899"/>
                    </a:cubicBezTo>
                    <a:cubicBezTo>
                      <a:pt x="141" y="1899"/>
                      <a:pt x="0" y="2005"/>
                      <a:pt x="35" y="2146"/>
                    </a:cubicBezTo>
                    <a:cubicBezTo>
                      <a:pt x="35" y="2532"/>
                      <a:pt x="71" y="2919"/>
                      <a:pt x="106" y="3306"/>
                    </a:cubicBezTo>
                    <a:cubicBezTo>
                      <a:pt x="106" y="3588"/>
                      <a:pt x="141" y="3869"/>
                      <a:pt x="141" y="4150"/>
                    </a:cubicBezTo>
                    <a:cubicBezTo>
                      <a:pt x="211" y="4678"/>
                      <a:pt x="246" y="5205"/>
                      <a:pt x="352" y="5733"/>
                    </a:cubicBezTo>
                    <a:cubicBezTo>
                      <a:pt x="352" y="5838"/>
                      <a:pt x="387" y="5944"/>
                      <a:pt x="387" y="6085"/>
                    </a:cubicBezTo>
                    <a:cubicBezTo>
                      <a:pt x="422" y="6296"/>
                      <a:pt x="457" y="6507"/>
                      <a:pt x="457" y="6753"/>
                    </a:cubicBezTo>
                    <a:cubicBezTo>
                      <a:pt x="493" y="6999"/>
                      <a:pt x="528" y="7245"/>
                      <a:pt x="528" y="7491"/>
                    </a:cubicBezTo>
                    <a:cubicBezTo>
                      <a:pt x="563" y="7737"/>
                      <a:pt x="598" y="7984"/>
                      <a:pt x="668" y="8230"/>
                    </a:cubicBezTo>
                    <a:cubicBezTo>
                      <a:pt x="704" y="8441"/>
                      <a:pt x="704" y="8652"/>
                      <a:pt x="739" y="8863"/>
                    </a:cubicBezTo>
                    <a:cubicBezTo>
                      <a:pt x="774" y="9109"/>
                      <a:pt x="809" y="9355"/>
                      <a:pt x="844" y="9637"/>
                    </a:cubicBezTo>
                    <a:cubicBezTo>
                      <a:pt x="844" y="9637"/>
                      <a:pt x="844" y="9672"/>
                      <a:pt x="844" y="9672"/>
                    </a:cubicBezTo>
                    <a:cubicBezTo>
                      <a:pt x="844" y="9812"/>
                      <a:pt x="844" y="9918"/>
                      <a:pt x="844" y="10059"/>
                    </a:cubicBezTo>
                    <a:cubicBezTo>
                      <a:pt x="844" y="10129"/>
                      <a:pt x="879" y="10199"/>
                      <a:pt x="879" y="10305"/>
                    </a:cubicBezTo>
                    <a:cubicBezTo>
                      <a:pt x="879" y="10340"/>
                      <a:pt x="879" y="10375"/>
                      <a:pt x="915" y="10446"/>
                    </a:cubicBezTo>
                    <a:cubicBezTo>
                      <a:pt x="915" y="10446"/>
                      <a:pt x="915" y="10446"/>
                      <a:pt x="915" y="10481"/>
                    </a:cubicBezTo>
                    <a:cubicBezTo>
                      <a:pt x="915" y="10516"/>
                      <a:pt x="950" y="10551"/>
                      <a:pt x="950" y="10551"/>
                    </a:cubicBezTo>
                    <a:cubicBezTo>
                      <a:pt x="1020" y="10657"/>
                      <a:pt x="1126" y="10727"/>
                      <a:pt x="1231" y="10762"/>
                    </a:cubicBezTo>
                    <a:cubicBezTo>
                      <a:pt x="1266" y="10762"/>
                      <a:pt x="1337" y="10762"/>
                      <a:pt x="1372" y="10797"/>
                    </a:cubicBezTo>
                    <a:lnTo>
                      <a:pt x="1548" y="10797"/>
                    </a:lnTo>
                    <a:cubicBezTo>
                      <a:pt x="1583" y="10797"/>
                      <a:pt x="1618" y="10797"/>
                      <a:pt x="1653" y="10832"/>
                    </a:cubicBezTo>
                    <a:lnTo>
                      <a:pt x="1864" y="10832"/>
                    </a:lnTo>
                    <a:cubicBezTo>
                      <a:pt x="2040" y="10832"/>
                      <a:pt x="2181" y="10832"/>
                      <a:pt x="2321" y="10868"/>
                    </a:cubicBezTo>
                    <a:lnTo>
                      <a:pt x="7773" y="10868"/>
                    </a:lnTo>
                    <a:cubicBezTo>
                      <a:pt x="7843" y="10868"/>
                      <a:pt x="7913" y="10832"/>
                      <a:pt x="7984" y="10832"/>
                    </a:cubicBezTo>
                    <a:lnTo>
                      <a:pt x="8546" y="10797"/>
                    </a:lnTo>
                    <a:cubicBezTo>
                      <a:pt x="8793" y="10797"/>
                      <a:pt x="9004" y="10797"/>
                      <a:pt x="9250" y="10762"/>
                    </a:cubicBezTo>
                    <a:cubicBezTo>
                      <a:pt x="9601" y="10727"/>
                      <a:pt x="9953" y="10692"/>
                      <a:pt x="10340" y="10657"/>
                    </a:cubicBezTo>
                    <a:cubicBezTo>
                      <a:pt x="11360" y="10586"/>
                      <a:pt x="12380" y="10481"/>
                      <a:pt x="13400" y="10410"/>
                    </a:cubicBezTo>
                    <a:cubicBezTo>
                      <a:pt x="14033" y="10340"/>
                      <a:pt x="14666" y="10305"/>
                      <a:pt x="15264" y="10270"/>
                    </a:cubicBezTo>
                    <a:cubicBezTo>
                      <a:pt x="15756" y="10234"/>
                      <a:pt x="16248" y="10199"/>
                      <a:pt x="16741" y="10164"/>
                    </a:cubicBezTo>
                    <a:cubicBezTo>
                      <a:pt x="17374" y="10129"/>
                      <a:pt x="17972" y="10094"/>
                      <a:pt x="18570" y="10023"/>
                    </a:cubicBezTo>
                    <a:cubicBezTo>
                      <a:pt x="18851" y="10023"/>
                      <a:pt x="19097" y="10023"/>
                      <a:pt x="19379" y="9988"/>
                    </a:cubicBezTo>
                    <a:cubicBezTo>
                      <a:pt x="19484" y="9988"/>
                      <a:pt x="19625" y="9988"/>
                      <a:pt x="19730" y="9953"/>
                    </a:cubicBezTo>
                    <a:lnTo>
                      <a:pt x="20117" y="9953"/>
                    </a:lnTo>
                    <a:cubicBezTo>
                      <a:pt x="20398" y="9918"/>
                      <a:pt x="20715" y="9883"/>
                      <a:pt x="20996" y="9848"/>
                    </a:cubicBezTo>
                    <a:cubicBezTo>
                      <a:pt x="21278" y="9812"/>
                      <a:pt x="21524" y="9777"/>
                      <a:pt x="21770" y="9777"/>
                    </a:cubicBezTo>
                    <a:cubicBezTo>
                      <a:pt x="22051" y="9742"/>
                      <a:pt x="22368" y="9707"/>
                      <a:pt x="22649" y="9672"/>
                    </a:cubicBezTo>
                    <a:cubicBezTo>
                      <a:pt x="22755" y="9637"/>
                      <a:pt x="22895" y="9601"/>
                      <a:pt x="23036" y="9566"/>
                    </a:cubicBezTo>
                    <a:cubicBezTo>
                      <a:pt x="23142" y="9531"/>
                      <a:pt x="23212" y="9496"/>
                      <a:pt x="23317" y="9461"/>
                    </a:cubicBezTo>
                    <a:cubicBezTo>
                      <a:pt x="23388" y="9426"/>
                      <a:pt x="23423" y="9390"/>
                      <a:pt x="23493" y="9355"/>
                    </a:cubicBezTo>
                    <a:cubicBezTo>
                      <a:pt x="23528" y="9285"/>
                      <a:pt x="23599" y="9179"/>
                      <a:pt x="23599" y="9109"/>
                    </a:cubicBezTo>
                    <a:cubicBezTo>
                      <a:pt x="23599" y="9074"/>
                      <a:pt x="23599" y="9074"/>
                      <a:pt x="23599" y="9039"/>
                    </a:cubicBezTo>
                    <a:lnTo>
                      <a:pt x="23704" y="9039"/>
                    </a:lnTo>
                    <a:cubicBezTo>
                      <a:pt x="23775" y="9039"/>
                      <a:pt x="23845" y="9004"/>
                      <a:pt x="23915" y="9004"/>
                    </a:cubicBezTo>
                    <a:lnTo>
                      <a:pt x="24162" y="9004"/>
                    </a:lnTo>
                    <a:cubicBezTo>
                      <a:pt x="24197" y="8968"/>
                      <a:pt x="24267" y="8968"/>
                      <a:pt x="24267" y="8933"/>
                    </a:cubicBezTo>
                    <a:lnTo>
                      <a:pt x="24302" y="8933"/>
                    </a:lnTo>
                    <a:cubicBezTo>
                      <a:pt x="24337" y="8898"/>
                      <a:pt x="24337" y="8863"/>
                      <a:pt x="24337" y="8828"/>
                    </a:cubicBezTo>
                    <a:cubicBezTo>
                      <a:pt x="24373" y="8722"/>
                      <a:pt x="24373" y="8652"/>
                      <a:pt x="24337" y="8582"/>
                    </a:cubicBezTo>
                    <a:cubicBezTo>
                      <a:pt x="24302" y="8476"/>
                      <a:pt x="24267" y="8371"/>
                      <a:pt x="24232" y="8265"/>
                    </a:cubicBezTo>
                    <a:cubicBezTo>
                      <a:pt x="24162" y="8124"/>
                      <a:pt x="24126" y="7984"/>
                      <a:pt x="24091" y="7843"/>
                    </a:cubicBezTo>
                    <a:cubicBezTo>
                      <a:pt x="24056" y="7702"/>
                      <a:pt x="24021" y="7562"/>
                      <a:pt x="23986" y="7421"/>
                    </a:cubicBezTo>
                    <a:cubicBezTo>
                      <a:pt x="23951" y="7315"/>
                      <a:pt x="23915" y="7175"/>
                      <a:pt x="23915" y="7069"/>
                    </a:cubicBezTo>
                    <a:cubicBezTo>
                      <a:pt x="23880" y="6964"/>
                      <a:pt x="23845" y="6823"/>
                      <a:pt x="23845" y="6718"/>
                    </a:cubicBezTo>
                    <a:cubicBezTo>
                      <a:pt x="23810" y="6542"/>
                      <a:pt x="23775" y="6366"/>
                      <a:pt x="23739" y="6225"/>
                    </a:cubicBezTo>
                    <a:cubicBezTo>
                      <a:pt x="23704" y="6014"/>
                      <a:pt x="23704" y="5803"/>
                      <a:pt x="23669" y="5592"/>
                    </a:cubicBezTo>
                    <a:cubicBezTo>
                      <a:pt x="23669" y="5627"/>
                      <a:pt x="23669" y="5627"/>
                      <a:pt x="23669" y="5663"/>
                    </a:cubicBezTo>
                    <a:cubicBezTo>
                      <a:pt x="23634" y="5416"/>
                      <a:pt x="23634" y="5135"/>
                      <a:pt x="23599" y="4889"/>
                    </a:cubicBezTo>
                    <a:cubicBezTo>
                      <a:pt x="23599" y="4607"/>
                      <a:pt x="23564" y="4291"/>
                      <a:pt x="23564" y="3974"/>
                    </a:cubicBezTo>
                    <a:cubicBezTo>
                      <a:pt x="23528" y="3869"/>
                      <a:pt x="23528" y="3763"/>
                      <a:pt x="23528" y="3623"/>
                    </a:cubicBezTo>
                    <a:cubicBezTo>
                      <a:pt x="23528" y="3482"/>
                      <a:pt x="23493" y="3306"/>
                      <a:pt x="23493" y="3130"/>
                    </a:cubicBezTo>
                    <a:cubicBezTo>
                      <a:pt x="23458" y="3060"/>
                      <a:pt x="23458" y="2990"/>
                      <a:pt x="23458" y="2919"/>
                    </a:cubicBezTo>
                    <a:cubicBezTo>
                      <a:pt x="23423" y="2849"/>
                      <a:pt x="23423" y="2779"/>
                      <a:pt x="23423" y="2743"/>
                    </a:cubicBezTo>
                    <a:cubicBezTo>
                      <a:pt x="23388" y="2603"/>
                      <a:pt x="23353" y="2462"/>
                      <a:pt x="23317" y="2357"/>
                    </a:cubicBezTo>
                    <a:cubicBezTo>
                      <a:pt x="23282" y="2181"/>
                      <a:pt x="23247" y="1970"/>
                      <a:pt x="23212" y="1794"/>
                    </a:cubicBezTo>
                    <a:cubicBezTo>
                      <a:pt x="23212" y="1724"/>
                      <a:pt x="23177" y="1653"/>
                      <a:pt x="23177" y="1548"/>
                    </a:cubicBezTo>
                    <a:cubicBezTo>
                      <a:pt x="23177" y="1407"/>
                      <a:pt x="23142" y="1266"/>
                      <a:pt x="23142" y="1126"/>
                    </a:cubicBezTo>
                    <a:cubicBezTo>
                      <a:pt x="23142" y="1055"/>
                      <a:pt x="23142" y="985"/>
                      <a:pt x="23142" y="915"/>
                    </a:cubicBezTo>
                    <a:cubicBezTo>
                      <a:pt x="23106" y="809"/>
                      <a:pt x="23106" y="739"/>
                      <a:pt x="23071" y="668"/>
                    </a:cubicBezTo>
                    <a:cubicBezTo>
                      <a:pt x="23071" y="633"/>
                      <a:pt x="23071" y="598"/>
                      <a:pt x="23036" y="563"/>
                    </a:cubicBezTo>
                    <a:lnTo>
                      <a:pt x="23036" y="493"/>
                    </a:lnTo>
                    <a:cubicBezTo>
                      <a:pt x="23036" y="422"/>
                      <a:pt x="23036" y="317"/>
                      <a:pt x="23001" y="246"/>
                    </a:cubicBezTo>
                    <a:cubicBezTo>
                      <a:pt x="22931" y="141"/>
                      <a:pt x="22825" y="71"/>
                      <a:pt x="22684" y="35"/>
                    </a:cubicBezTo>
                    <a:cubicBezTo>
                      <a:pt x="22614" y="0"/>
                      <a:pt x="22509" y="0"/>
                      <a:pt x="22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5"/>
              <p:cNvSpPr/>
              <p:nvPr/>
            </p:nvSpPr>
            <p:spPr>
              <a:xfrm>
                <a:off x="2902175" y="1259500"/>
                <a:ext cx="35200" cy="116075"/>
              </a:xfrm>
              <a:custGeom>
                <a:rect b="b" l="l" r="r" t="t"/>
                <a:pathLst>
                  <a:path extrusionOk="0" h="4643" w="1408">
                    <a:moveTo>
                      <a:pt x="634" y="0"/>
                    </a:moveTo>
                    <a:cubicBezTo>
                      <a:pt x="563" y="0"/>
                      <a:pt x="493" y="0"/>
                      <a:pt x="458" y="70"/>
                    </a:cubicBezTo>
                    <a:cubicBezTo>
                      <a:pt x="388" y="106"/>
                      <a:pt x="352" y="176"/>
                      <a:pt x="388" y="246"/>
                    </a:cubicBezTo>
                    <a:cubicBezTo>
                      <a:pt x="388" y="281"/>
                      <a:pt x="388" y="317"/>
                      <a:pt x="388" y="352"/>
                    </a:cubicBezTo>
                    <a:cubicBezTo>
                      <a:pt x="364" y="352"/>
                      <a:pt x="325" y="336"/>
                      <a:pt x="281" y="336"/>
                    </a:cubicBezTo>
                    <a:cubicBezTo>
                      <a:pt x="259" y="336"/>
                      <a:pt x="235" y="340"/>
                      <a:pt x="212" y="352"/>
                    </a:cubicBezTo>
                    <a:cubicBezTo>
                      <a:pt x="71" y="387"/>
                      <a:pt x="1" y="528"/>
                      <a:pt x="36" y="668"/>
                    </a:cubicBezTo>
                    <a:cubicBezTo>
                      <a:pt x="71" y="809"/>
                      <a:pt x="141" y="950"/>
                      <a:pt x="177" y="1090"/>
                    </a:cubicBezTo>
                    <a:cubicBezTo>
                      <a:pt x="177" y="1231"/>
                      <a:pt x="212" y="1336"/>
                      <a:pt x="247" y="1442"/>
                    </a:cubicBezTo>
                    <a:cubicBezTo>
                      <a:pt x="317" y="1723"/>
                      <a:pt x="388" y="1970"/>
                      <a:pt x="423" y="2251"/>
                    </a:cubicBezTo>
                    <a:cubicBezTo>
                      <a:pt x="563" y="2778"/>
                      <a:pt x="669" y="3306"/>
                      <a:pt x="810" y="3833"/>
                    </a:cubicBezTo>
                    <a:cubicBezTo>
                      <a:pt x="810" y="3939"/>
                      <a:pt x="845" y="4009"/>
                      <a:pt x="845" y="4115"/>
                    </a:cubicBezTo>
                    <a:cubicBezTo>
                      <a:pt x="880" y="4220"/>
                      <a:pt x="880" y="4361"/>
                      <a:pt x="915" y="4467"/>
                    </a:cubicBezTo>
                    <a:cubicBezTo>
                      <a:pt x="950" y="4572"/>
                      <a:pt x="1056" y="4642"/>
                      <a:pt x="1161" y="4642"/>
                    </a:cubicBezTo>
                    <a:cubicBezTo>
                      <a:pt x="1302" y="4642"/>
                      <a:pt x="1408" y="4537"/>
                      <a:pt x="1408" y="4396"/>
                    </a:cubicBezTo>
                    <a:cubicBezTo>
                      <a:pt x="1408" y="4291"/>
                      <a:pt x="1372" y="4185"/>
                      <a:pt x="1337" y="4080"/>
                    </a:cubicBezTo>
                    <a:cubicBezTo>
                      <a:pt x="1337" y="4009"/>
                      <a:pt x="1337" y="3939"/>
                      <a:pt x="1302" y="3869"/>
                    </a:cubicBezTo>
                    <a:cubicBezTo>
                      <a:pt x="1302" y="3869"/>
                      <a:pt x="1302" y="3869"/>
                      <a:pt x="1302" y="3833"/>
                    </a:cubicBezTo>
                    <a:cubicBezTo>
                      <a:pt x="1302" y="3728"/>
                      <a:pt x="1267" y="3587"/>
                      <a:pt x="1232" y="3447"/>
                    </a:cubicBezTo>
                    <a:cubicBezTo>
                      <a:pt x="1232" y="3271"/>
                      <a:pt x="1197" y="3095"/>
                      <a:pt x="1161" y="2919"/>
                    </a:cubicBezTo>
                    <a:cubicBezTo>
                      <a:pt x="1161" y="2919"/>
                      <a:pt x="1161" y="2884"/>
                      <a:pt x="1161" y="2849"/>
                    </a:cubicBezTo>
                    <a:cubicBezTo>
                      <a:pt x="1161" y="2814"/>
                      <a:pt x="1161" y="2743"/>
                      <a:pt x="1161" y="2708"/>
                    </a:cubicBezTo>
                    <a:cubicBezTo>
                      <a:pt x="1161" y="2673"/>
                      <a:pt x="1126" y="2638"/>
                      <a:pt x="1126" y="2603"/>
                    </a:cubicBezTo>
                    <a:cubicBezTo>
                      <a:pt x="1126" y="2603"/>
                      <a:pt x="1126" y="2567"/>
                      <a:pt x="1126" y="2532"/>
                    </a:cubicBezTo>
                    <a:cubicBezTo>
                      <a:pt x="1126" y="2462"/>
                      <a:pt x="1091" y="2427"/>
                      <a:pt x="1091" y="2392"/>
                    </a:cubicBezTo>
                    <a:cubicBezTo>
                      <a:pt x="1091" y="2321"/>
                      <a:pt x="1091" y="2216"/>
                      <a:pt x="1056" y="2145"/>
                    </a:cubicBezTo>
                    <a:lnTo>
                      <a:pt x="1056" y="2110"/>
                    </a:lnTo>
                    <a:cubicBezTo>
                      <a:pt x="986" y="1477"/>
                      <a:pt x="915" y="844"/>
                      <a:pt x="880" y="246"/>
                    </a:cubicBezTo>
                    <a:cubicBezTo>
                      <a:pt x="845" y="176"/>
                      <a:pt x="845" y="106"/>
                      <a:pt x="810" y="70"/>
                    </a:cubicBezTo>
                    <a:cubicBezTo>
                      <a:pt x="739" y="0"/>
                      <a:pt x="669" y="0"/>
                      <a:pt x="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>
                <a:off x="2887225" y="1309600"/>
                <a:ext cx="75650" cy="73000"/>
              </a:xfrm>
              <a:custGeom>
                <a:rect b="b" l="l" r="r" t="t"/>
                <a:pathLst>
                  <a:path extrusionOk="0" h="2920" w="3026">
                    <a:moveTo>
                      <a:pt x="2779" y="1"/>
                    </a:moveTo>
                    <a:cubicBezTo>
                      <a:pt x="2674" y="1"/>
                      <a:pt x="2568" y="71"/>
                      <a:pt x="2533" y="212"/>
                    </a:cubicBezTo>
                    <a:lnTo>
                      <a:pt x="2533" y="177"/>
                    </a:lnTo>
                    <a:cubicBezTo>
                      <a:pt x="2498" y="352"/>
                      <a:pt x="2463" y="493"/>
                      <a:pt x="2428" y="634"/>
                    </a:cubicBezTo>
                    <a:cubicBezTo>
                      <a:pt x="2392" y="810"/>
                      <a:pt x="2357" y="950"/>
                      <a:pt x="2322" y="1091"/>
                    </a:cubicBezTo>
                    <a:cubicBezTo>
                      <a:pt x="2287" y="1232"/>
                      <a:pt x="2217" y="1372"/>
                      <a:pt x="2181" y="1513"/>
                    </a:cubicBezTo>
                    <a:cubicBezTo>
                      <a:pt x="2111" y="1724"/>
                      <a:pt x="2076" y="1935"/>
                      <a:pt x="1970" y="2111"/>
                    </a:cubicBezTo>
                    <a:cubicBezTo>
                      <a:pt x="1970" y="2111"/>
                      <a:pt x="1970" y="2146"/>
                      <a:pt x="1970" y="2146"/>
                    </a:cubicBezTo>
                    <a:cubicBezTo>
                      <a:pt x="1830" y="2005"/>
                      <a:pt x="1724" y="1865"/>
                      <a:pt x="1584" y="1724"/>
                    </a:cubicBezTo>
                    <a:cubicBezTo>
                      <a:pt x="1478" y="1618"/>
                      <a:pt x="1372" y="1478"/>
                      <a:pt x="1232" y="1372"/>
                    </a:cubicBezTo>
                    <a:cubicBezTo>
                      <a:pt x="986" y="1091"/>
                      <a:pt x="739" y="845"/>
                      <a:pt x="493" y="563"/>
                    </a:cubicBezTo>
                    <a:cubicBezTo>
                      <a:pt x="446" y="516"/>
                      <a:pt x="384" y="497"/>
                      <a:pt x="320" y="497"/>
                    </a:cubicBezTo>
                    <a:cubicBezTo>
                      <a:pt x="243" y="497"/>
                      <a:pt x="164" y="525"/>
                      <a:pt x="106" y="563"/>
                    </a:cubicBezTo>
                    <a:cubicBezTo>
                      <a:pt x="1" y="669"/>
                      <a:pt x="36" y="845"/>
                      <a:pt x="106" y="950"/>
                    </a:cubicBezTo>
                    <a:cubicBezTo>
                      <a:pt x="177" y="1021"/>
                      <a:pt x="282" y="1091"/>
                      <a:pt x="353" y="1161"/>
                    </a:cubicBezTo>
                    <a:cubicBezTo>
                      <a:pt x="282" y="1267"/>
                      <a:pt x="317" y="1407"/>
                      <a:pt x="388" y="1478"/>
                    </a:cubicBezTo>
                    <a:cubicBezTo>
                      <a:pt x="493" y="1618"/>
                      <a:pt x="599" y="1689"/>
                      <a:pt x="704" y="1794"/>
                    </a:cubicBezTo>
                    <a:cubicBezTo>
                      <a:pt x="810" y="1900"/>
                      <a:pt x="915" y="2005"/>
                      <a:pt x="1021" y="2076"/>
                    </a:cubicBezTo>
                    <a:cubicBezTo>
                      <a:pt x="1126" y="2181"/>
                      <a:pt x="1232" y="2287"/>
                      <a:pt x="1337" y="2392"/>
                    </a:cubicBezTo>
                    <a:cubicBezTo>
                      <a:pt x="1408" y="2498"/>
                      <a:pt x="1478" y="2568"/>
                      <a:pt x="1584" y="2674"/>
                    </a:cubicBezTo>
                    <a:cubicBezTo>
                      <a:pt x="1654" y="2709"/>
                      <a:pt x="1724" y="2779"/>
                      <a:pt x="1795" y="2814"/>
                    </a:cubicBezTo>
                    <a:cubicBezTo>
                      <a:pt x="1830" y="2849"/>
                      <a:pt x="1865" y="2885"/>
                      <a:pt x="1900" y="2885"/>
                    </a:cubicBezTo>
                    <a:cubicBezTo>
                      <a:pt x="1935" y="2920"/>
                      <a:pt x="1970" y="2920"/>
                      <a:pt x="1970" y="2920"/>
                    </a:cubicBezTo>
                    <a:lnTo>
                      <a:pt x="2111" y="2920"/>
                    </a:lnTo>
                    <a:cubicBezTo>
                      <a:pt x="2322" y="2885"/>
                      <a:pt x="2357" y="2674"/>
                      <a:pt x="2428" y="2533"/>
                    </a:cubicBezTo>
                    <a:lnTo>
                      <a:pt x="2463" y="2357"/>
                    </a:lnTo>
                    <a:cubicBezTo>
                      <a:pt x="2498" y="2216"/>
                      <a:pt x="2533" y="2111"/>
                      <a:pt x="2603" y="1970"/>
                    </a:cubicBezTo>
                    <a:cubicBezTo>
                      <a:pt x="2603" y="1935"/>
                      <a:pt x="2603" y="1935"/>
                      <a:pt x="2603" y="1900"/>
                    </a:cubicBezTo>
                    <a:cubicBezTo>
                      <a:pt x="2639" y="1829"/>
                      <a:pt x="2639" y="1759"/>
                      <a:pt x="2674" y="1689"/>
                    </a:cubicBezTo>
                    <a:cubicBezTo>
                      <a:pt x="2744" y="1513"/>
                      <a:pt x="2779" y="1337"/>
                      <a:pt x="2814" y="1161"/>
                    </a:cubicBezTo>
                    <a:cubicBezTo>
                      <a:pt x="2920" y="880"/>
                      <a:pt x="2990" y="563"/>
                      <a:pt x="3025" y="282"/>
                    </a:cubicBezTo>
                    <a:cubicBezTo>
                      <a:pt x="3025" y="212"/>
                      <a:pt x="3025" y="177"/>
                      <a:pt x="2990" y="141"/>
                    </a:cubicBezTo>
                    <a:cubicBezTo>
                      <a:pt x="2955" y="71"/>
                      <a:pt x="2920" y="36"/>
                      <a:pt x="2850" y="36"/>
                    </a:cubicBezTo>
                    <a:cubicBezTo>
                      <a:pt x="2814" y="1"/>
                      <a:pt x="2814" y="1"/>
                      <a:pt x="2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5"/>
              <p:cNvSpPr/>
              <p:nvPr/>
            </p:nvSpPr>
            <p:spPr>
              <a:xfrm>
                <a:off x="3263550" y="1263000"/>
                <a:ext cx="159150" cy="267975"/>
              </a:xfrm>
              <a:custGeom>
                <a:rect b="b" l="l" r="r" t="t"/>
                <a:pathLst>
                  <a:path extrusionOk="0" h="10719" w="6366">
                    <a:moveTo>
                      <a:pt x="5205" y="1"/>
                    </a:moveTo>
                    <a:cubicBezTo>
                      <a:pt x="5065" y="1"/>
                      <a:pt x="4924" y="141"/>
                      <a:pt x="4959" y="247"/>
                    </a:cubicBezTo>
                    <a:lnTo>
                      <a:pt x="4924" y="282"/>
                    </a:lnTo>
                    <a:cubicBezTo>
                      <a:pt x="4959" y="669"/>
                      <a:pt x="4994" y="1091"/>
                      <a:pt x="5030" y="1478"/>
                    </a:cubicBezTo>
                    <a:cubicBezTo>
                      <a:pt x="5065" y="1689"/>
                      <a:pt x="5065" y="1935"/>
                      <a:pt x="5100" y="2146"/>
                    </a:cubicBezTo>
                    <a:cubicBezTo>
                      <a:pt x="5170" y="2744"/>
                      <a:pt x="5205" y="3342"/>
                      <a:pt x="5276" y="3940"/>
                    </a:cubicBezTo>
                    <a:cubicBezTo>
                      <a:pt x="5346" y="4608"/>
                      <a:pt x="5416" y="5241"/>
                      <a:pt x="5487" y="5874"/>
                    </a:cubicBezTo>
                    <a:cubicBezTo>
                      <a:pt x="5522" y="6401"/>
                      <a:pt x="5592" y="6929"/>
                      <a:pt x="5663" y="7457"/>
                    </a:cubicBezTo>
                    <a:cubicBezTo>
                      <a:pt x="5698" y="7738"/>
                      <a:pt x="5733" y="8019"/>
                      <a:pt x="5768" y="8336"/>
                    </a:cubicBezTo>
                    <a:lnTo>
                      <a:pt x="5768" y="8371"/>
                    </a:lnTo>
                    <a:cubicBezTo>
                      <a:pt x="5803" y="8476"/>
                      <a:pt x="5803" y="8617"/>
                      <a:pt x="5838" y="8723"/>
                    </a:cubicBezTo>
                    <a:cubicBezTo>
                      <a:pt x="5838" y="8793"/>
                      <a:pt x="5838" y="8828"/>
                      <a:pt x="5838" y="8899"/>
                    </a:cubicBezTo>
                    <a:cubicBezTo>
                      <a:pt x="5838" y="8934"/>
                      <a:pt x="5838" y="8969"/>
                      <a:pt x="5838" y="9039"/>
                    </a:cubicBezTo>
                    <a:cubicBezTo>
                      <a:pt x="5592" y="9110"/>
                      <a:pt x="5346" y="9180"/>
                      <a:pt x="5100" y="9215"/>
                    </a:cubicBezTo>
                    <a:cubicBezTo>
                      <a:pt x="4959" y="9250"/>
                      <a:pt x="4819" y="9285"/>
                      <a:pt x="4678" y="9285"/>
                    </a:cubicBezTo>
                    <a:cubicBezTo>
                      <a:pt x="4537" y="9321"/>
                      <a:pt x="4361" y="9321"/>
                      <a:pt x="4221" y="9356"/>
                    </a:cubicBezTo>
                    <a:cubicBezTo>
                      <a:pt x="3939" y="9426"/>
                      <a:pt x="3658" y="9461"/>
                      <a:pt x="3377" y="9532"/>
                    </a:cubicBezTo>
                    <a:cubicBezTo>
                      <a:pt x="3060" y="9602"/>
                      <a:pt x="2779" y="9672"/>
                      <a:pt x="2462" y="9743"/>
                    </a:cubicBezTo>
                    <a:cubicBezTo>
                      <a:pt x="2110" y="9813"/>
                      <a:pt x="1724" y="9883"/>
                      <a:pt x="1372" y="9954"/>
                    </a:cubicBezTo>
                    <a:cubicBezTo>
                      <a:pt x="1161" y="9989"/>
                      <a:pt x="985" y="10024"/>
                      <a:pt x="774" y="10059"/>
                    </a:cubicBezTo>
                    <a:cubicBezTo>
                      <a:pt x="563" y="10094"/>
                      <a:pt x="352" y="10094"/>
                      <a:pt x="176" y="10200"/>
                    </a:cubicBezTo>
                    <a:cubicBezTo>
                      <a:pt x="35" y="10305"/>
                      <a:pt x="0" y="10446"/>
                      <a:pt x="71" y="10587"/>
                    </a:cubicBezTo>
                    <a:cubicBezTo>
                      <a:pt x="106" y="10657"/>
                      <a:pt x="176" y="10692"/>
                      <a:pt x="247" y="10692"/>
                    </a:cubicBezTo>
                    <a:cubicBezTo>
                      <a:pt x="282" y="10710"/>
                      <a:pt x="308" y="10719"/>
                      <a:pt x="334" y="10719"/>
                    </a:cubicBezTo>
                    <a:cubicBezTo>
                      <a:pt x="361" y="10719"/>
                      <a:pt x="387" y="10710"/>
                      <a:pt x="422" y="10692"/>
                    </a:cubicBezTo>
                    <a:cubicBezTo>
                      <a:pt x="563" y="10657"/>
                      <a:pt x="669" y="10622"/>
                      <a:pt x="809" y="10622"/>
                    </a:cubicBezTo>
                    <a:cubicBezTo>
                      <a:pt x="950" y="10587"/>
                      <a:pt x="1055" y="10551"/>
                      <a:pt x="1196" y="10551"/>
                    </a:cubicBezTo>
                    <a:cubicBezTo>
                      <a:pt x="1513" y="10481"/>
                      <a:pt x="1794" y="10411"/>
                      <a:pt x="2075" y="10376"/>
                    </a:cubicBezTo>
                    <a:cubicBezTo>
                      <a:pt x="2357" y="10305"/>
                      <a:pt x="2603" y="10235"/>
                      <a:pt x="2884" y="10200"/>
                    </a:cubicBezTo>
                    <a:cubicBezTo>
                      <a:pt x="3166" y="10129"/>
                      <a:pt x="3482" y="10059"/>
                      <a:pt x="3763" y="9989"/>
                    </a:cubicBezTo>
                    <a:cubicBezTo>
                      <a:pt x="3904" y="9954"/>
                      <a:pt x="4045" y="9954"/>
                      <a:pt x="4185" y="9918"/>
                    </a:cubicBezTo>
                    <a:cubicBezTo>
                      <a:pt x="4291" y="9883"/>
                      <a:pt x="4396" y="9883"/>
                      <a:pt x="4537" y="9848"/>
                    </a:cubicBezTo>
                    <a:lnTo>
                      <a:pt x="4959" y="9778"/>
                    </a:lnTo>
                    <a:cubicBezTo>
                      <a:pt x="5100" y="9743"/>
                      <a:pt x="5241" y="9743"/>
                      <a:pt x="5381" y="9707"/>
                    </a:cubicBezTo>
                    <a:cubicBezTo>
                      <a:pt x="5452" y="9672"/>
                      <a:pt x="5522" y="9672"/>
                      <a:pt x="5627" y="9637"/>
                    </a:cubicBezTo>
                    <a:cubicBezTo>
                      <a:pt x="5698" y="9637"/>
                      <a:pt x="5768" y="9602"/>
                      <a:pt x="5838" y="9567"/>
                    </a:cubicBezTo>
                    <a:cubicBezTo>
                      <a:pt x="5909" y="9567"/>
                      <a:pt x="5979" y="9532"/>
                      <a:pt x="6049" y="9496"/>
                    </a:cubicBezTo>
                    <a:cubicBezTo>
                      <a:pt x="6085" y="9496"/>
                      <a:pt x="6120" y="9461"/>
                      <a:pt x="6155" y="9461"/>
                    </a:cubicBezTo>
                    <a:cubicBezTo>
                      <a:pt x="6190" y="9426"/>
                      <a:pt x="6225" y="9391"/>
                      <a:pt x="6260" y="9356"/>
                    </a:cubicBezTo>
                    <a:cubicBezTo>
                      <a:pt x="6296" y="9321"/>
                      <a:pt x="6331" y="9285"/>
                      <a:pt x="6331" y="9215"/>
                    </a:cubicBezTo>
                    <a:cubicBezTo>
                      <a:pt x="6366" y="9180"/>
                      <a:pt x="6366" y="9110"/>
                      <a:pt x="6366" y="9074"/>
                    </a:cubicBezTo>
                    <a:cubicBezTo>
                      <a:pt x="6331" y="8934"/>
                      <a:pt x="6331" y="8793"/>
                      <a:pt x="6296" y="8687"/>
                    </a:cubicBezTo>
                    <a:cubicBezTo>
                      <a:pt x="6296" y="8547"/>
                      <a:pt x="6260" y="8406"/>
                      <a:pt x="6260" y="8301"/>
                    </a:cubicBezTo>
                    <a:cubicBezTo>
                      <a:pt x="6190" y="7738"/>
                      <a:pt x="6120" y="7175"/>
                      <a:pt x="6049" y="6648"/>
                    </a:cubicBezTo>
                    <a:cubicBezTo>
                      <a:pt x="6014" y="6050"/>
                      <a:pt x="5944" y="5487"/>
                      <a:pt x="5874" y="4889"/>
                    </a:cubicBezTo>
                    <a:cubicBezTo>
                      <a:pt x="5838" y="4327"/>
                      <a:pt x="5768" y="3764"/>
                      <a:pt x="5698" y="3236"/>
                    </a:cubicBezTo>
                    <a:cubicBezTo>
                      <a:pt x="5663" y="2849"/>
                      <a:pt x="5627" y="2463"/>
                      <a:pt x="5592" y="2076"/>
                    </a:cubicBezTo>
                    <a:cubicBezTo>
                      <a:pt x="5557" y="1830"/>
                      <a:pt x="5557" y="1583"/>
                      <a:pt x="5522" y="1337"/>
                    </a:cubicBezTo>
                    <a:cubicBezTo>
                      <a:pt x="5487" y="985"/>
                      <a:pt x="5487" y="634"/>
                      <a:pt x="5452" y="247"/>
                    </a:cubicBezTo>
                    <a:cubicBezTo>
                      <a:pt x="5452" y="177"/>
                      <a:pt x="5416" y="141"/>
                      <a:pt x="5381" y="71"/>
                    </a:cubicBezTo>
                    <a:cubicBezTo>
                      <a:pt x="5311" y="36"/>
                      <a:pt x="5276" y="1"/>
                      <a:pt x="5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5"/>
              <p:cNvSpPr/>
              <p:nvPr/>
            </p:nvSpPr>
            <p:spPr>
              <a:xfrm>
                <a:off x="3253875" y="1466100"/>
                <a:ext cx="63325" cy="107075"/>
              </a:xfrm>
              <a:custGeom>
                <a:rect b="b" l="l" r="r" t="t"/>
                <a:pathLst>
                  <a:path extrusionOk="0" h="4283" w="2533">
                    <a:moveTo>
                      <a:pt x="1759" y="1"/>
                    </a:moveTo>
                    <a:cubicBezTo>
                      <a:pt x="1724" y="36"/>
                      <a:pt x="1689" y="36"/>
                      <a:pt x="1689" y="36"/>
                    </a:cubicBezTo>
                    <a:cubicBezTo>
                      <a:pt x="1583" y="36"/>
                      <a:pt x="1513" y="71"/>
                      <a:pt x="1478" y="141"/>
                    </a:cubicBezTo>
                    <a:cubicBezTo>
                      <a:pt x="1337" y="247"/>
                      <a:pt x="1231" y="423"/>
                      <a:pt x="1126" y="563"/>
                    </a:cubicBezTo>
                    <a:cubicBezTo>
                      <a:pt x="1020" y="669"/>
                      <a:pt x="950" y="775"/>
                      <a:pt x="880" y="880"/>
                    </a:cubicBezTo>
                    <a:cubicBezTo>
                      <a:pt x="809" y="1021"/>
                      <a:pt x="704" y="1126"/>
                      <a:pt x="634" y="1267"/>
                    </a:cubicBezTo>
                    <a:cubicBezTo>
                      <a:pt x="598" y="1337"/>
                      <a:pt x="528" y="1408"/>
                      <a:pt x="493" y="1513"/>
                    </a:cubicBezTo>
                    <a:cubicBezTo>
                      <a:pt x="422" y="1619"/>
                      <a:pt x="352" y="1759"/>
                      <a:pt x="317" y="1865"/>
                    </a:cubicBezTo>
                    <a:cubicBezTo>
                      <a:pt x="211" y="2041"/>
                      <a:pt x="141" y="2252"/>
                      <a:pt x="71" y="2463"/>
                    </a:cubicBezTo>
                    <a:cubicBezTo>
                      <a:pt x="36" y="2533"/>
                      <a:pt x="36" y="2638"/>
                      <a:pt x="0" y="2744"/>
                    </a:cubicBezTo>
                    <a:cubicBezTo>
                      <a:pt x="0" y="2849"/>
                      <a:pt x="36" y="2990"/>
                      <a:pt x="141" y="3061"/>
                    </a:cubicBezTo>
                    <a:cubicBezTo>
                      <a:pt x="176" y="3131"/>
                      <a:pt x="247" y="3166"/>
                      <a:pt x="317" y="3236"/>
                    </a:cubicBezTo>
                    <a:cubicBezTo>
                      <a:pt x="387" y="3272"/>
                      <a:pt x="422" y="3307"/>
                      <a:pt x="493" y="3377"/>
                    </a:cubicBezTo>
                    <a:cubicBezTo>
                      <a:pt x="598" y="3483"/>
                      <a:pt x="739" y="3588"/>
                      <a:pt x="880" y="3658"/>
                    </a:cubicBezTo>
                    <a:cubicBezTo>
                      <a:pt x="1091" y="3834"/>
                      <a:pt x="1302" y="4010"/>
                      <a:pt x="1548" y="4151"/>
                    </a:cubicBezTo>
                    <a:cubicBezTo>
                      <a:pt x="1689" y="4221"/>
                      <a:pt x="1829" y="4256"/>
                      <a:pt x="1970" y="4256"/>
                    </a:cubicBezTo>
                    <a:cubicBezTo>
                      <a:pt x="2005" y="4274"/>
                      <a:pt x="2040" y="4283"/>
                      <a:pt x="2080" y="4283"/>
                    </a:cubicBezTo>
                    <a:cubicBezTo>
                      <a:pt x="2119" y="4283"/>
                      <a:pt x="2163" y="4274"/>
                      <a:pt x="2216" y="4256"/>
                    </a:cubicBezTo>
                    <a:cubicBezTo>
                      <a:pt x="2286" y="4256"/>
                      <a:pt x="2357" y="4221"/>
                      <a:pt x="2427" y="4151"/>
                    </a:cubicBezTo>
                    <a:cubicBezTo>
                      <a:pt x="2497" y="4116"/>
                      <a:pt x="2533" y="4010"/>
                      <a:pt x="2533" y="3940"/>
                    </a:cubicBezTo>
                    <a:cubicBezTo>
                      <a:pt x="2533" y="3905"/>
                      <a:pt x="2533" y="3869"/>
                      <a:pt x="2497" y="3834"/>
                    </a:cubicBezTo>
                    <a:cubicBezTo>
                      <a:pt x="2497" y="3799"/>
                      <a:pt x="2462" y="3729"/>
                      <a:pt x="2462" y="3694"/>
                    </a:cubicBezTo>
                    <a:cubicBezTo>
                      <a:pt x="2392" y="3623"/>
                      <a:pt x="2322" y="3553"/>
                      <a:pt x="2216" y="3483"/>
                    </a:cubicBezTo>
                    <a:cubicBezTo>
                      <a:pt x="2040" y="3342"/>
                      <a:pt x="1864" y="3201"/>
                      <a:pt x="1689" y="3061"/>
                    </a:cubicBezTo>
                    <a:cubicBezTo>
                      <a:pt x="1618" y="3025"/>
                      <a:pt x="1548" y="2955"/>
                      <a:pt x="1442" y="2885"/>
                    </a:cubicBezTo>
                    <a:cubicBezTo>
                      <a:pt x="1372" y="2849"/>
                      <a:pt x="1267" y="2779"/>
                      <a:pt x="1161" y="2709"/>
                    </a:cubicBezTo>
                    <a:lnTo>
                      <a:pt x="880" y="2533"/>
                    </a:lnTo>
                    <a:cubicBezTo>
                      <a:pt x="809" y="2498"/>
                      <a:pt x="774" y="2463"/>
                      <a:pt x="739" y="2463"/>
                    </a:cubicBezTo>
                    <a:cubicBezTo>
                      <a:pt x="1126" y="1759"/>
                      <a:pt x="1583" y="1091"/>
                      <a:pt x="2040" y="388"/>
                    </a:cubicBezTo>
                    <a:cubicBezTo>
                      <a:pt x="2111" y="282"/>
                      <a:pt x="2075" y="106"/>
                      <a:pt x="1935" y="36"/>
                    </a:cubicBezTo>
                    <a:cubicBezTo>
                      <a:pt x="1900" y="1"/>
                      <a:pt x="1864" y="1"/>
                      <a:pt x="1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5"/>
              <p:cNvSpPr/>
              <p:nvPr/>
            </p:nvSpPr>
            <p:spPr>
              <a:xfrm>
                <a:off x="3253875" y="1266525"/>
                <a:ext cx="194325" cy="284400"/>
              </a:xfrm>
              <a:custGeom>
                <a:rect b="b" l="l" r="r" t="t"/>
                <a:pathLst>
                  <a:path extrusionOk="0" h="11376" w="7773">
                    <a:moveTo>
                      <a:pt x="5979" y="0"/>
                    </a:moveTo>
                    <a:cubicBezTo>
                      <a:pt x="5979" y="0"/>
                      <a:pt x="5944" y="0"/>
                      <a:pt x="5909" y="36"/>
                    </a:cubicBezTo>
                    <a:lnTo>
                      <a:pt x="5944" y="0"/>
                    </a:lnTo>
                    <a:lnTo>
                      <a:pt x="5944" y="0"/>
                    </a:lnTo>
                    <a:cubicBezTo>
                      <a:pt x="5874" y="36"/>
                      <a:pt x="5803" y="71"/>
                      <a:pt x="5768" y="141"/>
                    </a:cubicBezTo>
                    <a:cubicBezTo>
                      <a:pt x="5768" y="141"/>
                      <a:pt x="5768" y="176"/>
                      <a:pt x="5733" y="176"/>
                    </a:cubicBezTo>
                    <a:cubicBezTo>
                      <a:pt x="5733" y="247"/>
                      <a:pt x="5733" y="282"/>
                      <a:pt x="5733" y="317"/>
                    </a:cubicBezTo>
                    <a:cubicBezTo>
                      <a:pt x="5803" y="774"/>
                      <a:pt x="5874" y="1231"/>
                      <a:pt x="5944" y="1689"/>
                    </a:cubicBezTo>
                    <a:cubicBezTo>
                      <a:pt x="5979" y="1935"/>
                      <a:pt x="6014" y="2181"/>
                      <a:pt x="6050" y="2427"/>
                    </a:cubicBezTo>
                    <a:lnTo>
                      <a:pt x="6225" y="3588"/>
                    </a:lnTo>
                    <a:cubicBezTo>
                      <a:pt x="6296" y="3834"/>
                      <a:pt x="6331" y="4080"/>
                      <a:pt x="6366" y="4326"/>
                    </a:cubicBezTo>
                    <a:cubicBezTo>
                      <a:pt x="6507" y="4959"/>
                      <a:pt x="6612" y="5592"/>
                      <a:pt x="6753" y="6190"/>
                    </a:cubicBezTo>
                    <a:cubicBezTo>
                      <a:pt x="6858" y="6753"/>
                      <a:pt x="6929" y="7280"/>
                      <a:pt x="7034" y="7808"/>
                    </a:cubicBezTo>
                    <a:cubicBezTo>
                      <a:pt x="7069" y="8054"/>
                      <a:pt x="7105" y="8265"/>
                      <a:pt x="7140" y="8476"/>
                    </a:cubicBezTo>
                    <a:lnTo>
                      <a:pt x="7175" y="8687"/>
                    </a:lnTo>
                    <a:cubicBezTo>
                      <a:pt x="7140" y="8722"/>
                      <a:pt x="7105" y="8722"/>
                      <a:pt x="7105" y="8722"/>
                    </a:cubicBezTo>
                    <a:cubicBezTo>
                      <a:pt x="6929" y="8758"/>
                      <a:pt x="6788" y="8793"/>
                      <a:pt x="6647" y="8828"/>
                    </a:cubicBezTo>
                    <a:cubicBezTo>
                      <a:pt x="6507" y="8898"/>
                      <a:pt x="6366" y="8933"/>
                      <a:pt x="6225" y="8969"/>
                    </a:cubicBezTo>
                    <a:cubicBezTo>
                      <a:pt x="5909" y="9074"/>
                      <a:pt x="5592" y="9180"/>
                      <a:pt x="5276" y="9285"/>
                    </a:cubicBezTo>
                    <a:lnTo>
                      <a:pt x="4432" y="9566"/>
                    </a:lnTo>
                    <a:cubicBezTo>
                      <a:pt x="4291" y="9602"/>
                      <a:pt x="4150" y="9637"/>
                      <a:pt x="4045" y="9707"/>
                    </a:cubicBezTo>
                    <a:cubicBezTo>
                      <a:pt x="3904" y="9742"/>
                      <a:pt x="3799" y="9777"/>
                      <a:pt x="3693" y="9813"/>
                    </a:cubicBezTo>
                    <a:cubicBezTo>
                      <a:pt x="3412" y="9883"/>
                      <a:pt x="3131" y="9988"/>
                      <a:pt x="2814" y="10059"/>
                    </a:cubicBezTo>
                    <a:cubicBezTo>
                      <a:pt x="2533" y="10129"/>
                      <a:pt x="2216" y="10199"/>
                      <a:pt x="1900" y="10270"/>
                    </a:cubicBezTo>
                    <a:cubicBezTo>
                      <a:pt x="1618" y="10340"/>
                      <a:pt x="1372" y="10410"/>
                      <a:pt x="1091" y="10481"/>
                    </a:cubicBezTo>
                    <a:cubicBezTo>
                      <a:pt x="985" y="10516"/>
                      <a:pt x="845" y="10551"/>
                      <a:pt x="739" y="10621"/>
                    </a:cubicBezTo>
                    <a:cubicBezTo>
                      <a:pt x="528" y="10692"/>
                      <a:pt x="352" y="10727"/>
                      <a:pt x="176" y="10832"/>
                    </a:cubicBezTo>
                    <a:cubicBezTo>
                      <a:pt x="71" y="10938"/>
                      <a:pt x="0" y="11114"/>
                      <a:pt x="71" y="11219"/>
                    </a:cubicBezTo>
                    <a:cubicBezTo>
                      <a:pt x="118" y="11313"/>
                      <a:pt x="211" y="11376"/>
                      <a:pt x="310" y="11376"/>
                    </a:cubicBezTo>
                    <a:cubicBezTo>
                      <a:pt x="360" y="11376"/>
                      <a:pt x="411" y="11360"/>
                      <a:pt x="458" y="11325"/>
                    </a:cubicBezTo>
                    <a:cubicBezTo>
                      <a:pt x="505" y="11301"/>
                      <a:pt x="536" y="11294"/>
                      <a:pt x="572" y="11281"/>
                    </a:cubicBezTo>
                    <a:lnTo>
                      <a:pt x="572" y="11281"/>
                    </a:lnTo>
                    <a:cubicBezTo>
                      <a:pt x="567" y="11286"/>
                      <a:pt x="563" y="11290"/>
                      <a:pt x="563" y="11290"/>
                    </a:cubicBezTo>
                    <a:cubicBezTo>
                      <a:pt x="563" y="11290"/>
                      <a:pt x="585" y="11290"/>
                      <a:pt x="594" y="11272"/>
                    </a:cubicBezTo>
                    <a:lnTo>
                      <a:pt x="594" y="11272"/>
                    </a:lnTo>
                    <a:cubicBezTo>
                      <a:pt x="606" y="11267"/>
                      <a:pt x="619" y="11262"/>
                      <a:pt x="634" y="11255"/>
                    </a:cubicBezTo>
                    <a:lnTo>
                      <a:pt x="704" y="11219"/>
                    </a:lnTo>
                    <a:cubicBezTo>
                      <a:pt x="845" y="11184"/>
                      <a:pt x="985" y="11114"/>
                      <a:pt x="1126" y="11079"/>
                    </a:cubicBezTo>
                    <a:cubicBezTo>
                      <a:pt x="1231" y="11044"/>
                      <a:pt x="1337" y="11008"/>
                      <a:pt x="1478" y="10973"/>
                    </a:cubicBezTo>
                    <a:cubicBezTo>
                      <a:pt x="1794" y="10868"/>
                      <a:pt x="2111" y="10797"/>
                      <a:pt x="2427" y="10727"/>
                    </a:cubicBezTo>
                    <a:cubicBezTo>
                      <a:pt x="2955" y="10586"/>
                      <a:pt x="3482" y="10446"/>
                      <a:pt x="4010" y="10270"/>
                    </a:cubicBezTo>
                    <a:cubicBezTo>
                      <a:pt x="4502" y="10094"/>
                      <a:pt x="5030" y="9953"/>
                      <a:pt x="5522" y="9777"/>
                    </a:cubicBezTo>
                    <a:lnTo>
                      <a:pt x="6331" y="9496"/>
                    </a:lnTo>
                    <a:cubicBezTo>
                      <a:pt x="6436" y="9461"/>
                      <a:pt x="6542" y="9426"/>
                      <a:pt x="6612" y="9391"/>
                    </a:cubicBezTo>
                    <a:cubicBezTo>
                      <a:pt x="6858" y="9320"/>
                      <a:pt x="7069" y="9250"/>
                      <a:pt x="7281" y="9215"/>
                    </a:cubicBezTo>
                    <a:lnTo>
                      <a:pt x="7351" y="9215"/>
                    </a:lnTo>
                    <a:cubicBezTo>
                      <a:pt x="7386" y="9215"/>
                      <a:pt x="7386" y="9250"/>
                      <a:pt x="7421" y="9250"/>
                    </a:cubicBezTo>
                    <a:cubicBezTo>
                      <a:pt x="7492" y="9250"/>
                      <a:pt x="7562" y="9250"/>
                      <a:pt x="7632" y="9215"/>
                    </a:cubicBezTo>
                    <a:cubicBezTo>
                      <a:pt x="7667" y="9180"/>
                      <a:pt x="7738" y="9109"/>
                      <a:pt x="7738" y="9074"/>
                    </a:cubicBezTo>
                    <a:lnTo>
                      <a:pt x="7738" y="9039"/>
                    </a:lnTo>
                    <a:cubicBezTo>
                      <a:pt x="7773" y="9004"/>
                      <a:pt x="7773" y="8969"/>
                      <a:pt x="7738" y="8898"/>
                    </a:cubicBezTo>
                    <a:cubicBezTo>
                      <a:pt x="7738" y="8898"/>
                      <a:pt x="7738" y="8863"/>
                      <a:pt x="7738" y="8863"/>
                    </a:cubicBezTo>
                    <a:cubicBezTo>
                      <a:pt x="7738" y="8828"/>
                      <a:pt x="7738" y="8793"/>
                      <a:pt x="7703" y="8758"/>
                    </a:cubicBezTo>
                    <a:cubicBezTo>
                      <a:pt x="7703" y="8687"/>
                      <a:pt x="7703" y="8652"/>
                      <a:pt x="7667" y="8582"/>
                    </a:cubicBezTo>
                    <a:cubicBezTo>
                      <a:pt x="7667" y="8406"/>
                      <a:pt x="7632" y="8265"/>
                      <a:pt x="7597" y="8089"/>
                    </a:cubicBezTo>
                    <a:cubicBezTo>
                      <a:pt x="7527" y="7808"/>
                      <a:pt x="7492" y="7491"/>
                      <a:pt x="7421" y="7175"/>
                    </a:cubicBezTo>
                    <a:cubicBezTo>
                      <a:pt x="7351" y="6612"/>
                      <a:pt x="7245" y="6014"/>
                      <a:pt x="7105" y="5452"/>
                    </a:cubicBezTo>
                    <a:cubicBezTo>
                      <a:pt x="6999" y="4819"/>
                      <a:pt x="6894" y="4221"/>
                      <a:pt x="6753" y="3623"/>
                    </a:cubicBezTo>
                    <a:cubicBezTo>
                      <a:pt x="6718" y="3341"/>
                      <a:pt x="6683" y="3060"/>
                      <a:pt x="6647" y="2814"/>
                    </a:cubicBezTo>
                    <a:cubicBezTo>
                      <a:pt x="6577" y="2568"/>
                      <a:pt x="6542" y="2322"/>
                      <a:pt x="6507" y="2075"/>
                    </a:cubicBezTo>
                    <a:cubicBezTo>
                      <a:pt x="6436" y="1442"/>
                      <a:pt x="6331" y="844"/>
                      <a:pt x="6261" y="211"/>
                    </a:cubicBezTo>
                    <a:cubicBezTo>
                      <a:pt x="6225" y="141"/>
                      <a:pt x="6190" y="71"/>
                      <a:pt x="6120" y="36"/>
                    </a:cubicBezTo>
                    <a:cubicBezTo>
                      <a:pt x="6085" y="36"/>
                      <a:pt x="6050" y="0"/>
                      <a:pt x="59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5"/>
              <p:cNvSpPr/>
              <p:nvPr/>
            </p:nvSpPr>
            <p:spPr>
              <a:xfrm>
                <a:off x="2387825" y="1276200"/>
                <a:ext cx="190825" cy="307100"/>
              </a:xfrm>
              <a:custGeom>
                <a:rect b="b" l="l" r="r" t="t"/>
                <a:pathLst>
                  <a:path extrusionOk="0" h="12284" w="7633">
                    <a:moveTo>
                      <a:pt x="915" y="4959"/>
                    </a:moveTo>
                    <a:cubicBezTo>
                      <a:pt x="950" y="5240"/>
                      <a:pt x="986" y="5522"/>
                      <a:pt x="1021" y="5838"/>
                    </a:cubicBezTo>
                    <a:cubicBezTo>
                      <a:pt x="1056" y="5979"/>
                      <a:pt x="1056" y="6120"/>
                      <a:pt x="1091" y="6260"/>
                    </a:cubicBezTo>
                    <a:cubicBezTo>
                      <a:pt x="1091" y="6331"/>
                      <a:pt x="1091" y="6401"/>
                      <a:pt x="1091" y="6507"/>
                    </a:cubicBezTo>
                    <a:cubicBezTo>
                      <a:pt x="1056" y="6190"/>
                      <a:pt x="1021" y="5873"/>
                      <a:pt x="986" y="5557"/>
                    </a:cubicBezTo>
                    <a:cubicBezTo>
                      <a:pt x="950" y="5346"/>
                      <a:pt x="915" y="5135"/>
                      <a:pt x="915" y="4959"/>
                    </a:cubicBezTo>
                    <a:close/>
                    <a:moveTo>
                      <a:pt x="2674" y="11465"/>
                    </a:moveTo>
                    <a:cubicBezTo>
                      <a:pt x="2920" y="11465"/>
                      <a:pt x="3166" y="11501"/>
                      <a:pt x="3447" y="11536"/>
                    </a:cubicBezTo>
                    <a:cubicBezTo>
                      <a:pt x="3553" y="11536"/>
                      <a:pt x="3658" y="11571"/>
                      <a:pt x="3764" y="11571"/>
                    </a:cubicBezTo>
                    <a:cubicBezTo>
                      <a:pt x="3834" y="11606"/>
                      <a:pt x="3905" y="11606"/>
                      <a:pt x="3940" y="11606"/>
                    </a:cubicBezTo>
                    <a:cubicBezTo>
                      <a:pt x="4045" y="11641"/>
                      <a:pt x="4116" y="11641"/>
                      <a:pt x="4186" y="11676"/>
                    </a:cubicBezTo>
                    <a:cubicBezTo>
                      <a:pt x="4327" y="11676"/>
                      <a:pt x="4432" y="11712"/>
                      <a:pt x="4573" y="11747"/>
                    </a:cubicBezTo>
                    <a:cubicBezTo>
                      <a:pt x="4573" y="11747"/>
                      <a:pt x="4608" y="11747"/>
                      <a:pt x="4608" y="11782"/>
                    </a:cubicBezTo>
                    <a:lnTo>
                      <a:pt x="2849" y="11782"/>
                    </a:lnTo>
                    <a:cubicBezTo>
                      <a:pt x="2498" y="11782"/>
                      <a:pt x="2146" y="11782"/>
                      <a:pt x="1794" y="11747"/>
                    </a:cubicBezTo>
                    <a:cubicBezTo>
                      <a:pt x="1759" y="11747"/>
                      <a:pt x="1759" y="11712"/>
                      <a:pt x="1724" y="11712"/>
                    </a:cubicBezTo>
                    <a:cubicBezTo>
                      <a:pt x="1689" y="11641"/>
                      <a:pt x="1689" y="11571"/>
                      <a:pt x="1689" y="11501"/>
                    </a:cubicBezTo>
                    <a:lnTo>
                      <a:pt x="1689" y="11465"/>
                    </a:lnTo>
                    <a:lnTo>
                      <a:pt x="1759" y="11501"/>
                    </a:lnTo>
                    <a:lnTo>
                      <a:pt x="1865" y="11501"/>
                    </a:lnTo>
                    <a:cubicBezTo>
                      <a:pt x="1935" y="11501"/>
                      <a:pt x="2005" y="11465"/>
                      <a:pt x="2076" y="11465"/>
                    </a:cubicBezTo>
                    <a:close/>
                    <a:moveTo>
                      <a:pt x="493" y="0"/>
                    </a:moveTo>
                    <a:cubicBezTo>
                      <a:pt x="423" y="0"/>
                      <a:pt x="352" y="35"/>
                      <a:pt x="317" y="71"/>
                    </a:cubicBezTo>
                    <a:lnTo>
                      <a:pt x="282" y="71"/>
                    </a:lnTo>
                    <a:cubicBezTo>
                      <a:pt x="247" y="141"/>
                      <a:pt x="212" y="211"/>
                      <a:pt x="212" y="282"/>
                    </a:cubicBezTo>
                    <a:cubicBezTo>
                      <a:pt x="212" y="317"/>
                      <a:pt x="212" y="352"/>
                      <a:pt x="247" y="352"/>
                    </a:cubicBezTo>
                    <a:cubicBezTo>
                      <a:pt x="106" y="387"/>
                      <a:pt x="1" y="493"/>
                      <a:pt x="1" y="598"/>
                    </a:cubicBezTo>
                    <a:cubicBezTo>
                      <a:pt x="36" y="1020"/>
                      <a:pt x="71" y="1407"/>
                      <a:pt x="106" y="1794"/>
                    </a:cubicBezTo>
                    <a:lnTo>
                      <a:pt x="212" y="3025"/>
                    </a:lnTo>
                    <a:cubicBezTo>
                      <a:pt x="212" y="3201"/>
                      <a:pt x="212" y="3376"/>
                      <a:pt x="247" y="3552"/>
                    </a:cubicBezTo>
                    <a:cubicBezTo>
                      <a:pt x="282" y="3904"/>
                      <a:pt x="317" y="4256"/>
                      <a:pt x="352" y="4607"/>
                    </a:cubicBezTo>
                    <a:cubicBezTo>
                      <a:pt x="388" y="4924"/>
                      <a:pt x="458" y="5205"/>
                      <a:pt x="493" y="5522"/>
                    </a:cubicBezTo>
                    <a:cubicBezTo>
                      <a:pt x="493" y="5768"/>
                      <a:pt x="563" y="6014"/>
                      <a:pt x="599" y="6296"/>
                    </a:cubicBezTo>
                    <a:cubicBezTo>
                      <a:pt x="669" y="6858"/>
                      <a:pt x="739" y="7421"/>
                      <a:pt x="845" y="8019"/>
                    </a:cubicBezTo>
                    <a:cubicBezTo>
                      <a:pt x="845" y="8054"/>
                      <a:pt x="845" y="8089"/>
                      <a:pt x="845" y="8124"/>
                    </a:cubicBezTo>
                    <a:cubicBezTo>
                      <a:pt x="880" y="8300"/>
                      <a:pt x="915" y="8511"/>
                      <a:pt x="915" y="8687"/>
                    </a:cubicBezTo>
                    <a:cubicBezTo>
                      <a:pt x="915" y="8722"/>
                      <a:pt x="915" y="8722"/>
                      <a:pt x="950" y="8722"/>
                    </a:cubicBezTo>
                    <a:cubicBezTo>
                      <a:pt x="950" y="8863"/>
                      <a:pt x="986" y="9004"/>
                      <a:pt x="986" y="9179"/>
                    </a:cubicBezTo>
                    <a:cubicBezTo>
                      <a:pt x="986" y="9285"/>
                      <a:pt x="1021" y="9390"/>
                      <a:pt x="1021" y="9531"/>
                    </a:cubicBezTo>
                    <a:cubicBezTo>
                      <a:pt x="1056" y="9812"/>
                      <a:pt x="1091" y="10129"/>
                      <a:pt x="1091" y="10445"/>
                    </a:cubicBezTo>
                    <a:cubicBezTo>
                      <a:pt x="1126" y="10692"/>
                      <a:pt x="1126" y="10973"/>
                      <a:pt x="1161" y="11254"/>
                    </a:cubicBezTo>
                    <a:cubicBezTo>
                      <a:pt x="1197" y="11395"/>
                      <a:pt x="1197" y="11571"/>
                      <a:pt x="1232" y="11712"/>
                    </a:cubicBezTo>
                    <a:cubicBezTo>
                      <a:pt x="1232" y="11747"/>
                      <a:pt x="1232" y="11782"/>
                      <a:pt x="1267" y="11817"/>
                    </a:cubicBezTo>
                    <a:cubicBezTo>
                      <a:pt x="1267" y="11887"/>
                      <a:pt x="1302" y="11958"/>
                      <a:pt x="1302" y="11993"/>
                    </a:cubicBezTo>
                    <a:cubicBezTo>
                      <a:pt x="1337" y="12028"/>
                      <a:pt x="1337" y="12028"/>
                      <a:pt x="1337" y="12028"/>
                    </a:cubicBezTo>
                    <a:cubicBezTo>
                      <a:pt x="1372" y="12063"/>
                      <a:pt x="1408" y="12098"/>
                      <a:pt x="1443" y="12134"/>
                    </a:cubicBezTo>
                    <a:cubicBezTo>
                      <a:pt x="1478" y="12169"/>
                      <a:pt x="1478" y="12169"/>
                      <a:pt x="1548" y="12169"/>
                    </a:cubicBezTo>
                    <a:cubicBezTo>
                      <a:pt x="1619" y="12204"/>
                      <a:pt x="1724" y="12239"/>
                      <a:pt x="1830" y="12239"/>
                    </a:cubicBezTo>
                    <a:cubicBezTo>
                      <a:pt x="2111" y="12274"/>
                      <a:pt x="2392" y="12283"/>
                      <a:pt x="2678" y="12283"/>
                    </a:cubicBezTo>
                    <a:cubicBezTo>
                      <a:pt x="2964" y="12283"/>
                      <a:pt x="3254" y="12274"/>
                      <a:pt x="3553" y="12274"/>
                    </a:cubicBezTo>
                    <a:lnTo>
                      <a:pt x="7457" y="12274"/>
                    </a:lnTo>
                    <a:cubicBezTo>
                      <a:pt x="7492" y="12274"/>
                      <a:pt x="7527" y="12239"/>
                      <a:pt x="7562" y="12204"/>
                    </a:cubicBezTo>
                    <a:cubicBezTo>
                      <a:pt x="7597" y="12169"/>
                      <a:pt x="7632" y="12098"/>
                      <a:pt x="7632" y="12028"/>
                    </a:cubicBezTo>
                    <a:cubicBezTo>
                      <a:pt x="7632" y="11887"/>
                      <a:pt x="7562" y="11817"/>
                      <a:pt x="7457" y="11782"/>
                    </a:cubicBezTo>
                    <a:cubicBezTo>
                      <a:pt x="7246" y="11712"/>
                      <a:pt x="7035" y="11641"/>
                      <a:pt x="6824" y="11606"/>
                    </a:cubicBezTo>
                    <a:cubicBezTo>
                      <a:pt x="6718" y="11571"/>
                      <a:pt x="6577" y="11571"/>
                      <a:pt x="6472" y="11536"/>
                    </a:cubicBezTo>
                    <a:cubicBezTo>
                      <a:pt x="6366" y="11536"/>
                      <a:pt x="6261" y="11501"/>
                      <a:pt x="6120" y="11501"/>
                    </a:cubicBezTo>
                    <a:lnTo>
                      <a:pt x="6191" y="11501"/>
                    </a:lnTo>
                    <a:cubicBezTo>
                      <a:pt x="6050" y="11501"/>
                      <a:pt x="5909" y="11465"/>
                      <a:pt x="5733" y="11465"/>
                    </a:cubicBezTo>
                    <a:cubicBezTo>
                      <a:pt x="5698" y="11430"/>
                      <a:pt x="5663" y="11430"/>
                      <a:pt x="5593" y="11430"/>
                    </a:cubicBezTo>
                    <a:cubicBezTo>
                      <a:pt x="5487" y="11395"/>
                      <a:pt x="5417" y="11395"/>
                      <a:pt x="5311" y="11360"/>
                    </a:cubicBezTo>
                    <a:cubicBezTo>
                      <a:pt x="5171" y="11360"/>
                      <a:pt x="5030" y="11290"/>
                      <a:pt x="4889" y="11290"/>
                    </a:cubicBezTo>
                    <a:cubicBezTo>
                      <a:pt x="4749" y="11254"/>
                      <a:pt x="4608" y="11219"/>
                      <a:pt x="4467" y="11184"/>
                    </a:cubicBezTo>
                    <a:cubicBezTo>
                      <a:pt x="4327" y="11149"/>
                      <a:pt x="4186" y="11114"/>
                      <a:pt x="4045" y="11079"/>
                    </a:cubicBezTo>
                    <a:cubicBezTo>
                      <a:pt x="3764" y="11008"/>
                      <a:pt x="3483" y="10973"/>
                      <a:pt x="3166" y="10938"/>
                    </a:cubicBezTo>
                    <a:cubicBezTo>
                      <a:pt x="3025" y="10903"/>
                      <a:pt x="2885" y="10903"/>
                      <a:pt x="2744" y="10903"/>
                    </a:cubicBezTo>
                    <a:lnTo>
                      <a:pt x="1970" y="10903"/>
                    </a:lnTo>
                    <a:cubicBezTo>
                      <a:pt x="1970" y="10868"/>
                      <a:pt x="1970" y="10832"/>
                      <a:pt x="1970" y="10797"/>
                    </a:cubicBezTo>
                    <a:cubicBezTo>
                      <a:pt x="1935" y="10586"/>
                      <a:pt x="1935" y="10375"/>
                      <a:pt x="1900" y="10199"/>
                    </a:cubicBezTo>
                    <a:lnTo>
                      <a:pt x="1900" y="9812"/>
                    </a:lnTo>
                    <a:cubicBezTo>
                      <a:pt x="1865" y="9531"/>
                      <a:pt x="1865" y="9215"/>
                      <a:pt x="1830" y="8933"/>
                    </a:cubicBezTo>
                    <a:cubicBezTo>
                      <a:pt x="1794" y="8371"/>
                      <a:pt x="1794" y="7773"/>
                      <a:pt x="1724" y="7210"/>
                    </a:cubicBezTo>
                    <a:cubicBezTo>
                      <a:pt x="1689" y="6929"/>
                      <a:pt x="1689" y="6612"/>
                      <a:pt x="1654" y="6331"/>
                    </a:cubicBezTo>
                    <a:cubicBezTo>
                      <a:pt x="1619" y="6155"/>
                      <a:pt x="1619" y="5979"/>
                      <a:pt x="1583" y="5803"/>
                    </a:cubicBezTo>
                    <a:cubicBezTo>
                      <a:pt x="1583" y="5662"/>
                      <a:pt x="1548" y="5522"/>
                      <a:pt x="1513" y="5381"/>
                    </a:cubicBezTo>
                    <a:cubicBezTo>
                      <a:pt x="1443" y="4783"/>
                      <a:pt x="1337" y="4185"/>
                      <a:pt x="1267" y="3587"/>
                    </a:cubicBezTo>
                    <a:cubicBezTo>
                      <a:pt x="1267" y="3552"/>
                      <a:pt x="1232" y="3517"/>
                      <a:pt x="1232" y="3482"/>
                    </a:cubicBezTo>
                    <a:cubicBezTo>
                      <a:pt x="1161" y="2954"/>
                      <a:pt x="1126" y="2427"/>
                      <a:pt x="1056" y="1899"/>
                    </a:cubicBezTo>
                    <a:cubicBezTo>
                      <a:pt x="1021" y="1618"/>
                      <a:pt x="986" y="1302"/>
                      <a:pt x="950" y="1020"/>
                    </a:cubicBezTo>
                    <a:cubicBezTo>
                      <a:pt x="915" y="879"/>
                      <a:pt x="915" y="739"/>
                      <a:pt x="880" y="598"/>
                    </a:cubicBezTo>
                    <a:cubicBezTo>
                      <a:pt x="880" y="528"/>
                      <a:pt x="845" y="457"/>
                      <a:pt x="845" y="387"/>
                    </a:cubicBezTo>
                    <a:cubicBezTo>
                      <a:pt x="810" y="282"/>
                      <a:pt x="774" y="176"/>
                      <a:pt x="669" y="71"/>
                    </a:cubicBezTo>
                    <a:cubicBezTo>
                      <a:pt x="634" y="35"/>
                      <a:pt x="563" y="0"/>
                      <a:pt x="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5"/>
              <p:cNvSpPr/>
              <p:nvPr/>
            </p:nvSpPr>
            <p:spPr>
              <a:xfrm>
                <a:off x="2530275" y="1518850"/>
                <a:ext cx="69475" cy="99725"/>
              </a:xfrm>
              <a:custGeom>
                <a:rect b="b" l="l" r="r" t="t"/>
                <a:pathLst>
                  <a:path extrusionOk="0" h="3989" w="2779">
                    <a:moveTo>
                      <a:pt x="282" y="1"/>
                    </a:moveTo>
                    <a:cubicBezTo>
                      <a:pt x="282" y="1"/>
                      <a:pt x="246" y="1"/>
                      <a:pt x="211" y="36"/>
                    </a:cubicBezTo>
                    <a:cubicBezTo>
                      <a:pt x="71" y="71"/>
                      <a:pt x="0" y="247"/>
                      <a:pt x="35" y="388"/>
                    </a:cubicBezTo>
                    <a:cubicBezTo>
                      <a:pt x="71" y="458"/>
                      <a:pt x="106" y="564"/>
                      <a:pt x="141" y="634"/>
                    </a:cubicBezTo>
                    <a:cubicBezTo>
                      <a:pt x="176" y="739"/>
                      <a:pt x="246" y="810"/>
                      <a:pt x="317" y="880"/>
                    </a:cubicBezTo>
                    <a:cubicBezTo>
                      <a:pt x="387" y="986"/>
                      <a:pt x="493" y="1091"/>
                      <a:pt x="563" y="1162"/>
                    </a:cubicBezTo>
                    <a:cubicBezTo>
                      <a:pt x="633" y="1232"/>
                      <a:pt x="704" y="1267"/>
                      <a:pt x="739" y="1337"/>
                    </a:cubicBezTo>
                    <a:cubicBezTo>
                      <a:pt x="915" y="1478"/>
                      <a:pt x="1090" y="1619"/>
                      <a:pt x="1266" y="1759"/>
                    </a:cubicBezTo>
                    <a:cubicBezTo>
                      <a:pt x="1442" y="1900"/>
                      <a:pt x="1618" y="2006"/>
                      <a:pt x="1794" y="2111"/>
                    </a:cubicBezTo>
                    <a:cubicBezTo>
                      <a:pt x="1864" y="2146"/>
                      <a:pt x="1899" y="2181"/>
                      <a:pt x="1970" y="2217"/>
                    </a:cubicBezTo>
                    <a:cubicBezTo>
                      <a:pt x="2005" y="2217"/>
                      <a:pt x="2040" y="2217"/>
                      <a:pt x="2040" y="2252"/>
                    </a:cubicBezTo>
                    <a:cubicBezTo>
                      <a:pt x="2040" y="2252"/>
                      <a:pt x="2005" y="2287"/>
                      <a:pt x="1970" y="2287"/>
                    </a:cubicBezTo>
                    <a:cubicBezTo>
                      <a:pt x="1934" y="2357"/>
                      <a:pt x="1864" y="2392"/>
                      <a:pt x="1794" y="2428"/>
                    </a:cubicBezTo>
                    <a:cubicBezTo>
                      <a:pt x="1688" y="2533"/>
                      <a:pt x="1583" y="2639"/>
                      <a:pt x="1477" y="2744"/>
                    </a:cubicBezTo>
                    <a:cubicBezTo>
                      <a:pt x="1337" y="2885"/>
                      <a:pt x="1196" y="2990"/>
                      <a:pt x="1090" y="3131"/>
                    </a:cubicBezTo>
                    <a:cubicBezTo>
                      <a:pt x="950" y="3236"/>
                      <a:pt x="809" y="3377"/>
                      <a:pt x="704" y="3518"/>
                    </a:cubicBezTo>
                    <a:cubicBezTo>
                      <a:pt x="598" y="3623"/>
                      <a:pt x="598" y="3729"/>
                      <a:pt x="633" y="3870"/>
                    </a:cubicBezTo>
                    <a:cubicBezTo>
                      <a:pt x="686" y="3949"/>
                      <a:pt x="778" y="3988"/>
                      <a:pt x="866" y="3988"/>
                    </a:cubicBezTo>
                    <a:cubicBezTo>
                      <a:pt x="895" y="3988"/>
                      <a:pt x="923" y="3984"/>
                      <a:pt x="950" y="3975"/>
                    </a:cubicBezTo>
                    <a:cubicBezTo>
                      <a:pt x="1055" y="3940"/>
                      <a:pt x="1126" y="3905"/>
                      <a:pt x="1196" y="3834"/>
                    </a:cubicBezTo>
                    <a:cubicBezTo>
                      <a:pt x="1266" y="3799"/>
                      <a:pt x="1337" y="3764"/>
                      <a:pt x="1407" y="3694"/>
                    </a:cubicBezTo>
                    <a:cubicBezTo>
                      <a:pt x="1512" y="3588"/>
                      <a:pt x="1653" y="3483"/>
                      <a:pt x="1794" y="3377"/>
                    </a:cubicBezTo>
                    <a:cubicBezTo>
                      <a:pt x="2005" y="3201"/>
                      <a:pt x="2216" y="2990"/>
                      <a:pt x="2427" y="2814"/>
                    </a:cubicBezTo>
                    <a:cubicBezTo>
                      <a:pt x="2497" y="2709"/>
                      <a:pt x="2603" y="2639"/>
                      <a:pt x="2673" y="2533"/>
                    </a:cubicBezTo>
                    <a:cubicBezTo>
                      <a:pt x="2743" y="2463"/>
                      <a:pt x="2779" y="2357"/>
                      <a:pt x="2743" y="2287"/>
                    </a:cubicBezTo>
                    <a:cubicBezTo>
                      <a:pt x="2743" y="2252"/>
                      <a:pt x="2743" y="2217"/>
                      <a:pt x="2743" y="2217"/>
                    </a:cubicBezTo>
                    <a:cubicBezTo>
                      <a:pt x="2743" y="2181"/>
                      <a:pt x="2708" y="2146"/>
                      <a:pt x="2708" y="2111"/>
                    </a:cubicBezTo>
                    <a:cubicBezTo>
                      <a:pt x="2673" y="2076"/>
                      <a:pt x="2638" y="2006"/>
                      <a:pt x="2603" y="1970"/>
                    </a:cubicBezTo>
                    <a:lnTo>
                      <a:pt x="2532" y="1900"/>
                    </a:lnTo>
                    <a:cubicBezTo>
                      <a:pt x="2462" y="1830"/>
                      <a:pt x="2392" y="1759"/>
                      <a:pt x="2321" y="1689"/>
                    </a:cubicBezTo>
                    <a:cubicBezTo>
                      <a:pt x="2110" y="1513"/>
                      <a:pt x="1899" y="1302"/>
                      <a:pt x="1653" y="1126"/>
                    </a:cubicBezTo>
                    <a:cubicBezTo>
                      <a:pt x="1337" y="845"/>
                      <a:pt x="1020" y="564"/>
                      <a:pt x="668" y="282"/>
                    </a:cubicBezTo>
                    <a:cubicBezTo>
                      <a:pt x="633" y="247"/>
                      <a:pt x="598" y="247"/>
                      <a:pt x="563" y="212"/>
                    </a:cubicBezTo>
                    <a:cubicBezTo>
                      <a:pt x="528" y="142"/>
                      <a:pt x="493" y="106"/>
                      <a:pt x="422" y="36"/>
                    </a:cubicBezTo>
                    <a:cubicBezTo>
                      <a:pt x="387" y="36"/>
                      <a:pt x="352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25"/>
            <p:cNvGrpSpPr/>
            <p:nvPr/>
          </p:nvGrpSpPr>
          <p:grpSpPr>
            <a:xfrm rot="-405042">
              <a:off x="6437510" y="2503319"/>
              <a:ext cx="1177958" cy="897402"/>
              <a:chOff x="3151000" y="1919800"/>
              <a:chExt cx="1672325" cy="1274025"/>
            </a:xfrm>
          </p:grpSpPr>
          <p:sp>
            <p:nvSpPr>
              <p:cNvPr id="222" name="Google Shape;222;p25"/>
              <p:cNvSpPr/>
              <p:nvPr/>
            </p:nvSpPr>
            <p:spPr>
              <a:xfrm>
                <a:off x="3697875" y="1919800"/>
                <a:ext cx="567150" cy="259750"/>
              </a:xfrm>
              <a:custGeom>
                <a:rect b="b" l="l" r="r" t="t"/>
                <a:pathLst>
                  <a:path extrusionOk="0" h="10390" w="22686">
                    <a:moveTo>
                      <a:pt x="16777" y="633"/>
                    </a:moveTo>
                    <a:cubicBezTo>
                      <a:pt x="16144" y="668"/>
                      <a:pt x="15511" y="703"/>
                      <a:pt x="14878" y="739"/>
                    </a:cubicBezTo>
                    <a:cubicBezTo>
                      <a:pt x="14209" y="774"/>
                      <a:pt x="13541" y="809"/>
                      <a:pt x="12908" y="844"/>
                    </a:cubicBezTo>
                    <a:cubicBezTo>
                      <a:pt x="12275" y="844"/>
                      <a:pt x="11607" y="879"/>
                      <a:pt x="10974" y="879"/>
                    </a:cubicBezTo>
                    <a:lnTo>
                      <a:pt x="9919" y="879"/>
                    </a:lnTo>
                    <a:cubicBezTo>
                      <a:pt x="10692" y="844"/>
                      <a:pt x="11501" y="774"/>
                      <a:pt x="12275" y="739"/>
                    </a:cubicBezTo>
                    <a:cubicBezTo>
                      <a:pt x="13541" y="668"/>
                      <a:pt x="14772" y="633"/>
                      <a:pt x="16038" y="633"/>
                    </a:cubicBezTo>
                    <a:close/>
                    <a:moveTo>
                      <a:pt x="21313" y="1161"/>
                    </a:moveTo>
                    <a:cubicBezTo>
                      <a:pt x="21525" y="1161"/>
                      <a:pt x="21700" y="1161"/>
                      <a:pt x="21911" y="1196"/>
                    </a:cubicBezTo>
                    <a:cubicBezTo>
                      <a:pt x="21982" y="1196"/>
                      <a:pt x="22017" y="1196"/>
                      <a:pt x="22087" y="1231"/>
                    </a:cubicBezTo>
                    <a:cubicBezTo>
                      <a:pt x="22087" y="1266"/>
                      <a:pt x="22087" y="1337"/>
                      <a:pt x="22087" y="1372"/>
                    </a:cubicBezTo>
                    <a:cubicBezTo>
                      <a:pt x="22052" y="1442"/>
                      <a:pt x="22052" y="1548"/>
                      <a:pt x="22052" y="1618"/>
                    </a:cubicBezTo>
                    <a:cubicBezTo>
                      <a:pt x="22017" y="1899"/>
                      <a:pt x="21947" y="2145"/>
                      <a:pt x="21911" y="2427"/>
                    </a:cubicBezTo>
                    <a:cubicBezTo>
                      <a:pt x="21876" y="2743"/>
                      <a:pt x="21841" y="3060"/>
                      <a:pt x="21771" y="3376"/>
                    </a:cubicBezTo>
                    <a:cubicBezTo>
                      <a:pt x="21736" y="3658"/>
                      <a:pt x="21665" y="3974"/>
                      <a:pt x="21630" y="4256"/>
                    </a:cubicBezTo>
                    <a:cubicBezTo>
                      <a:pt x="21560" y="4572"/>
                      <a:pt x="21525" y="4889"/>
                      <a:pt x="21489" y="5240"/>
                    </a:cubicBezTo>
                    <a:cubicBezTo>
                      <a:pt x="21489" y="5275"/>
                      <a:pt x="21454" y="5311"/>
                      <a:pt x="21454" y="5346"/>
                    </a:cubicBezTo>
                    <a:cubicBezTo>
                      <a:pt x="21454" y="5100"/>
                      <a:pt x="21419" y="4853"/>
                      <a:pt x="21384" y="4642"/>
                    </a:cubicBezTo>
                    <a:cubicBezTo>
                      <a:pt x="21313" y="4009"/>
                      <a:pt x="21313" y="3411"/>
                      <a:pt x="21313" y="2778"/>
                    </a:cubicBezTo>
                    <a:cubicBezTo>
                      <a:pt x="21313" y="2462"/>
                      <a:pt x="21313" y="2145"/>
                      <a:pt x="21313" y="1829"/>
                    </a:cubicBezTo>
                    <a:cubicBezTo>
                      <a:pt x="21313" y="1618"/>
                      <a:pt x="21313" y="1372"/>
                      <a:pt x="21313" y="1161"/>
                    </a:cubicBezTo>
                    <a:close/>
                    <a:moveTo>
                      <a:pt x="1970" y="598"/>
                    </a:moveTo>
                    <a:cubicBezTo>
                      <a:pt x="2041" y="598"/>
                      <a:pt x="2111" y="633"/>
                      <a:pt x="2217" y="633"/>
                    </a:cubicBezTo>
                    <a:lnTo>
                      <a:pt x="2146" y="633"/>
                    </a:lnTo>
                    <a:cubicBezTo>
                      <a:pt x="2006" y="668"/>
                      <a:pt x="1935" y="774"/>
                      <a:pt x="1865" y="879"/>
                    </a:cubicBezTo>
                    <a:cubicBezTo>
                      <a:pt x="1830" y="950"/>
                      <a:pt x="1795" y="985"/>
                      <a:pt x="1795" y="1055"/>
                    </a:cubicBezTo>
                    <a:cubicBezTo>
                      <a:pt x="1759" y="1090"/>
                      <a:pt x="1759" y="1161"/>
                      <a:pt x="1759" y="1196"/>
                    </a:cubicBezTo>
                    <a:cubicBezTo>
                      <a:pt x="1724" y="1301"/>
                      <a:pt x="1724" y="1407"/>
                      <a:pt x="1689" y="1512"/>
                    </a:cubicBezTo>
                    <a:cubicBezTo>
                      <a:pt x="1689" y="1618"/>
                      <a:pt x="1689" y="1723"/>
                      <a:pt x="1689" y="1829"/>
                    </a:cubicBezTo>
                    <a:cubicBezTo>
                      <a:pt x="1654" y="2145"/>
                      <a:pt x="1619" y="2462"/>
                      <a:pt x="1584" y="2778"/>
                    </a:cubicBezTo>
                    <a:cubicBezTo>
                      <a:pt x="1548" y="3060"/>
                      <a:pt x="1513" y="3341"/>
                      <a:pt x="1478" y="3658"/>
                    </a:cubicBezTo>
                    <a:cubicBezTo>
                      <a:pt x="1443" y="3974"/>
                      <a:pt x="1408" y="4291"/>
                      <a:pt x="1373" y="4607"/>
                    </a:cubicBezTo>
                    <a:cubicBezTo>
                      <a:pt x="1373" y="4924"/>
                      <a:pt x="1337" y="5275"/>
                      <a:pt x="1337" y="5592"/>
                    </a:cubicBezTo>
                    <a:cubicBezTo>
                      <a:pt x="1337" y="5909"/>
                      <a:pt x="1302" y="6190"/>
                      <a:pt x="1267" y="6506"/>
                    </a:cubicBezTo>
                    <a:cubicBezTo>
                      <a:pt x="1232" y="6753"/>
                      <a:pt x="1197" y="6999"/>
                      <a:pt x="1162" y="7210"/>
                    </a:cubicBezTo>
                    <a:cubicBezTo>
                      <a:pt x="1162" y="6612"/>
                      <a:pt x="1162" y="6014"/>
                      <a:pt x="1162" y="5416"/>
                    </a:cubicBezTo>
                    <a:cubicBezTo>
                      <a:pt x="1162" y="5064"/>
                      <a:pt x="1197" y="4678"/>
                      <a:pt x="1197" y="4291"/>
                    </a:cubicBezTo>
                    <a:cubicBezTo>
                      <a:pt x="1197" y="4009"/>
                      <a:pt x="1197" y="3763"/>
                      <a:pt x="1197" y="3482"/>
                    </a:cubicBezTo>
                    <a:cubicBezTo>
                      <a:pt x="1232" y="2778"/>
                      <a:pt x="1232" y="2075"/>
                      <a:pt x="1232" y="1407"/>
                    </a:cubicBezTo>
                    <a:cubicBezTo>
                      <a:pt x="1267" y="1125"/>
                      <a:pt x="1267" y="879"/>
                      <a:pt x="1267" y="633"/>
                    </a:cubicBezTo>
                    <a:lnTo>
                      <a:pt x="1267" y="598"/>
                    </a:lnTo>
                    <a:close/>
                    <a:moveTo>
                      <a:pt x="19379" y="1161"/>
                    </a:moveTo>
                    <a:cubicBezTo>
                      <a:pt x="19696" y="1161"/>
                      <a:pt x="19977" y="1196"/>
                      <a:pt x="20294" y="1196"/>
                    </a:cubicBezTo>
                    <a:lnTo>
                      <a:pt x="20751" y="1196"/>
                    </a:lnTo>
                    <a:cubicBezTo>
                      <a:pt x="20751" y="1301"/>
                      <a:pt x="20751" y="1442"/>
                      <a:pt x="20751" y="1548"/>
                    </a:cubicBezTo>
                    <a:cubicBezTo>
                      <a:pt x="20751" y="1864"/>
                      <a:pt x="20751" y="2145"/>
                      <a:pt x="20751" y="2462"/>
                    </a:cubicBezTo>
                    <a:cubicBezTo>
                      <a:pt x="20751" y="2743"/>
                      <a:pt x="20751" y="3060"/>
                      <a:pt x="20751" y="3341"/>
                    </a:cubicBezTo>
                    <a:cubicBezTo>
                      <a:pt x="20751" y="3517"/>
                      <a:pt x="20751" y="3658"/>
                      <a:pt x="20751" y="3834"/>
                    </a:cubicBezTo>
                    <a:cubicBezTo>
                      <a:pt x="20786" y="4009"/>
                      <a:pt x="20786" y="4150"/>
                      <a:pt x="20786" y="4326"/>
                    </a:cubicBezTo>
                    <a:cubicBezTo>
                      <a:pt x="20821" y="4502"/>
                      <a:pt x="20821" y="4642"/>
                      <a:pt x="20856" y="4818"/>
                    </a:cubicBezTo>
                    <a:cubicBezTo>
                      <a:pt x="20856" y="4959"/>
                      <a:pt x="20891" y="5100"/>
                      <a:pt x="20891" y="5240"/>
                    </a:cubicBezTo>
                    <a:cubicBezTo>
                      <a:pt x="20927" y="5416"/>
                      <a:pt x="20927" y="5557"/>
                      <a:pt x="20927" y="5733"/>
                    </a:cubicBezTo>
                    <a:cubicBezTo>
                      <a:pt x="20927" y="5909"/>
                      <a:pt x="20927" y="6084"/>
                      <a:pt x="20962" y="6225"/>
                    </a:cubicBezTo>
                    <a:cubicBezTo>
                      <a:pt x="20962" y="6542"/>
                      <a:pt x="20962" y="6858"/>
                      <a:pt x="20997" y="7139"/>
                    </a:cubicBezTo>
                    <a:cubicBezTo>
                      <a:pt x="20997" y="7456"/>
                      <a:pt x="21032" y="7772"/>
                      <a:pt x="21067" y="8124"/>
                    </a:cubicBezTo>
                    <a:cubicBezTo>
                      <a:pt x="21067" y="8300"/>
                      <a:pt x="21102" y="8511"/>
                      <a:pt x="21102" y="8722"/>
                    </a:cubicBezTo>
                    <a:lnTo>
                      <a:pt x="20751" y="8722"/>
                    </a:lnTo>
                    <a:cubicBezTo>
                      <a:pt x="20610" y="8722"/>
                      <a:pt x="20469" y="8757"/>
                      <a:pt x="20329" y="8757"/>
                    </a:cubicBezTo>
                    <a:cubicBezTo>
                      <a:pt x="20047" y="8757"/>
                      <a:pt x="19731" y="8792"/>
                      <a:pt x="19414" y="8792"/>
                    </a:cubicBezTo>
                    <a:cubicBezTo>
                      <a:pt x="19098" y="8828"/>
                      <a:pt x="18781" y="8828"/>
                      <a:pt x="18465" y="8863"/>
                    </a:cubicBezTo>
                    <a:cubicBezTo>
                      <a:pt x="18219" y="8863"/>
                      <a:pt x="18008" y="8898"/>
                      <a:pt x="17761" y="8898"/>
                    </a:cubicBezTo>
                    <a:lnTo>
                      <a:pt x="17550" y="8898"/>
                    </a:lnTo>
                    <a:cubicBezTo>
                      <a:pt x="17152" y="8898"/>
                      <a:pt x="16753" y="8882"/>
                      <a:pt x="16355" y="8882"/>
                    </a:cubicBezTo>
                    <a:cubicBezTo>
                      <a:pt x="16155" y="8882"/>
                      <a:pt x="15956" y="8886"/>
                      <a:pt x="15757" y="8898"/>
                    </a:cubicBezTo>
                    <a:cubicBezTo>
                      <a:pt x="15405" y="8898"/>
                      <a:pt x="15089" y="8898"/>
                      <a:pt x="14737" y="8933"/>
                    </a:cubicBezTo>
                    <a:lnTo>
                      <a:pt x="13787" y="8933"/>
                    </a:lnTo>
                    <a:cubicBezTo>
                      <a:pt x="13189" y="8933"/>
                      <a:pt x="12556" y="8968"/>
                      <a:pt x="11923" y="9039"/>
                    </a:cubicBezTo>
                    <a:cubicBezTo>
                      <a:pt x="11325" y="9074"/>
                      <a:pt x="10728" y="9144"/>
                      <a:pt x="10130" y="9144"/>
                    </a:cubicBezTo>
                    <a:cubicBezTo>
                      <a:pt x="8828" y="9179"/>
                      <a:pt x="7492" y="9214"/>
                      <a:pt x="6191" y="9285"/>
                    </a:cubicBezTo>
                    <a:cubicBezTo>
                      <a:pt x="5593" y="9320"/>
                      <a:pt x="4995" y="9355"/>
                      <a:pt x="4432" y="9390"/>
                    </a:cubicBezTo>
                    <a:cubicBezTo>
                      <a:pt x="4221" y="9390"/>
                      <a:pt x="4010" y="9425"/>
                      <a:pt x="3834" y="9425"/>
                    </a:cubicBezTo>
                    <a:lnTo>
                      <a:pt x="2955" y="9425"/>
                    </a:lnTo>
                    <a:cubicBezTo>
                      <a:pt x="2814" y="9425"/>
                      <a:pt x="2639" y="9390"/>
                      <a:pt x="2498" y="9390"/>
                    </a:cubicBezTo>
                    <a:cubicBezTo>
                      <a:pt x="2287" y="9390"/>
                      <a:pt x="2111" y="9355"/>
                      <a:pt x="1900" y="9355"/>
                    </a:cubicBezTo>
                    <a:cubicBezTo>
                      <a:pt x="1759" y="9320"/>
                      <a:pt x="1619" y="9285"/>
                      <a:pt x="1513" y="9250"/>
                    </a:cubicBezTo>
                    <a:cubicBezTo>
                      <a:pt x="1548" y="9214"/>
                      <a:pt x="1584" y="9144"/>
                      <a:pt x="1584" y="9074"/>
                    </a:cubicBezTo>
                    <a:cubicBezTo>
                      <a:pt x="1654" y="8441"/>
                      <a:pt x="1619" y="7808"/>
                      <a:pt x="1724" y="7175"/>
                    </a:cubicBezTo>
                    <a:cubicBezTo>
                      <a:pt x="1759" y="6858"/>
                      <a:pt x="1795" y="6506"/>
                      <a:pt x="1830" y="6190"/>
                    </a:cubicBezTo>
                    <a:cubicBezTo>
                      <a:pt x="1865" y="5909"/>
                      <a:pt x="1865" y="5627"/>
                      <a:pt x="1900" y="5311"/>
                    </a:cubicBezTo>
                    <a:cubicBezTo>
                      <a:pt x="1900" y="4994"/>
                      <a:pt x="1935" y="4678"/>
                      <a:pt x="1970" y="4361"/>
                    </a:cubicBezTo>
                    <a:cubicBezTo>
                      <a:pt x="2006" y="4045"/>
                      <a:pt x="2041" y="3763"/>
                      <a:pt x="2076" y="3447"/>
                    </a:cubicBezTo>
                    <a:cubicBezTo>
                      <a:pt x="2111" y="3130"/>
                      <a:pt x="2146" y="2814"/>
                      <a:pt x="2181" y="2497"/>
                    </a:cubicBezTo>
                    <a:cubicBezTo>
                      <a:pt x="2217" y="2181"/>
                      <a:pt x="2217" y="1829"/>
                      <a:pt x="2287" y="1512"/>
                    </a:cubicBezTo>
                    <a:cubicBezTo>
                      <a:pt x="2287" y="1407"/>
                      <a:pt x="2322" y="1301"/>
                      <a:pt x="2322" y="1231"/>
                    </a:cubicBezTo>
                    <a:lnTo>
                      <a:pt x="2744" y="1231"/>
                    </a:lnTo>
                    <a:cubicBezTo>
                      <a:pt x="2920" y="1266"/>
                      <a:pt x="3061" y="1266"/>
                      <a:pt x="3201" y="1266"/>
                    </a:cubicBezTo>
                    <a:cubicBezTo>
                      <a:pt x="3518" y="1301"/>
                      <a:pt x="3834" y="1301"/>
                      <a:pt x="4151" y="1337"/>
                    </a:cubicBezTo>
                    <a:cubicBezTo>
                      <a:pt x="4784" y="1337"/>
                      <a:pt x="5417" y="1372"/>
                      <a:pt x="6050" y="1372"/>
                    </a:cubicBezTo>
                    <a:lnTo>
                      <a:pt x="6929" y="1372"/>
                    </a:lnTo>
                    <a:cubicBezTo>
                      <a:pt x="7281" y="1372"/>
                      <a:pt x="7597" y="1407"/>
                      <a:pt x="7949" y="1407"/>
                    </a:cubicBezTo>
                    <a:cubicBezTo>
                      <a:pt x="8231" y="1407"/>
                      <a:pt x="8477" y="1442"/>
                      <a:pt x="8758" y="1442"/>
                    </a:cubicBezTo>
                    <a:cubicBezTo>
                      <a:pt x="9110" y="1477"/>
                      <a:pt x="9461" y="1477"/>
                      <a:pt x="9813" y="1477"/>
                    </a:cubicBezTo>
                    <a:cubicBezTo>
                      <a:pt x="10059" y="1512"/>
                      <a:pt x="10306" y="1512"/>
                      <a:pt x="10552" y="1512"/>
                    </a:cubicBezTo>
                    <a:cubicBezTo>
                      <a:pt x="10974" y="1512"/>
                      <a:pt x="11361" y="1477"/>
                      <a:pt x="11747" y="1477"/>
                    </a:cubicBezTo>
                    <a:lnTo>
                      <a:pt x="11783" y="1477"/>
                    </a:lnTo>
                    <a:cubicBezTo>
                      <a:pt x="12381" y="1442"/>
                      <a:pt x="12943" y="1442"/>
                      <a:pt x="13541" y="1407"/>
                    </a:cubicBezTo>
                    <a:cubicBezTo>
                      <a:pt x="14174" y="1372"/>
                      <a:pt x="14807" y="1372"/>
                      <a:pt x="15440" y="1337"/>
                    </a:cubicBezTo>
                    <a:cubicBezTo>
                      <a:pt x="16108" y="1301"/>
                      <a:pt x="16777" y="1231"/>
                      <a:pt x="17410" y="1196"/>
                    </a:cubicBezTo>
                    <a:lnTo>
                      <a:pt x="17832" y="1196"/>
                    </a:lnTo>
                    <a:cubicBezTo>
                      <a:pt x="18043" y="1196"/>
                      <a:pt x="18254" y="1161"/>
                      <a:pt x="18430" y="1161"/>
                    </a:cubicBezTo>
                    <a:close/>
                    <a:moveTo>
                      <a:pt x="669" y="9179"/>
                    </a:moveTo>
                    <a:cubicBezTo>
                      <a:pt x="669" y="9214"/>
                      <a:pt x="669" y="9250"/>
                      <a:pt x="669" y="9285"/>
                    </a:cubicBezTo>
                    <a:cubicBezTo>
                      <a:pt x="704" y="9320"/>
                      <a:pt x="704" y="9355"/>
                      <a:pt x="739" y="9355"/>
                    </a:cubicBezTo>
                    <a:cubicBezTo>
                      <a:pt x="739" y="9390"/>
                      <a:pt x="775" y="9425"/>
                      <a:pt x="775" y="9461"/>
                    </a:cubicBezTo>
                    <a:cubicBezTo>
                      <a:pt x="915" y="9601"/>
                      <a:pt x="1126" y="9707"/>
                      <a:pt x="1302" y="9742"/>
                    </a:cubicBezTo>
                    <a:cubicBezTo>
                      <a:pt x="1373" y="9777"/>
                      <a:pt x="1443" y="9812"/>
                      <a:pt x="1548" y="9812"/>
                    </a:cubicBezTo>
                    <a:cubicBezTo>
                      <a:pt x="1408" y="9812"/>
                      <a:pt x="1267" y="9812"/>
                      <a:pt x="1126" y="9777"/>
                    </a:cubicBezTo>
                    <a:cubicBezTo>
                      <a:pt x="986" y="9742"/>
                      <a:pt x="810" y="9707"/>
                      <a:pt x="669" y="9672"/>
                    </a:cubicBezTo>
                    <a:cubicBezTo>
                      <a:pt x="634" y="9672"/>
                      <a:pt x="634" y="9636"/>
                      <a:pt x="599" y="9636"/>
                    </a:cubicBezTo>
                    <a:cubicBezTo>
                      <a:pt x="634" y="9461"/>
                      <a:pt x="669" y="9320"/>
                      <a:pt x="669" y="9179"/>
                    </a:cubicBezTo>
                    <a:close/>
                    <a:moveTo>
                      <a:pt x="1162" y="0"/>
                    </a:moveTo>
                    <a:cubicBezTo>
                      <a:pt x="1126" y="0"/>
                      <a:pt x="1056" y="0"/>
                      <a:pt x="1021" y="35"/>
                    </a:cubicBezTo>
                    <a:cubicBezTo>
                      <a:pt x="951" y="35"/>
                      <a:pt x="880" y="70"/>
                      <a:pt x="845" y="106"/>
                    </a:cubicBezTo>
                    <a:cubicBezTo>
                      <a:pt x="810" y="141"/>
                      <a:pt x="775" y="176"/>
                      <a:pt x="775" y="211"/>
                    </a:cubicBezTo>
                    <a:cubicBezTo>
                      <a:pt x="739" y="281"/>
                      <a:pt x="704" y="317"/>
                      <a:pt x="704" y="387"/>
                    </a:cubicBezTo>
                    <a:cubicBezTo>
                      <a:pt x="669" y="492"/>
                      <a:pt x="634" y="598"/>
                      <a:pt x="634" y="703"/>
                    </a:cubicBezTo>
                    <a:cubicBezTo>
                      <a:pt x="634" y="809"/>
                      <a:pt x="599" y="914"/>
                      <a:pt x="599" y="1055"/>
                    </a:cubicBezTo>
                    <a:cubicBezTo>
                      <a:pt x="528" y="1653"/>
                      <a:pt x="528" y="2286"/>
                      <a:pt x="493" y="2919"/>
                    </a:cubicBezTo>
                    <a:cubicBezTo>
                      <a:pt x="458" y="3552"/>
                      <a:pt x="423" y="4185"/>
                      <a:pt x="388" y="4818"/>
                    </a:cubicBezTo>
                    <a:cubicBezTo>
                      <a:pt x="353" y="5451"/>
                      <a:pt x="353" y="6049"/>
                      <a:pt x="317" y="6682"/>
                    </a:cubicBezTo>
                    <a:cubicBezTo>
                      <a:pt x="282" y="6964"/>
                      <a:pt x="247" y="7280"/>
                      <a:pt x="247" y="7561"/>
                    </a:cubicBezTo>
                    <a:cubicBezTo>
                      <a:pt x="212" y="7878"/>
                      <a:pt x="177" y="8194"/>
                      <a:pt x="177" y="8511"/>
                    </a:cubicBezTo>
                    <a:cubicBezTo>
                      <a:pt x="142" y="8757"/>
                      <a:pt x="106" y="9003"/>
                      <a:pt x="106" y="9250"/>
                    </a:cubicBezTo>
                    <a:lnTo>
                      <a:pt x="71" y="9425"/>
                    </a:lnTo>
                    <a:cubicBezTo>
                      <a:pt x="36" y="9566"/>
                      <a:pt x="1" y="9707"/>
                      <a:pt x="71" y="9883"/>
                    </a:cubicBezTo>
                    <a:cubicBezTo>
                      <a:pt x="142" y="10094"/>
                      <a:pt x="388" y="10164"/>
                      <a:pt x="564" y="10234"/>
                    </a:cubicBezTo>
                    <a:cubicBezTo>
                      <a:pt x="775" y="10305"/>
                      <a:pt x="1021" y="10340"/>
                      <a:pt x="1232" y="10375"/>
                    </a:cubicBezTo>
                    <a:cubicBezTo>
                      <a:pt x="1386" y="10385"/>
                      <a:pt x="1541" y="10390"/>
                      <a:pt x="1695" y="10390"/>
                    </a:cubicBezTo>
                    <a:cubicBezTo>
                      <a:pt x="2068" y="10390"/>
                      <a:pt x="2441" y="10365"/>
                      <a:pt x="2814" y="10340"/>
                    </a:cubicBezTo>
                    <a:cubicBezTo>
                      <a:pt x="3448" y="10305"/>
                      <a:pt x="4081" y="10269"/>
                      <a:pt x="4678" y="10199"/>
                    </a:cubicBezTo>
                    <a:cubicBezTo>
                      <a:pt x="5347" y="10164"/>
                      <a:pt x="5980" y="10094"/>
                      <a:pt x="6648" y="10023"/>
                    </a:cubicBezTo>
                    <a:cubicBezTo>
                      <a:pt x="7281" y="9988"/>
                      <a:pt x="7949" y="9918"/>
                      <a:pt x="8582" y="9883"/>
                    </a:cubicBezTo>
                    <a:cubicBezTo>
                      <a:pt x="9180" y="9812"/>
                      <a:pt x="9813" y="9777"/>
                      <a:pt x="10411" y="9742"/>
                    </a:cubicBezTo>
                    <a:cubicBezTo>
                      <a:pt x="11009" y="9707"/>
                      <a:pt x="11642" y="9672"/>
                      <a:pt x="12240" y="9672"/>
                    </a:cubicBezTo>
                    <a:cubicBezTo>
                      <a:pt x="12873" y="9636"/>
                      <a:pt x="13506" y="9636"/>
                      <a:pt x="14139" y="9601"/>
                    </a:cubicBezTo>
                    <a:cubicBezTo>
                      <a:pt x="14807" y="9601"/>
                      <a:pt x="15475" y="9601"/>
                      <a:pt x="16108" y="9531"/>
                    </a:cubicBezTo>
                    <a:cubicBezTo>
                      <a:pt x="16425" y="9531"/>
                      <a:pt x="16741" y="9496"/>
                      <a:pt x="17058" y="9461"/>
                    </a:cubicBezTo>
                    <a:cubicBezTo>
                      <a:pt x="17375" y="9461"/>
                      <a:pt x="17691" y="9425"/>
                      <a:pt x="18008" y="9425"/>
                    </a:cubicBezTo>
                    <a:lnTo>
                      <a:pt x="21138" y="9425"/>
                    </a:lnTo>
                    <a:cubicBezTo>
                      <a:pt x="21173" y="9443"/>
                      <a:pt x="21199" y="9452"/>
                      <a:pt x="21221" y="9452"/>
                    </a:cubicBezTo>
                    <a:cubicBezTo>
                      <a:pt x="21243" y="9452"/>
                      <a:pt x="21261" y="9443"/>
                      <a:pt x="21278" y="9425"/>
                    </a:cubicBezTo>
                    <a:cubicBezTo>
                      <a:pt x="21349" y="9425"/>
                      <a:pt x="21454" y="9355"/>
                      <a:pt x="21489" y="9285"/>
                    </a:cubicBezTo>
                    <a:cubicBezTo>
                      <a:pt x="21525" y="9214"/>
                      <a:pt x="21560" y="9179"/>
                      <a:pt x="21560" y="9109"/>
                    </a:cubicBezTo>
                    <a:cubicBezTo>
                      <a:pt x="21595" y="9074"/>
                      <a:pt x="21630" y="9039"/>
                      <a:pt x="21665" y="9003"/>
                    </a:cubicBezTo>
                    <a:cubicBezTo>
                      <a:pt x="21700" y="8933"/>
                      <a:pt x="21736" y="8828"/>
                      <a:pt x="21771" y="8757"/>
                    </a:cubicBezTo>
                    <a:cubicBezTo>
                      <a:pt x="21771" y="8652"/>
                      <a:pt x="21806" y="8511"/>
                      <a:pt x="21806" y="8406"/>
                    </a:cubicBezTo>
                    <a:cubicBezTo>
                      <a:pt x="21806" y="8265"/>
                      <a:pt x="21806" y="8124"/>
                      <a:pt x="21806" y="7983"/>
                    </a:cubicBezTo>
                    <a:cubicBezTo>
                      <a:pt x="21806" y="7808"/>
                      <a:pt x="21806" y="7632"/>
                      <a:pt x="21841" y="7456"/>
                    </a:cubicBezTo>
                    <a:cubicBezTo>
                      <a:pt x="21841" y="7139"/>
                      <a:pt x="21876" y="6823"/>
                      <a:pt x="21911" y="6542"/>
                    </a:cubicBezTo>
                    <a:cubicBezTo>
                      <a:pt x="21911" y="6295"/>
                      <a:pt x="21947" y="6049"/>
                      <a:pt x="21982" y="5838"/>
                    </a:cubicBezTo>
                    <a:cubicBezTo>
                      <a:pt x="21982" y="5627"/>
                      <a:pt x="22017" y="5416"/>
                      <a:pt x="22052" y="5170"/>
                    </a:cubicBezTo>
                    <a:cubicBezTo>
                      <a:pt x="22087" y="4889"/>
                      <a:pt x="22122" y="4607"/>
                      <a:pt x="22193" y="4326"/>
                    </a:cubicBezTo>
                    <a:cubicBezTo>
                      <a:pt x="22228" y="4009"/>
                      <a:pt x="22298" y="3658"/>
                      <a:pt x="22369" y="3341"/>
                    </a:cubicBezTo>
                    <a:cubicBezTo>
                      <a:pt x="22404" y="3060"/>
                      <a:pt x="22439" y="2743"/>
                      <a:pt x="22509" y="2427"/>
                    </a:cubicBezTo>
                    <a:cubicBezTo>
                      <a:pt x="22544" y="2110"/>
                      <a:pt x="22615" y="1829"/>
                      <a:pt x="22650" y="1512"/>
                    </a:cubicBezTo>
                    <a:cubicBezTo>
                      <a:pt x="22650" y="1442"/>
                      <a:pt x="22650" y="1372"/>
                      <a:pt x="22650" y="1301"/>
                    </a:cubicBezTo>
                    <a:cubicBezTo>
                      <a:pt x="22650" y="1266"/>
                      <a:pt x="22650" y="1231"/>
                      <a:pt x="22685" y="1196"/>
                    </a:cubicBezTo>
                    <a:lnTo>
                      <a:pt x="22685" y="1161"/>
                    </a:lnTo>
                    <a:lnTo>
                      <a:pt x="22685" y="1125"/>
                    </a:lnTo>
                    <a:cubicBezTo>
                      <a:pt x="22685" y="1055"/>
                      <a:pt x="22650" y="1020"/>
                      <a:pt x="22650" y="985"/>
                    </a:cubicBezTo>
                    <a:cubicBezTo>
                      <a:pt x="22650" y="985"/>
                      <a:pt x="22650" y="985"/>
                      <a:pt x="22650" y="950"/>
                    </a:cubicBezTo>
                    <a:cubicBezTo>
                      <a:pt x="22615" y="914"/>
                      <a:pt x="22615" y="879"/>
                      <a:pt x="22580" y="809"/>
                    </a:cubicBezTo>
                    <a:cubicBezTo>
                      <a:pt x="22544" y="774"/>
                      <a:pt x="22509" y="774"/>
                      <a:pt x="22474" y="739"/>
                    </a:cubicBezTo>
                    <a:cubicBezTo>
                      <a:pt x="22404" y="703"/>
                      <a:pt x="22298" y="668"/>
                      <a:pt x="22193" y="633"/>
                    </a:cubicBezTo>
                    <a:cubicBezTo>
                      <a:pt x="22087" y="598"/>
                      <a:pt x="21982" y="598"/>
                      <a:pt x="21876" y="563"/>
                    </a:cubicBezTo>
                    <a:lnTo>
                      <a:pt x="21313" y="563"/>
                    </a:lnTo>
                    <a:cubicBezTo>
                      <a:pt x="21313" y="422"/>
                      <a:pt x="21243" y="317"/>
                      <a:pt x="21173" y="246"/>
                    </a:cubicBezTo>
                    <a:cubicBezTo>
                      <a:pt x="21102" y="211"/>
                      <a:pt x="21067" y="176"/>
                      <a:pt x="20997" y="176"/>
                    </a:cubicBezTo>
                    <a:cubicBezTo>
                      <a:pt x="20962" y="141"/>
                      <a:pt x="20927" y="141"/>
                      <a:pt x="20891" y="106"/>
                    </a:cubicBezTo>
                    <a:cubicBezTo>
                      <a:pt x="20786" y="106"/>
                      <a:pt x="20680" y="70"/>
                      <a:pt x="20575" y="70"/>
                    </a:cubicBezTo>
                    <a:lnTo>
                      <a:pt x="17339" y="70"/>
                    </a:lnTo>
                    <a:cubicBezTo>
                      <a:pt x="16941" y="70"/>
                      <a:pt x="16542" y="55"/>
                      <a:pt x="16144" y="55"/>
                    </a:cubicBezTo>
                    <a:cubicBezTo>
                      <a:pt x="15944" y="55"/>
                      <a:pt x="15745" y="59"/>
                      <a:pt x="15546" y="70"/>
                    </a:cubicBezTo>
                    <a:cubicBezTo>
                      <a:pt x="14280" y="70"/>
                      <a:pt x="13014" y="106"/>
                      <a:pt x="11747" y="176"/>
                    </a:cubicBezTo>
                    <a:cubicBezTo>
                      <a:pt x="11079" y="211"/>
                      <a:pt x="10446" y="246"/>
                      <a:pt x="9778" y="281"/>
                    </a:cubicBezTo>
                    <a:cubicBezTo>
                      <a:pt x="9145" y="317"/>
                      <a:pt x="8512" y="317"/>
                      <a:pt x="7844" y="317"/>
                    </a:cubicBezTo>
                    <a:lnTo>
                      <a:pt x="6015" y="317"/>
                    </a:lnTo>
                    <a:cubicBezTo>
                      <a:pt x="5382" y="281"/>
                      <a:pt x="4749" y="211"/>
                      <a:pt x="4116" y="176"/>
                    </a:cubicBezTo>
                    <a:cubicBezTo>
                      <a:pt x="3799" y="141"/>
                      <a:pt x="3483" y="106"/>
                      <a:pt x="3166" y="70"/>
                    </a:cubicBezTo>
                    <a:cubicBezTo>
                      <a:pt x="2885" y="35"/>
                      <a:pt x="2603" y="35"/>
                      <a:pt x="2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5"/>
              <p:cNvSpPr/>
              <p:nvPr/>
            </p:nvSpPr>
            <p:spPr>
              <a:xfrm>
                <a:off x="3151000" y="2282025"/>
                <a:ext cx="517025" cy="254525"/>
              </a:xfrm>
              <a:custGeom>
                <a:rect b="b" l="l" r="r" t="t"/>
                <a:pathLst>
                  <a:path extrusionOk="0" h="10181" w="20681">
                    <a:moveTo>
                      <a:pt x="18605" y="563"/>
                    </a:moveTo>
                    <a:cubicBezTo>
                      <a:pt x="17937" y="599"/>
                      <a:pt x="17269" y="634"/>
                      <a:pt x="16601" y="669"/>
                    </a:cubicBezTo>
                    <a:cubicBezTo>
                      <a:pt x="16003" y="704"/>
                      <a:pt x="15370" y="704"/>
                      <a:pt x="14737" y="739"/>
                    </a:cubicBezTo>
                    <a:cubicBezTo>
                      <a:pt x="13541" y="775"/>
                      <a:pt x="12345" y="775"/>
                      <a:pt x="11149" y="845"/>
                    </a:cubicBezTo>
                    <a:cubicBezTo>
                      <a:pt x="9813" y="880"/>
                      <a:pt x="8512" y="950"/>
                      <a:pt x="7175" y="986"/>
                    </a:cubicBezTo>
                    <a:cubicBezTo>
                      <a:pt x="6577" y="1021"/>
                      <a:pt x="6015" y="1021"/>
                      <a:pt x="5417" y="1056"/>
                    </a:cubicBezTo>
                    <a:cubicBezTo>
                      <a:pt x="4749" y="1056"/>
                      <a:pt x="4080" y="1091"/>
                      <a:pt x="3447" y="1091"/>
                    </a:cubicBezTo>
                    <a:cubicBezTo>
                      <a:pt x="2849" y="1126"/>
                      <a:pt x="2251" y="1126"/>
                      <a:pt x="1654" y="1126"/>
                    </a:cubicBezTo>
                    <a:cubicBezTo>
                      <a:pt x="1513" y="1126"/>
                      <a:pt x="1407" y="1126"/>
                      <a:pt x="1267" y="1161"/>
                    </a:cubicBezTo>
                    <a:lnTo>
                      <a:pt x="1267" y="1091"/>
                    </a:lnTo>
                    <a:cubicBezTo>
                      <a:pt x="1267" y="1021"/>
                      <a:pt x="1267" y="950"/>
                      <a:pt x="1267" y="880"/>
                    </a:cubicBezTo>
                    <a:lnTo>
                      <a:pt x="2885" y="880"/>
                    </a:lnTo>
                    <a:cubicBezTo>
                      <a:pt x="3518" y="880"/>
                      <a:pt x="4115" y="845"/>
                      <a:pt x="4749" y="845"/>
                    </a:cubicBezTo>
                    <a:cubicBezTo>
                      <a:pt x="5979" y="775"/>
                      <a:pt x="7246" y="739"/>
                      <a:pt x="8476" y="704"/>
                    </a:cubicBezTo>
                    <a:cubicBezTo>
                      <a:pt x="9778" y="704"/>
                      <a:pt x="11044" y="669"/>
                      <a:pt x="12345" y="634"/>
                    </a:cubicBezTo>
                    <a:cubicBezTo>
                      <a:pt x="13013" y="599"/>
                      <a:pt x="13682" y="599"/>
                      <a:pt x="14385" y="563"/>
                    </a:cubicBezTo>
                    <a:close/>
                    <a:moveTo>
                      <a:pt x="19977" y="1091"/>
                    </a:moveTo>
                    <a:cubicBezTo>
                      <a:pt x="19977" y="1161"/>
                      <a:pt x="19977" y="1197"/>
                      <a:pt x="19942" y="1267"/>
                    </a:cubicBezTo>
                    <a:cubicBezTo>
                      <a:pt x="19942" y="1408"/>
                      <a:pt x="19906" y="1548"/>
                      <a:pt x="19871" y="1689"/>
                    </a:cubicBezTo>
                    <a:cubicBezTo>
                      <a:pt x="19801" y="1970"/>
                      <a:pt x="19766" y="2287"/>
                      <a:pt x="19695" y="2568"/>
                    </a:cubicBezTo>
                    <a:cubicBezTo>
                      <a:pt x="19695" y="2603"/>
                      <a:pt x="19695" y="2674"/>
                      <a:pt x="19695" y="2709"/>
                    </a:cubicBezTo>
                    <a:cubicBezTo>
                      <a:pt x="19695" y="2674"/>
                      <a:pt x="19695" y="2603"/>
                      <a:pt x="19660" y="2568"/>
                    </a:cubicBezTo>
                    <a:cubicBezTo>
                      <a:pt x="19660" y="2427"/>
                      <a:pt x="19660" y="2252"/>
                      <a:pt x="19660" y="2111"/>
                    </a:cubicBezTo>
                    <a:cubicBezTo>
                      <a:pt x="19625" y="1794"/>
                      <a:pt x="19590" y="1478"/>
                      <a:pt x="19590" y="1161"/>
                    </a:cubicBezTo>
                    <a:lnTo>
                      <a:pt x="19590" y="1126"/>
                    </a:lnTo>
                    <a:lnTo>
                      <a:pt x="19660" y="1126"/>
                    </a:lnTo>
                    <a:cubicBezTo>
                      <a:pt x="19766" y="1126"/>
                      <a:pt x="19871" y="1091"/>
                      <a:pt x="19977" y="1091"/>
                    </a:cubicBezTo>
                    <a:close/>
                    <a:moveTo>
                      <a:pt x="19836" y="7457"/>
                    </a:moveTo>
                    <a:cubicBezTo>
                      <a:pt x="19836" y="7562"/>
                      <a:pt x="19836" y="7632"/>
                      <a:pt x="19871" y="7738"/>
                    </a:cubicBezTo>
                    <a:cubicBezTo>
                      <a:pt x="19871" y="7914"/>
                      <a:pt x="19906" y="8055"/>
                      <a:pt x="19942" y="8230"/>
                    </a:cubicBezTo>
                    <a:cubicBezTo>
                      <a:pt x="19977" y="8301"/>
                      <a:pt x="19977" y="8406"/>
                      <a:pt x="20012" y="8512"/>
                    </a:cubicBezTo>
                    <a:lnTo>
                      <a:pt x="19836" y="8512"/>
                    </a:lnTo>
                    <a:cubicBezTo>
                      <a:pt x="19801" y="8301"/>
                      <a:pt x="19801" y="8055"/>
                      <a:pt x="19801" y="7844"/>
                    </a:cubicBezTo>
                    <a:cubicBezTo>
                      <a:pt x="19801" y="7738"/>
                      <a:pt x="19801" y="7597"/>
                      <a:pt x="19836" y="7457"/>
                    </a:cubicBezTo>
                    <a:close/>
                    <a:moveTo>
                      <a:pt x="1267" y="8863"/>
                    </a:moveTo>
                    <a:lnTo>
                      <a:pt x="1267" y="8863"/>
                    </a:lnTo>
                    <a:cubicBezTo>
                      <a:pt x="1267" y="8864"/>
                      <a:pt x="1302" y="8899"/>
                      <a:pt x="1302" y="8934"/>
                    </a:cubicBezTo>
                    <a:cubicBezTo>
                      <a:pt x="1302" y="8899"/>
                      <a:pt x="1302" y="8899"/>
                      <a:pt x="1267" y="8863"/>
                    </a:cubicBezTo>
                    <a:close/>
                    <a:moveTo>
                      <a:pt x="774" y="1794"/>
                    </a:moveTo>
                    <a:cubicBezTo>
                      <a:pt x="774" y="1900"/>
                      <a:pt x="810" y="2041"/>
                      <a:pt x="810" y="2181"/>
                    </a:cubicBezTo>
                    <a:cubicBezTo>
                      <a:pt x="845" y="2463"/>
                      <a:pt x="845" y="2744"/>
                      <a:pt x="880" y="3025"/>
                    </a:cubicBezTo>
                    <a:cubicBezTo>
                      <a:pt x="950" y="3658"/>
                      <a:pt x="985" y="4291"/>
                      <a:pt x="1056" y="4924"/>
                    </a:cubicBezTo>
                    <a:cubicBezTo>
                      <a:pt x="1091" y="5558"/>
                      <a:pt x="1126" y="6191"/>
                      <a:pt x="1161" y="6824"/>
                    </a:cubicBezTo>
                    <a:cubicBezTo>
                      <a:pt x="1196" y="7140"/>
                      <a:pt x="1232" y="7421"/>
                      <a:pt x="1267" y="7738"/>
                    </a:cubicBezTo>
                    <a:cubicBezTo>
                      <a:pt x="1267" y="8055"/>
                      <a:pt x="1302" y="8371"/>
                      <a:pt x="1302" y="8688"/>
                    </a:cubicBezTo>
                    <a:cubicBezTo>
                      <a:pt x="1302" y="8793"/>
                      <a:pt x="1302" y="8934"/>
                      <a:pt x="1302" y="9039"/>
                    </a:cubicBezTo>
                    <a:cubicBezTo>
                      <a:pt x="1302" y="8969"/>
                      <a:pt x="1302" y="8934"/>
                      <a:pt x="1267" y="8863"/>
                    </a:cubicBezTo>
                    <a:cubicBezTo>
                      <a:pt x="1232" y="8582"/>
                      <a:pt x="1232" y="8336"/>
                      <a:pt x="1161" y="8090"/>
                    </a:cubicBezTo>
                    <a:cubicBezTo>
                      <a:pt x="1126" y="7808"/>
                      <a:pt x="1091" y="7527"/>
                      <a:pt x="1056" y="7246"/>
                    </a:cubicBezTo>
                    <a:cubicBezTo>
                      <a:pt x="985" y="6929"/>
                      <a:pt x="985" y="6648"/>
                      <a:pt x="915" y="6366"/>
                    </a:cubicBezTo>
                    <a:cubicBezTo>
                      <a:pt x="880" y="6050"/>
                      <a:pt x="810" y="5733"/>
                      <a:pt x="774" y="5417"/>
                    </a:cubicBezTo>
                    <a:cubicBezTo>
                      <a:pt x="704" y="4819"/>
                      <a:pt x="669" y="4221"/>
                      <a:pt x="634" y="3623"/>
                    </a:cubicBezTo>
                    <a:cubicBezTo>
                      <a:pt x="634" y="3447"/>
                      <a:pt x="634" y="3272"/>
                      <a:pt x="634" y="3096"/>
                    </a:cubicBezTo>
                    <a:cubicBezTo>
                      <a:pt x="634" y="2779"/>
                      <a:pt x="669" y="2463"/>
                      <a:pt x="669" y="2146"/>
                    </a:cubicBezTo>
                    <a:cubicBezTo>
                      <a:pt x="669" y="2076"/>
                      <a:pt x="634" y="2005"/>
                      <a:pt x="599" y="1970"/>
                    </a:cubicBezTo>
                    <a:cubicBezTo>
                      <a:pt x="599" y="1935"/>
                      <a:pt x="599" y="1935"/>
                      <a:pt x="599" y="1900"/>
                    </a:cubicBezTo>
                    <a:cubicBezTo>
                      <a:pt x="599" y="1865"/>
                      <a:pt x="599" y="1865"/>
                      <a:pt x="599" y="1830"/>
                    </a:cubicBezTo>
                    <a:cubicBezTo>
                      <a:pt x="669" y="1830"/>
                      <a:pt x="704" y="1794"/>
                      <a:pt x="774" y="1794"/>
                    </a:cubicBezTo>
                    <a:close/>
                    <a:moveTo>
                      <a:pt x="12978" y="8934"/>
                    </a:moveTo>
                    <a:cubicBezTo>
                      <a:pt x="12556" y="8969"/>
                      <a:pt x="12134" y="9004"/>
                      <a:pt x="11677" y="9004"/>
                    </a:cubicBezTo>
                    <a:cubicBezTo>
                      <a:pt x="11360" y="9039"/>
                      <a:pt x="11044" y="9074"/>
                      <a:pt x="10727" y="9074"/>
                    </a:cubicBezTo>
                    <a:cubicBezTo>
                      <a:pt x="10411" y="9110"/>
                      <a:pt x="10094" y="9145"/>
                      <a:pt x="9813" y="9145"/>
                    </a:cubicBezTo>
                    <a:cubicBezTo>
                      <a:pt x="9532" y="9180"/>
                      <a:pt x="9250" y="9180"/>
                      <a:pt x="8969" y="9215"/>
                    </a:cubicBezTo>
                    <a:cubicBezTo>
                      <a:pt x="8723" y="9215"/>
                      <a:pt x="8476" y="9250"/>
                      <a:pt x="8230" y="9250"/>
                    </a:cubicBezTo>
                    <a:cubicBezTo>
                      <a:pt x="8617" y="9215"/>
                      <a:pt x="9039" y="9180"/>
                      <a:pt x="9426" y="9145"/>
                    </a:cubicBezTo>
                    <a:cubicBezTo>
                      <a:pt x="10622" y="9039"/>
                      <a:pt x="11782" y="8969"/>
                      <a:pt x="12978" y="8934"/>
                    </a:cubicBezTo>
                    <a:close/>
                    <a:moveTo>
                      <a:pt x="18992" y="1161"/>
                    </a:moveTo>
                    <a:lnTo>
                      <a:pt x="18992" y="1197"/>
                    </a:lnTo>
                    <a:cubicBezTo>
                      <a:pt x="19027" y="1513"/>
                      <a:pt x="19027" y="1830"/>
                      <a:pt x="19062" y="2111"/>
                    </a:cubicBezTo>
                    <a:cubicBezTo>
                      <a:pt x="19062" y="2287"/>
                      <a:pt x="19062" y="2427"/>
                      <a:pt x="19098" y="2568"/>
                    </a:cubicBezTo>
                    <a:cubicBezTo>
                      <a:pt x="19098" y="2744"/>
                      <a:pt x="19098" y="2885"/>
                      <a:pt x="19133" y="3060"/>
                    </a:cubicBezTo>
                    <a:cubicBezTo>
                      <a:pt x="19133" y="3236"/>
                      <a:pt x="19133" y="3412"/>
                      <a:pt x="19168" y="3623"/>
                    </a:cubicBezTo>
                    <a:lnTo>
                      <a:pt x="19238" y="4080"/>
                    </a:lnTo>
                    <a:cubicBezTo>
                      <a:pt x="19273" y="4221"/>
                      <a:pt x="19273" y="4397"/>
                      <a:pt x="19309" y="4538"/>
                    </a:cubicBezTo>
                    <a:cubicBezTo>
                      <a:pt x="19344" y="4713"/>
                      <a:pt x="19379" y="4889"/>
                      <a:pt x="19414" y="5030"/>
                    </a:cubicBezTo>
                    <a:cubicBezTo>
                      <a:pt x="19414" y="5100"/>
                      <a:pt x="19449" y="5171"/>
                      <a:pt x="19449" y="5241"/>
                    </a:cubicBezTo>
                    <a:cubicBezTo>
                      <a:pt x="19449" y="5311"/>
                      <a:pt x="19414" y="5382"/>
                      <a:pt x="19414" y="5487"/>
                    </a:cubicBezTo>
                    <a:cubicBezTo>
                      <a:pt x="19379" y="5769"/>
                      <a:pt x="19344" y="6085"/>
                      <a:pt x="19309" y="6366"/>
                    </a:cubicBezTo>
                    <a:cubicBezTo>
                      <a:pt x="19273" y="6683"/>
                      <a:pt x="19238" y="6999"/>
                      <a:pt x="19238" y="7316"/>
                    </a:cubicBezTo>
                    <a:cubicBezTo>
                      <a:pt x="19238" y="7492"/>
                      <a:pt x="19203" y="7632"/>
                      <a:pt x="19203" y="7808"/>
                    </a:cubicBezTo>
                    <a:cubicBezTo>
                      <a:pt x="19203" y="7949"/>
                      <a:pt x="19203" y="8090"/>
                      <a:pt x="19203" y="8230"/>
                    </a:cubicBezTo>
                    <a:cubicBezTo>
                      <a:pt x="19203" y="8301"/>
                      <a:pt x="19238" y="8406"/>
                      <a:pt x="19238" y="8512"/>
                    </a:cubicBezTo>
                    <a:lnTo>
                      <a:pt x="18605" y="8512"/>
                    </a:lnTo>
                    <a:cubicBezTo>
                      <a:pt x="18605" y="8441"/>
                      <a:pt x="18605" y="8406"/>
                      <a:pt x="18605" y="8336"/>
                    </a:cubicBezTo>
                    <a:cubicBezTo>
                      <a:pt x="18575" y="8245"/>
                      <a:pt x="18439" y="8153"/>
                      <a:pt x="18312" y="8153"/>
                    </a:cubicBezTo>
                    <a:cubicBezTo>
                      <a:pt x="18292" y="8153"/>
                      <a:pt x="18272" y="8155"/>
                      <a:pt x="18254" y="8160"/>
                    </a:cubicBezTo>
                    <a:cubicBezTo>
                      <a:pt x="18078" y="8230"/>
                      <a:pt x="17902" y="8266"/>
                      <a:pt x="17726" y="8336"/>
                    </a:cubicBezTo>
                    <a:cubicBezTo>
                      <a:pt x="17585" y="8371"/>
                      <a:pt x="17445" y="8406"/>
                      <a:pt x="17304" y="8441"/>
                    </a:cubicBezTo>
                    <a:lnTo>
                      <a:pt x="17234" y="8441"/>
                    </a:lnTo>
                    <a:cubicBezTo>
                      <a:pt x="16952" y="8441"/>
                      <a:pt x="16671" y="8441"/>
                      <a:pt x="16354" y="8406"/>
                    </a:cubicBezTo>
                    <a:lnTo>
                      <a:pt x="12626" y="8406"/>
                    </a:lnTo>
                    <a:cubicBezTo>
                      <a:pt x="11325" y="8441"/>
                      <a:pt x="10059" y="8547"/>
                      <a:pt x="8793" y="8652"/>
                    </a:cubicBezTo>
                    <a:cubicBezTo>
                      <a:pt x="8195" y="8688"/>
                      <a:pt x="7632" y="8758"/>
                      <a:pt x="7035" y="8828"/>
                    </a:cubicBezTo>
                    <a:cubicBezTo>
                      <a:pt x="6718" y="8863"/>
                      <a:pt x="6401" y="8899"/>
                      <a:pt x="6085" y="8934"/>
                    </a:cubicBezTo>
                    <a:cubicBezTo>
                      <a:pt x="5733" y="8969"/>
                      <a:pt x="5417" y="9004"/>
                      <a:pt x="5065" y="9039"/>
                    </a:cubicBezTo>
                    <a:cubicBezTo>
                      <a:pt x="4432" y="9074"/>
                      <a:pt x="3834" y="9110"/>
                      <a:pt x="3236" y="9180"/>
                    </a:cubicBezTo>
                    <a:cubicBezTo>
                      <a:pt x="2920" y="9215"/>
                      <a:pt x="2603" y="9250"/>
                      <a:pt x="2322" y="9285"/>
                    </a:cubicBezTo>
                    <a:cubicBezTo>
                      <a:pt x="2146" y="9285"/>
                      <a:pt x="2040" y="9321"/>
                      <a:pt x="1865" y="9321"/>
                    </a:cubicBezTo>
                    <a:cubicBezTo>
                      <a:pt x="1865" y="9145"/>
                      <a:pt x="1865" y="9004"/>
                      <a:pt x="1865" y="8828"/>
                    </a:cubicBezTo>
                    <a:cubicBezTo>
                      <a:pt x="1865" y="8512"/>
                      <a:pt x="1865" y="8230"/>
                      <a:pt x="1829" y="7914"/>
                    </a:cubicBezTo>
                    <a:cubicBezTo>
                      <a:pt x="1794" y="7597"/>
                      <a:pt x="1759" y="7281"/>
                      <a:pt x="1724" y="6964"/>
                    </a:cubicBezTo>
                    <a:cubicBezTo>
                      <a:pt x="1724" y="6648"/>
                      <a:pt x="1689" y="6331"/>
                      <a:pt x="1654" y="6015"/>
                    </a:cubicBezTo>
                    <a:cubicBezTo>
                      <a:pt x="1618" y="5417"/>
                      <a:pt x="1583" y="4784"/>
                      <a:pt x="1548" y="4186"/>
                    </a:cubicBezTo>
                    <a:cubicBezTo>
                      <a:pt x="1478" y="3553"/>
                      <a:pt x="1407" y="2920"/>
                      <a:pt x="1372" y="2287"/>
                    </a:cubicBezTo>
                    <a:cubicBezTo>
                      <a:pt x="1337" y="2111"/>
                      <a:pt x="1337" y="1900"/>
                      <a:pt x="1302" y="1724"/>
                    </a:cubicBezTo>
                    <a:lnTo>
                      <a:pt x="2603" y="1724"/>
                    </a:lnTo>
                    <a:cubicBezTo>
                      <a:pt x="3236" y="1724"/>
                      <a:pt x="3869" y="1689"/>
                      <a:pt x="4502" y="1654"/>
                    </a:cubicBezTo>
                    <a:cubicBezTo>
                      <a:pt x="5135" y="1654"/>
                      <a:pt x="5733" y="1619"/>
                      <a:pt x="6366" y="1619"/>
                    </a:cubicBezTo>
                    <a:cubicBezTo>
                      <a:pt x="6964" y="1583"/>
                      <a:pt x="7597" y="1548"/>
                      <a:pt x="8230" y="1548"/>
                    </a:cubicBezTo>
                    <a:cubicBezTo>
                      <a:pt x="9532" y="1478"/>
                      <a:pt x="10868" y="1443"/>
                      <a:pt x="12169" y="1408"/>
                    </a:cubicBezTo>
                    <a:cubicBezTo>
                      <a:pt x="13400" y="1372"/>
                      <a:pt x="14596" y="1337"/>
                      <a:pt x="15792" y="1302"/>
                    </a:cubicBezTo>
                    <a:cubicBezTo>
                      <a:pt x="16425" y="1267"/>
                      <a:pt x="17093" y="1267"/>
                      <a:pt x="17726" y="1232"/>
                    </a:cubicBezTo>
                    <a:cubicBezTo>
                      <a:pt x="18148" y="1197"/>
                      <a:pt x="18570" y="1161"/>
                      <a:pt x="18992" y="1161"/>
                    </a:cubicBezTo>
                    <a:close/>
                    <a:moveTo>
                      <a:pt x="14455" y="1"/>
                    </a:moveTo>
                    <a:cubicBezTo>
                      <a:pt x="14139" y="1"/>
                      <a:pt x="13822" y="36"/>
                      <a:pt x="13506" y="36"/>
                    </a:cubicBezTo>
                    <a:cubicBezTo>
                      <a:pt x="12908" y="36"/>
                      <a:pt x="12345" y="71"/>
                      <a:pt x="11782" y="71"/>
                    </a:cubicBezTo>
                    <a:cubicBezTo>
                      <a:pt x="11079" y="106"/>
                      <a:pt x="10376" y="106"/>
                      <a:pt x="9637" y="141"/>
                    </a:cubicBezTo>
                    <a:cubicBezTo>
                      <a:pt x="9074" y="141"/>
                      <a:pt x="8512" y="141"/>
                      <a:pt x="7914" y="177"/>
                    </a:cubicBezTo>
                    <a:cubicBezTo>
                      <a:pt x="7281" y="177"/>
                      <a:pt x="6683" y="212"/>
                      <a:pt x="6050" y="212"/>
                    </a:cubicBezTo>
                    <a:cubicBezTo>
                      <a:pt x="5382" y="247"/>
                      <a:pt x="4713" y="282"/>
                      <a:pt x="4045" y="282"/>
                    </a:cubicBezTo>
                    <a:cubicBezTo>
                      <a:pt x="3447" y="317"/>
                      <a:pt x="2814" y="317"/>
                      <a:pt x="2216" y="317"/>
                    </a:cubicBezTo>
                    <a:lnTo>
                      <a:pt x="1021" y="317"/>
                    </a:lnTo>
                    <a:cubicBezTo>
                      <a:pt x="950" y="317"/>
                      <a:pt x="845" y="352"/>
                      <a:pt x="774" y="423"/>
                    </a:cubicBezTo>
                    <a:cubicBezTo>
                      <a:pt x="774" y="458"/>
                      <a:pt x="704" y="528"/>
                      <a:pt x="704" y="563"/>
                    </a:cubicBezTo>
                    <a:cubicBezTo>
                      <a:pt x="704" y="634"/>
                      <a:pt x="704" y="704"/>
                      <a:pt x="704" y="775"/>
                    </a:cubicBezTo>
                    <a:cubicBezTo>
                      <a:pt x="704" y="915"/>
                      <a:pt x="704" y="1056"/>
                      <a:pt x="739" y="1232"/>
                    </a:cubicBezTo>
                    <a:lnTo>
                      <a:pt x="563" y="1232"/>
                    </a:lnTo>
                    <a:cubicBezTo>
                      <a:pt x="563" y="1267"/>
                      <a:pt x="528" y="1267"/>
                      <a:pt x="493" y="1267"/>
                    </a:cubicBezTo>
                    <a:cubicBezTo>
                      <a:pt x="458" y="1267"/>
                      <a:pt x="423" y="1302"/>
                      <a:pt x="388" y="1302"/>
                    </a:cubicBezTo>
                    <a:cubicBezTo>
                      <a:pt x="352" y="1302"/>
                      <a:pt x="317" y="1337"/>
                      <a:pt x="282" y="1337"/>
                    </a:cubicBezTo>
                    <a:cubicBezTo>
                      <a:pt x="247" y="1372"/>
                      <a:pt x="212" y="1408"/>
                      <a:pt x="212" y="1408"/>
                    </a:cubicBezTo>
                    <a:cubicBezTo>
                      <a:pt x="177" y="1443"/>
                      <a:pt x="141" y="1478"/>
                      <a:pt x="106" y="1548"/>
                    </a:cubicBezTo>
                    <a:cubicBezTo>
                      <a:pt x="71" y="1583"/>
                      <a:pt x="71" y="1619"/>
                      <a:pt x="71" y="1654"/>
                    </a:cubicBezTo>
                    <a:cubicBezTo>
                      <a:pt x="36" y="1759"/>
                      <a:pt x="36" y="1830"/>
                      <a:pt x="1" y="1900"/>
                    </a:cubicBezTo>
                    <a:cubicBezTo>
                      <a:pt x="1" y="1970"/>
                      <a:pt x="1" y="2041"/>
                      <a:pt x="1" y="2111"/>
                    </a:cubicBezTo>
                    <a:cubicBezTo>
                      <a:pt x="1" y="2427"/>
                      <a:pt x="1" y="2709"/>
                      <a:pt x="36" y="3025"/>
                    </a:cubicBezTo>
                    <a:cubicBezTo>
                      <a:pt x="36" y="3307"/>
                      <a:pt x="36" y="3623"/>
                      <a:pt x="71" y="3940"/>
                    </a:cubicBezTo>
                    <a:cubicBezTo>
                      <a:pt x="71" y="3975"/>
                      <a:pt x="36" y="4045"/>
                      <a:pt x="36" y="4080"/>
                    </a:cubicBezTo>
                    <a:cubicBezTo>
                      <a:pt x="36" y="4397"/>
                      <a:pt x="36" y="4678"/>
                      <a:pt x="36" y="4960"/>
                    </a:cubicBezTo>
                    <a:cubicBezTo>
                      <a:pt x="36" y="5276"/>
                      <a:pt x="36" y="5628"/>
                      <a:pt x="36" y="5944"/>
                    </a:cubicBezTo>
                    <a:cubicBezTo>
                      <a:pt x="71" y="6085"/>
                      <a:pt x="71" y="6226"/>
                      <a:pt x="71" y="6366"/>
                    </a:cubicBezTo>
                    <a:cubicBezTo>
                      <a:pt x="71" y="6542"/>
                      <a:pt x="71" y="6718"/>
                      <a:pt x="106" y="6894"/>
                    </a:cubicBezTo>
                    <a:cubicBezTo>
                      <a:pt x="141" y="6964"/>
                      <a:pt x="141" y="7035"/>
                      <a:pt x="141" y="7105"/>
                    </a:cubicBezTo>
                    <a:cubicBezTo>
                      <a:pt x="141" y="7175"/>
                      <a:pt x="177" y="7246"/>
                      <a:pt x="177" y="7316"/>
                    </a:cubicBezTo>
                    <a:cubicBezTo>
                      <a:pt x="212" y="7457"/>
                      <a:pt x="247" y="7597"/>
                      <a:pt x="282" y="7738"/>
                    </a:cubicBezTo>
                    <a:cubicBezTo>
                      <a:pt x="423" y="8301"/>
                      <a:pt x="599" y="8863"/>
                      <a:pt x="669" y="9461"/>
                    </a:cubicBezTo>
                    <a:cubicBezTo>
                      <a:pt x="669" y="9496"/>
                      <a:pt x="669" y="9532"/>
                      <a:pt x="669" y="9532"/>
                    </a:cubicBezTo>
                    <a:cubicBezTo>
                      <a:pt x="704" y="9637"/>
                      <a:pt x="704" y="9778"/>
                      <a:pt x="739" y="9848"/>
                    </a:cubicBezTo>
                    <a:cubicBezTo>
                      <a:pt x="774" y="9918"/>
                      <a:pt x="810" y="9954"/>
                      <a:pt x="880" y="9989"/>
                    </a:cubicBezTo>
                    <a:cubicBezTo>
                      <a:pt x="915" y="10024"/>
                      <a:pt x="959" y="10033"/>
                      <a:pt x="1007" y="10033"/>
                    </a:cubicBezTo>
                    <a:cubicBezTo>
                      <a:pt x="1056" y="10033"/>
                      <a:pt x="1108" y="10024"/>
                      <a:pt x="1161" y="10024"/>
                    </a:cubicBezTo>
                    <a:cubicBezTo>
                      <a:pt x="1196" y="10024"/>
                      <a:pt x="1232" y="10024"/>
                      <a:pt x="1302" y="9989"/>
                    </a:cubicBezTo>
                    <a:cubicBezTo>
                      <a:pt x="1372" y="10024"/>
                      <a:pt x="1443" y="10059"/>
                      <a:pt x="1513" y="10059"/>
                    </a:cubicBezTo>
                    <a:cubicBezTo>
                      <a:pt x="1654" y="10130"/>
                      <a:pt x="1794" y="10130"/>
                      <a:pt x="1970" y="10130"/>
                    </a:cubicBezTo>
                    <a:cubicBezTo>
                      <a:pt x="2111" y="10165"/>
                      <a:pt x="2287" y="10165"/>
                      <a:pt x="2427" y="10165"/>
                    </a:cubicBezTo>
                    <a:cubicBezTo>
                      <a:pt x="2638" y="10176"/>
                      <a:pt x="2845" y="10180"/>
                      <a:pt x="3051" y="10180"/>
                    </a:cubicBezTo>
                    <a:cubicBezTo>
                      <a:pt x="3463" y="10180"/>
                      <a:pt x="3869" y="10165"/>
                      <a:pt x="4291" y="10165"/>
                    </a:cubicBezTo>
                    <a:cubicBezTo>
                      <a:pt x="4608" y="10165"/>
                      <a:pt x="4960" y="10130"/>
                      <a:pt x="5276" y="10130"/>
                    </a:cubicBezTo>
                    <a:cubicBezTo>
                      <a:pt x="5593" y="10130"/>
                      <a:pt x="5909" y="10094"/>
                      <a:pt x="6226" y="10059"/>
                    </a:cubicBezTo>
                    <a:cubicBezTo>
                      <a:pt x="6824" y="10024"/>
                      <a:pt x="7386" y="9989"/>
                      <a:pt x="7984" y="9918"/>
                    </a:cubicBezTo>
                    <a:cubicBezTo>
                      <a:pt x="8371" y="9883"/>
                      <a:pt x="8723" y="9848"/>
                      <a:pt x="9110" y="9813"/>
                    </a:cubicBezTo>
                    <a:cubicBezTo>
                      <a:pt x="9426" y="9813"/>
                      <a:pt x="9743" y="9778"/>
                      <a:pt x="10059" y="9743"/>
                    </a:cubicBezTo>
                    <a:cubicBezTo>
                      <a:pt x="10376" y="9743"/>
                      <a:pt x="10692" y="9707"/>
                      <a:pt x="11044" y="9672"/>
                    </a:cubicBezTo>
                    <a:cubicBezTo>
                      <a:pt x="11360" y="9672"/>
                      <a:pt x="11642" y="9637"/>
                      <a:pt x="11958" y="9637"/>
                    </a:cubicBezTo>
                    <a:cubicBezTo>
                      <a:pt x="12275" y="9602"/>
                      <a:pt x="12556" y="9567"/>
                      <a:pt x="12873" y="9567"/>
                    </a:cubicBezTo>
                    <a:lnTo>
                      <a:pt x="13189" y="9532"/>
                    </a:lnTo>
                    <a:cubicBezTo>
                      <a:pt x="13400" y="9532"/>
                      <a:pt x="13576" y="9532"/>
                      <a:pt x="13787" y="9496"/>
                    </a:cubicBezTo>
                    <a:cubicBezTo>
                      <a:pt x="14420" y="9496"/>
                      <a:pt x="15053" y="9461"/>
                      <a:pt x="15686" y="9426"/>
                    </a:cubicBezTo>
                    <a:cubicBezTo>
                      <a:pt x="16319" y="9391"/>
                      <a:pt x="16987" y="9356"/>
                      <a:pt x="17656" y="9321"/>
                    </a:cubicBezTo>
                    <a:cubicBezTo>
                      <a:pt x="17972" y="9285"/>
                      <a:pt x="18289" y="9250"/>
                      <a:pt x="18605" y="9250"/>
                    </a:cubicBezTo>
                    <a:cubicBezTo>
                      <a:pt x="18922" y="9215"/>
                      <a:pt x="19238" y="9215"/>
                      <a:pt x="19520" y="9145"/>
                    </a:cubicBezTo>
                    <a:cubicBezTo>
                      <a:pt x="19590" y="9145"/>
                      <a:pt x="19660" y="9110"/>
                      <a:pt x="19695" y="9110"/>
                    </a:cubicBezTo>
                    <a:cubicBezTo>
                      <a:pt x="19731" y="9074"/>
                      <a:pt x="19731" y="9074"/>
                      <a:pt x="19766" y="9074"/>
                    </a:cubicBezTo>
                    <a:lnTo>
                      <a:pt x="19942" y="9074"/>
                    </a:lnTo>
                    <a:cubicBezTo>
                      <a:pt x="20012" y="9074"/>
                      <a:pt x="20082" y="9074"/>
                      <a:pt x="20153" y="9039"/>
                    </a:cubicBezTo>
                    <a:cubicBezTo>
                      <a:pt x="20223" y="9039"/>
                      <a:pt x="20293" y="9039"/>
                      <a:pt x="20364" y="9004"/>
                    </a:cubicBezTo>
                    <a:cubicBezTo>
                      <a:pt x="20399" y="9004"/>
                      <a:pt x="20469" y="8969"/>
                      <a:pt x="20504" y="8934"/>
                    </a:cubicBezTo>
                    <a:cubicBezTo>
                      <a:pt x="20575" y="8863"/>
                      <a:pt x="20610" y="8793"/>
                      <a:pt x="20610" y="8723"/>
                    </a:cubicBezTo>
                    <a:cubicBezTo>
                      <a:pt x="20610" y="8582"/>
                      <a:pt x="20575" y="8477"/>
                      <a:pt x="20540" y="8336"/>
                    </a:cubicBezTo>
                    <a:cubicBezTo>
                      <a:pt x="20540" y="8266"/>
                      <a:pt x="20504" y="8195"/>
                      <a:pt x="20504" y="8125"/>
                    </a:cubicBezTo>
                    <a:cubicBezTo>
                      <a:pt x="20434" y="7844"/>
                      <a:pt x="20399" y="7562"/>
                      <a:pt x="20364" y="7246"/>
                    </a:cubicBezTo>
                    <a:cubicBezTo>
                      <a:pt x="20258" y="6683"/>
                      <a:pt x="20188" y="6120"/>
                      <a:pt x="20082" y="5558"/>
                    </a:cubicBezTo>
                    <a:lnTo>
                      <a:pt x="20047" y="5346"/>
                    </a:lnTo>
                    <a:cubicBezTo>
                      <a:pt x="20082" y="5241"/>
                      <a:pt x="20082" y="5100"/>
                      <a:pt x="20117" y="4995"/>
                    </a:cubicBezTo>
                    <a:cubicBezTo>
                      <a:pt x="20117" y="4889"/>
                      <a:pt x="20117" y="4784"/>
                      <a:pt x="20153" y="4643"/>
                    </a:cubicBezTo>
                    <a:cubicBezTo>
                      <a:pt x="20153" y="4502"/>
                      <a:pt x="20188" y="4362"/>
                      <a:pt x="20188" y="4256"/>
                    </a:cubicBezTo>
                    <a:cubicBezTo>
                      <a:pt x="20188" y="4045"/>
                      <a:pt x="20223" y="3834"/>
                      <a:pt x="20223" y="3623"/>
                    </a:cubicBezTo>
                    <a:cubicBezTo>
                      <a:pt x="20223" y="3518"/>
                      <a:pt x="20258" y="3412"/>
                      <a:pt x="20258" y="3272"/>
                    </a:cubicBezTo>
                    <a:cubicBezTo>
                      <a:pt x="20258" y="3166"/>
                      <a:pt x="20293" y="3060"/>
                      <a:pt x="20293" y="2955"/>
                    </a:cubicBezTo>
                    <a:cubicBezTo>
                      <a:pt x="20328" y="2674"/>
                      <a:pt x="20399" y="2357"/>
                      <a:pt x="20434" y="2076"/>
                    </a:cubicBezTo>
                    <a:cubicBezTo>
                      <a:pt x="20504" y="1794"/>
                      <a:pt x="20575" y="1513"/>
                      <a:pt x="20610" y="1232"/>
                    </a:cubicBezTo>
                    <a:cubicBezTo>
                      <a:pt x="20610" y="1161"/>
                      <a:pt x="20645" y="1091"/>
                      <a:pt x="20645" y="1056"/>
                    </a:cubicBezTo>
                    <a:cubicBezTo>
                      <a:pt x="20645" y="950"/>
                      <a:pt x="20680" y="810"/>
                      <a:pt x="20610" y="739"/>
                    </a:cubicBezTo>
                    <a:cubicBezTo>
                      <a:pt x="20575" y="669"/>
                      <a:pt x="20540" y="634"/>
                      <a:pt x="20504" y="599"/>
                    </a:cubicBezTo>
                    <a:cubicBezTo>
                      <a:pt x="20434" y="563"/>
                      <a:pt x="20364" y="528"/>
                      <a:pt x="20328" y="528"/>
                    </a:cubicBezTo>
                    <a:cubicBezTo>
                      <a:pt x="20241" y="511"/>
                      <a:pt x="20153" y="502"/>
                      <a:pt x="20069" y="502"/>
                    </a:cubicBezTo>
                    <a:cubicBezTo>
                      <a:pt x="19986" y="502"/>
                      <a:pt x="19906" y="511"/>
                      <a:pt x="19836" y="528"/>
                    </a:cubicBezTo>
                    <a:lnTo>
                      <a:pt x="19555" y="528"/>
                    </a:lnTo>
                    <a:cubicBezTo>
                      <a:pt x="19555" y="458"/>
                      <a:pt x="19555" y="352"/>
                      <a:pt x="19520" y="282"/>
                    </a:cubicBezTo>
                    <a:cubicBezTo>
                      <a:pt x="19520" y="282"/>
                      <a:pt x="19520" y="247"/>
                      <a:pt x="19520" y="247"/>
                    </a:cubicBezTo>
                    <a:cubicBezTo>
                      <a:pt x="19520" y="212"/>
                      <a:pt x="19484" y="177"/>
                      <a:pt x="19449" y="141"/>
                    </a:cubicBezTo>
                    <a:cubicBezTo>
                      <a:pt x="19414" y="106"/>
                      <a:pt x="19344" y="36"/>
                      <a:pt x="19309" y="36"/>
                    </a:cubicBezTo>
                    <a:lnTo>
                      <a:pt x="17339" y="36"/>
                    </a:lnTo>
                    <a:lnTo>
                      <a:pt x="173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5"/>
              <p:cNvSpPr/>
              <p:nvPr/>
            </p:nvSpPr>
            <p:spPr>
              <a:xfrm>
                <a:off x="4102325" y="2901000"/>
                <a:ext cx="517025" cy="255000"/>
              </a:xfrm>
              <a:custGeom>
                <a:rect b="b" l="l" r="r" t="t"/>
                <a:pathLst>
                  <a:path extrusionOk="0" h="10200" w="20681">
                    <a:moveTo>
                      <a:pt x="18605" y="599"/>
                    </a:moveTo>
                    <a:cubicBezTo>
                      <a:pt x="17937" y="634"/>
                      <a:pt x="17304" y="669"/>
                      <a:pt x="16636" y="669"/>
                    </a:cubicBezTo>
                    <a:cubicBezTo>
                      <a:pt x="16003" y="704"/>
                      <a:pt x="15370" y="739"/>
                      <a:pt x="14737" y="739"/>
                    </a:cubicBezTo>
                    <a:cubicBezTo>
                      <a:pt x="13541" y="775"/>
                      <a:pt x="12345" y="810"/>
                      <a:pt x="11149" y="845"/>
                    </a:cubicBezTo>
                    <a:cubicBezTo>
                      <a:pt x="9813" y="880"/>
                      <a:pt x="8512" y="950"/>
                      <a:pt x="7210" y="986"/>
                    </a:cubicBezTo>
                    <a:cubicBezTo>
                      <a:pt x="6613" y="1021"/>
                      <a:pt x="6015" y="1021"/>
                      <a:pt x="5417" y="1056"/>
                    </a:cubicBezTo>
                    <a:cubicBezTo>
                      <a:pt x="4749" y="1056"/>
                      <a:pt x="4116" y="1091"/>
                      <a:pt x="3447" y="1126"/>
                    </a:cubicBezTo>
                    <a:cubicBezTo>
                      <a:pt x="2849" y="1126"/>
                      <a:pt x="2252" y="1161"/>
                      <a:pt x="1654" y="1161"/>
                    </a:cubicBezTo>
                    <a:lnTo>
                      <a:pt x="1302" y="1161"/>
                    </a:lnTo>
                    <a:lnTo>
                      <a:pt x="1302" y="1126"/>
                    </a:lnTo>
                    <a:cubicBezTo>
                      <a:pt x="1267" y="1056"/>
                      <a:pt x="1267" y="950"/>
                      <a:pt x="1267" y="880"/>
                    </a:cubicBezTo>
                    <a:lnTo>
                      <a:pt x="2920" y="880"/>
                    </a:lnTo>
                    <a:cubicBezTo>
                      <a:pt x="3518" y="880"/>
                      <a:pt x="4151" y="880"/>
                      <a:pt x="4749" y="845"/>
                    </a:cubicBezTo>
                    <a:cubicBezTo>
                      <a:pt x="5980" y="810"/>
                      <a:pt x="7246" y="739"/>
                      <a:pt x="8477" y="739"/>
                    </a:cubicBezTo>
                    <a:cubicBezTo>
                      <a:pt x="9778" y="704"/>
                      <a:pt x="11044" y="669"/>
                      <a:pt x="12345" y="634"/>
                    </a:cubicBezTo>
                    <a:cubicBezTo>
                      <a:pt x="13013" y="634"/>
                      <a:pt x="13717" y="599"/>
                      <a:pt x="14385" y="599"/>
                    </a:cubicBezTo>
                    <a:close/>
                    <a:moveTo>
                      <a:pt x="20012" y="1126"/>
                    </a:moveTo>
                    <a:cubicBezTo>
                      <a:pt x="19977" y="1161"/>
                      <a:pt x="19977" y="1232"/>
                      <a:pt x="19977" y="1267"/>
                    </a:cubicBezTo>
                    <a:cubicBezTo>
                      <a:pt x="19942" y="1408"/>
                      <a:pt x="19907" y="1548"/>
                      <a:pt x="19871" y="1689"/>
                    </a:cubicBezTo>
                    <a:cubicBezTo>
                      <a:pt x="19836" y="2006"/>
                      <a:pt x="19766" y="2287"/>
                      <a:pt x="19731" y="2568"/>
                    </a:cubicBezTo>
                    <a:cubicBezTo>
                      <a:pt x="19696" y="2639"/>
                      <a:pt x="19696" y="2674"/>
                      <a:pt x="19696" y="2709"/>
                    </a:cubicBezTo>
                    <a:cubicBezTo>
                      <a:pt x="19696" y="2674"/>
                      <a:pt x="19696" y="2639"/>
                      <a:pt x="19696" y="2568"/>
                    </a:cubicBezTo>
                    <a:cubicBezTo>
                      <a:pt x="19696" y="2428"/>
                      <a:pt x="19660" y="2287"/>
                      <a:pt x="19660" y="2111"/>
                    </a:cubicBezTo>
                    <a:cubicBezTo>
                      <a:pt x="19660" y="1795"/>
                      <a:pt x="19625" y="1513"/>
                      <a:pt x="19590" y="1197"/>
                    </a:cubicBezTo>
                    <a:lnTo>
                      <a:pt x="19590" y="1126"/>
                    </a:lnTo>
                    <a:close/>
                    <a:moveTo>
                      <a:pt x="19836" y="7492"/>
                    </a:moveTo>
                    <a:cubicBezTo>
                      <a:pt x="19836" y="7562"/>
                      <a:pt x="19871" y="7668"/>
                      <a:pt x="19871" y="7738"/>
                    </a:cubicBezTo>
                    <a:cubicBezTo>
                      <a:pt x="19907" y="7914"/>
                      <a:pt x="19907" y="8090"/>
                      <a:pt x="19942" y="8230"/>
                    </a:cubicBezTo>
                    <a:cubicBezTo>
                      <a:pt x="19977" y="8336"/>
                      <a:pt x="20012" y="8406"/>
                      <a:pt x="20012" y="8512"/>
                    </a:cubicBezTo>
                    <a:lnTo>
                      <a:pt x="19836" y="8512"/>
                    </a:lnTo>
                    <a:cubicBezTo>
                      <a:pt x="19801" y="8301"/>
                      <a:pt x="19801" y="8090"/>
                      <a:pt x="19801" y="7879"/>
                    </a:cubicBezTo>
                    <a:cubicBezTo>
                      <a:pt x="19801" y="7738"/>
                      <a:pt x="19836" y="7597"/>
                      <a:pt x="19836" y="7492"/>
                    </a:cubicBezTo>
                    <a:close/>
                    <a:moveTo>
                      <a:pt x="775" y="1795"/>
                    </a:moveTo>
                    <a:cubicBezTo>
                      <a:pt x="810" y="1935"/>
                      <a:pt x="810" y="2041"/>
                      <a:pt x="810" y="2181"/>
                    </a:cubicBezTo>
                    <a:cubicBezTo>
                      <a:pt x="845" y="2463"/>
                      <a:pt x="880" y="2779"/>
                      <a:pt x="915" y="3061"/>
                    </a:cubicBezTo>
                    <a:cubicBezTo>
                      <a:pt x="950" y="3694"/>
                      <a:pt x="1021" y="4327"/>
                      <a:pt x="1056" y="4960"/>
                    </a:cubicBezTo>
                    <a:cubicBezTo>
                      <a:pt x="1091" y="5593"/>
                      <a:pt x="1126" y="6226"/>
                      <a:pt x="1161" y="6859"/>
                    </a:cubicBezTo>
                    <a:cubicBezTo>
                      <a:pt x="1197" y="7140"/>
                      <a:pt x="1232" y="7457"/>
                      <a:pt x="1267" y="7773"/>
                    </a:cubicBezTo>
                    <a:cubicBezTo>
                      <a:pt x="1302" y="8090"/>
                      <a:pt x="1302" y="8371"/>
                      <a:pt x="1302" y="8688"/>
                    </a:cubicBezTo>
                    <a:cubicBezTo>
                      <a:pt x="1302" y="8828"/>
                      <a:pt x="1302" y="8934"/>
                      <a:pt x="1337" y="9075"/>
                    </a:cubicBezTo>
                    <a:cubicBezTo>
                      <a:pt x="1302" y="9004"/>
                      <a:pt x="1302" y="8934"/>
                      <a:pt x="1302" y="8864"/>
                    </a:cubicBezTo>
                    <a:cubicBezTo>
                      <a:pt x="1267" y="8617"/>
                      <a:pt x="1232" y="8371"/>
                      <a:pt x="1197" y="8090"/>
                    </a:cubicBezTo>
                    <a:cubicBezTo>
                      <a:pt x="1126" y="7808"/>
                      <a:pt x="1091" y="7527"/>
                      <a:pt x="1056" y="7246"/>
                    </a:cubicBezTo>
                    <a:cubicBezTo>
                      <a:pt x="1021" y="6964"/>
                      <a:pt x="986" y="6648"/>
                      <a:pt x="950" y="6366"/>
                    </a:cubicBezTo>
                    <a:cubicBezTo>
                      <a:pt x="880" y="6050"/>
                      <a:pt x="845" y="5733"/>
                      <a:pt x="775" y="5452"/>
                    </a:cubicBezTo>
                    <a:cubicBezTo>
                      <a:pt x="704" y="4854"/>
                      <a:pt x="669" y="4256"/>
                      <a:pt x="634" y="3658"/>
                    </a:cubicBezTo>
                    <a:cubicBezTo>
                      <a:pt x="634" y="3483"/>
                      <a:pt x="634" y="3272"/>
                      <a:pt x="634" y="3096"/>
                    </a:cubicBezTo>
                    <a:cubicBezTo>
                      <a:pt x="634" y="2779"/>
                      <a:pt x="669" y="2463"/>
                      <a:pt x="669" y="2146"/>
                    </a:cubicBezTo>
                    <a:cubicBezTo>
                      <a:pt x="669" y="2076"/>
                      <a:pt x="634" y="2006"/>
                      <a:pt x="599" y="1970"/>
                    </a:cubicBezTo>
                    <a:cubicBezTo>
                      <a:pt x="599" y="1970"/>
                      <a:pt x="599" y="1935"/>
                      <a:pt x="599" y="1935"/>
                    </a:cubicBezTo>
                    <a:cubicBezTo>
                      <a:pt x="599" y="1900"/>
                      <a:pt x="599" y="1865"/>
                      <a:pt x="599" y="1865"/>
                    </a:cubicBezTo>
                    <a:cubicBezTo>
                      <a:pt x="669" y="1830"/>
                      <a:pt x="739" y="1830"/>
                      <a:pt x="775" y="1830"/>
                    </a:cubicBezTo>
                    <a:lnTo>
                      <a:pt x="775" y="1795"/>
                    </a:lnTo>
                    <a:close/>
                    <a:moveTo>
                      <a:pt x="12978" y="8969"/>
                    </a:moveTo>
                    <a:lnTo>
                      <a:pt x="12978" y="8969"/>
                    </a:lnTo>
                    <a:cubicBezTo>
                      <a:pt x="12556" y="9004"/>
                      <a:pt x="12134" y="9004"/>
                      <a:pt x="11712" y="9039"/>
                    </a:cubicBezTo>
                    <a:cubicBezTo>
                      <a:pt x="11396" y="9039"/>
                      <a:pt x="11079" y="9075"/>
                      <a:pt x="10763" y="9110"/>
                    </a:cubicBezTo>
                    <a:cubicBezTo>
                      <a:pt x="10446" y="9110"/>
                      <a:pt x="10130" y="9145"/>
                      <a:pt x="9813" y="9180"/>
                    </a:cubicBezTo>
                    <a:cubicBezTo>
                      <a:pt x="9532" y="9180"/>
                      <a:pt x="9250" y="9215"/>
                      <a:pt x="8969" y="9215"/>
                    </a:cubicBezTo>
                    <a:cubicBezTo>
                      <a:pt x="8723" y="9250"/>
                      <a:pt x="8477" y="9250"/>
                      <a:pt x="8230" y="9250"/>
                    </a:cubicBezTo>
                    <a:cubicBezTo>
                      <a:pt x="8617" y="9215"/>
                      <a:pt x="9039" y="9180"/>
                      <a:pt x="9461" y="9145"/>
                    </a:cubicBezTo>
                    <a:cubicBezTo>
                      <a:pt x="10622" y="9075"/>
                      <a:pt x="11818" y="9004"/>
                      <a:pt x="12978" y="8969"/>
                    </a:cubicBezTo>
                    <a:close/>
                    <a:moveTo>
                      <a:pt x="18992" y="1161"/>
                    </a:moveTo>
                    <a:lnTo>
                      <a:pt x="18992" y="1197"/>
                    </a:lnTo>
                    <a:cubicBezTo>
                      <a:pt x="19027" y="1513"/>
                      <a:pt x="19063" y="1830"/>
                      <a:pt x="19063" y="2146"/>
                    </a:cubicBezTo>
                    <a:cubicBezTo>
                      <a:pt x="19063" y="2287"/>
                      <a:pt x="19098" y="2428"/>
                      <a:pt x="19098" y="2603"/>
                    </a:cubicBezTo>
                    <a:cubicBezTo>
                      <a:pt x="19098" y="2744"/>
                      <a:pt x="19133" y="2920"/>
                      <a:pt x="19133" y="3061"/>
                    </a:cubicBezTo>
                    <a:cubicBezTo>
                      <a:pt x="19133" y="3236"/>
                      <a:pt x="19168" y="3447"/>
                      <a:pt x="19168" y="3623"/>
                    </a:cubicBezTo>
                    <a:lnTo>
                      <a:pt x="19238" y="4081"/>
                    </a:lnTo>
                    <a:cubicBezTo>
                      <a:pt x="19274" y="4256"/>
                      <a:pt x="19309" y="4397"/>
                      <a:pt x="19344" y="4573"/>
                    </a:cubicBezTo>
                    <a:cubicBezTo>
                      <a:pt x="19344" y="4714"/>
                      <a:pt x="19379" y="4889"/>
                      <a:pt x="19414" y="5065"/>
                    </a:cubicBezTo>
                    <a:cubicBezTo>
                      <a:pt x="19449" y="5136"/>
                      <a:pt x="19449" y="5206"/>
                      <a:pt x="19449" y="5241"/>
                    </a:cubicBezTo>
                    <a:cubicBezTo>
                      <a:pt x="19449" y="5347"/>
                      <a:pt x="19449" y="5417"/>
                      <a:pt x="19414" y="5487"/>
                    </a:cubicBezTo>
                    <a:cubicBezTo>
                      <a:pt x="19379" y="5804"/>
                      <a:pt x="19344" y="6085"/>
                      <a:pt x="19309" y="6402"/>
                    </a:cubicBezTo>
                    <a:cubicBezTo>
                      <a:pt x="19274" y="6718"/>
                      <a:pt x="19274" y="7035"/>
                      <a:pt x="19238" y="7316"/>
                    </a:cubicBezTo>
                    <a:cubicBezTo>
                      <a:pt x="19238" y="7492"/>
                      <a:pt x="19238" y="7668"/>
                      <a:pt x="19203" y="7808"/>
                    </a:cubicBezTo>
                    <a:cubicBezTo>
                      <a:pt x="19203" y="7949"/>
                      <a:pt x="19203" y="8090"/>
                      <a:pt x="19203" y="8230"/>
                    </a:cubicBezTo>
                    <a:cubicBezTo>
                      <a:pt x="19238" y="8336"/>
                      <a:pt x="19238" y="8406"/>
                      <a:pt x="19238" y="8512"/>
                    </a:cubicBezTo>
                    <a:lnTo>
                      <a:pt x="18605" y="8512"/>
                    </a:lnTo>
                    <a:cubicBezTo>
                      <a:pt x="18605" y="8477"/>
                      <a:pt x="18605" y="8406"/>
                      <a:pt x="18605" y="8371"/>
                    </a:cubicBezTo>
                    <a:cubicBezTo>
                      <a:pt x="18575" y="8249"/>
                      <a:pt x="18438" y="8153"/>
                      <a:pt x="18311" y="8153"/>
                    </a:cubicBezTo>
                    <a:cubicBezTo>
                      <a:pt x="18291" y="8153"/>
                      <a:pt x="18272" y="8156"/>
                      <a:pt x="18254" y="8160"/>
                    </a:cubicBezTo>
                    <a:cubicBezTo>
                      <a:pt x="18113" y="8230"/>
                      <a:pt x="17937" y="8301"/>
                      <a:pt x="17761" y="8336"/>
                    </a:cubicBezTo>
                    <a:cubicBezTo>
                      <a:pt x="17585" y="8371"/>
                      <a:pt x="17445" y="8406"/>
                      <a:pt x="17304" y="8441"/>
                    </a:cubicBezTo>
                    <a:cubicBezTo>
                      <a:pt x="17269" y="8441"/>
                      <a:pt x="17269" y="8441"/>
                      <a:pt x="17269" y="8477"/>
                    </a:cubicBezTo>
                    <a:cubicBezTo>
                      <a:pt x="16952" y="8441"/>
                      <a:pt x="16671" y="8441"/>
                      <a:pt x="16390" y="8441"/>
                    </a:cubicBezTo>
                    <a:cubicBezTo>
                      <a:pt x="15757" y="8406"/>
                      <a:pt x="15159" y="8406"/>
                      <a:pt x="14526" y="8406"/>
                    </a:cubicBezTo>
                    <a:cubicBezTo>
                      <a:pt x="13893" y="8406"/>
                      <a:pt x="13260" y="8406"/>
                      <a:pt x="12627" y="8441"/>
                    </a:cubicBezTo>
                    <a:cubicBezTo>
                      <a:pt x="11360" y="8477"/>
                      <a:pt x="10059" y="8547"/>
                      <a:pt x="8793" y="8652"/>
                    </a:cubicBezTo>
                    <a:cubicBezTo>
                      <a:pt x="8195" y="8723"/>
                      <a:pt x="7633" y="8793"/>
                      <a:pt x="7035" y="8864"/>
                    </a:cubicBezTo>
                    <a:cubicBezTo>
                      <a:pt x="6718" y="8899"/>
                      <a:pt x="6402" y="8934"/>
                      <a:pt x="6085" y="8969"/>
                    </a:cubicBezTo>
                    <a:cubicBezTo>
                      <a:pt x="5769" y="9004"/>
                      <a:pt x="5417" y="9039"/>
                      <a:pt x="5065" y="9039"/>
                    </a:cubicBezTo>
                    <a:cubicBezTo>
                      <a:pt x="4467" y="9110"/>
                      <a:pt x="3834" y="9145"/>
                      <a:pt x="3236" y="9180"/>
                    </a:cubicBezTo>
                    <a:cubicBezTo>
                      <a:pt x="2920" y="9215"/>
                      <a:pt x="2638" y="9250"/>
                      <a:pt x="2322" y="9286"/>
                    </a:cubicBezTo>
                    <a:cubicBezTo>
                      <a:pt x="2181" y="9321"/>
                      <a:pt x="2041" y="9321"/>
                      <a:pt x="1900" y="9356"/>
                    </a:cubicBezTo>
                    <a:lnTo>
                      <a:pt x="1900" y="9321"/>
                    </a:lnTo>
                    <a:cubicBezTo>
                      <a:pt x="1900" y="9180"/>
                      <a:pt x="1900" y="9004"/>
                      <a:pt x="1865" y="8828"/>
                    </a:cubicBezTo>
                    <a:cubicBezTo>
                      <a:pt x="1865" y="8547"/>
                      <a:pt x="1865" y="8230"/>
                      <a:pt x="1830" y="7949"/>
                    </a:cubicBezTo>
                    <a:cubicBezTo>
                      <a:pt x="1830" y="7597"/>
                      <a:pt x="1794" y="7281"/>
                      <a:pt x="1759" y="6964"/>
                    </a:cubicBezTo>
                    <a:cubicBezTo>
                      <a:pt x="1724" y="6648"/>
                      <a:pt x="1689" y="6331"/>
                      <a:pt x="1689" y="6050"/>
                    </a:cubicBezTo>
                    <a:cubicBezTo>
                      <a:pt x="1654" y="5417"/>
                      <a:pt x="1583" y="4819"/>
                      <a:pt x="1548" y="4186"/>
                    </a:cubicBezTo>
                    <a:cubicBezTo>
                      <a:pt x="1513" y="3553"/>
                      <a:pt x="1443" y="2920"/>
                      <a:pt x="1372" y="2287"/>
                    </a:cubicBezTo>
                    <a:cubicBezTo>
                      <a:pt x="1372" y="2111"/>
                      <a:pt x="1337" y="1935"/>
                      <a:pt x="1337" y="1759"/>
                    </a:cubicBezTo>
                    <a:lnTo>
                      <a:pt x="2603" y="1759"/>
                    </a:lnTo>
                    <a:lnTo>
                      <a:pt x="2638" y="1724"/>
                    </a:lnTo>
                    <a:cubicBezTo>
                      <a:pt x="3272" y="1724"/>
                      <a:pt x="3869" y="1689"/>
                      <a:pt x="4502" y="1689"/>
                    </a:cubicBezTo>
                    <a:cubicBezTo>
                      <a:pt x="5135" y="1654"/>
                      <a:pt x="5769" y="1654"/>
                      <a:pt x="6366" y="1619"/>
                    </a:cubicBezTo>
                    <a:cubicBezTo>
                      <a:pt x="6999" y="1583"/>
                      <a:pt x="7597" y="1583"/>
                      <a:pt x="8230" y="1548"/>
                    </a:cubicBezTo>
                    <a:cubicBezTo>
                      <a:pt x="9567" y="1513"/>
                      <a:pt x="10868" y="1443"/>
                      <a:pt x="12205" y="1408"/>
                    </a:cubicBezTo>
                    <a:cubicBezTo>
                      <a:pt x="13400" y="1372"/>
                      <a:pt x="14596" y="1372"/>
                      <a:pt x="15792" y="1337"/>
                    </a:cubicBezTo>
                    <a:cubicBezTo>
                      <a:pt x="16460" y="1302"/>
                      <a:pt x="17093" y="1267"/>
                      <a:pt x="17726" y="1232"/>
                    </a:cubicBezTo>
                    <a:cubicBezTo>
                      <a:pt x="18148" y="1232"/>
                      <a:pt x="18570" y="1197"/>
                      <a:pt x="18992" y="1161"/>
                    </a:cubicBezTo>
                    <a:close/>
                    <a:moveTo>
                      <a:pt x="15510" y="1"/>
                    </a:moveTo>
                    <a:cubicBezTo>
                      <a:pt x="15159" y="1"/>
                      <a:pt x="14807" y="36"/>
                      <a:pt x="14455" y="36"/>
                    </a:cubicBezTo>
                    <a:lnTo>
                      <a:pt x="13506" y="36"/>
                    </a:lnTo>
                    <a:cubicBezTo>
                      <a:pt x="12943" y="36"/>
                      <a:pt x="12380" y="71"/>
                      <a:pt x="11818" y="71"/>
                    </a:cubicBezTo>
                    <a:cubicBezTo>
                      <a:pt x="11079" y="106"/>
                      <a:pt x="10376" y="142"/>
                      <a:pt x="9672" y="142"/>
                    </a:cubicBezTo>
                    <a:cubicBezTo>
                      <a:pt x="9074" y="142"/>
                      <a:pt x="8512" y="177"/>
                      <a:pt x="7914" y="177"/>
                    </a:cubicBezTo>
                    <a:cubicBezTo>
                      <a:pt x="7316" y="212"/>
                      <a:pt x="6683" y="212"/>
                      <a:pt x="6085" y="247"/>
                    </a:cubicBezTo>
                    <a:cubicBezTo>
                      <a:pt x="5417" y="247"/>
                      <a:pt x="4749" y="282"/>
                      <a:pt x="4080" y="317"/>
                    </a:cubicBezTo>
                    <a:lnTo>
                      <a:pt x="1056" y="317"/>
                    </a:lnTo>
                    <a:cubicBezTo>
                      <a:pt x="950" y="353"/>
                      <a:pt x="880" y="388"/>
                      <a:pt x="810" y="458"/>
                    </a:cubicBezTo>
                    <a:cubicBezTo>
                      <a:pt x="775" y="493"/>
                      <a:pt x="739" y="528"/>
                      <a:pt x="704" y="599"/>
                    </a:cubicBezTo>
                    <a:cubicBezTo>
                      <a:pt x="704" y="634"/>
                      <a:pt x="704" y="704"/>
                      <a:pt x="704" y="775"/>
                    </a:cubicBezTo>
                    <a:cubicBezTo>
                      <a:pt x="704" y="915"/>
                      <a:pt x="704" y="1091"/>
                      <a:pt x="739" y="1232"/>
                    </a:cubicBezTo>
                    <a:lnTo>
                      <a:pt x="599" y="1267"/>
                    </a:lnTo>
                    <a:lnTo>
                      <a:pt x="493" y="1267"/>
                    </a:lnTo>
                    <a:cubicBezTo>
                      <a:pt x="458" y="1302"/>
                      <a:pt x="423" y="1302"/>
                      <a:pt x="388" y="1302"/>
                    </a:cubicBezTo>
                    <a:cubicBezTo>
                      <a:pt x="352" y="1337"/>
                      <a:pt x="317" y="1337"/>
                      <a:pt x="282" y="1372"/>
                    </a:cubicBezTo>
                    <a:cubicBezTo>
                      <a:pt x="247" y="1372"/>
                      <a:pt x="247" y="1408"/>
                      <a:pt x="212" y="1443"/>
                    </a:cubicBezTo>
                    <a:cubicBezTo>
                      <a:pt x="177" y="1478"/>
                      <a:pt x="141" y="1513"/>
                      <a:pt x="106" y="1548"/>
                    </a:cubicBezTo>
                    <a:cubicBezTo>
                      <a:pt x="106" y="1583"/>
                      <a:pt x="71" y="1654"/>
                      <a:pt x="71" y="1689"/>
                    </a:cubicBezTo>
                    <a:cubicBezTo>
                      <a:pt x="36" y="1759"/>
                      <a:pt x="36" y="1830"/>
                      <a:pt x="36" y="1900"/>
                    </a:cubicBezTo>
                    <a:cubicBezTo>
                      <a:pt x="1" y="1970"/>
                      <a:pt x="1" y="2076"/>
                      <a:pt x="1" y="2146"/>
                    </a:cubicBezTo>
                    <a:cubicBezTo>
                      <a:pt x="1" y="2428"/>
                      <a:pt x="36" y="2744"/>
                      <a:pt x="36" y="3025"/>
                    </a:cubicBezTo>
                    <a:cubicBezTo>
                      <a:pt x="36" y="3342"/>
                      <a:pt x="36" y="3623"/>
                      <a:pt x="71" y="3940"/>
                    </a:cubicBezTo>
                    <a:cubicBezTo>
                      <a:pt x="71" y="4010"/>
                      <a:pt x="71" y="4045"/>
                      <a:pt x="71" y="4116"/>
                    </a:cubicBezTo>
                    <a:cubicBezTo>
                      <a:pt x="36" y="4397"/>
                      <a:pt x="36" y="4678"/>
                      <a:pt x="36" y="4995"/>
                    </a:cubicBezTo>
                    <a:cubicBezTo>
                      <a:pt x="36" y="5311"/>
                      <a:pt x="36" y="5628"/>
                      <a:pt x="71" y="5944"/>
                    </a:cubicBezTo>
                    <a:cubicBezTo>
                      <a:pt x="71" y="6085"/>
                      <a:pt x="71" y="6226"/>
                      <a:pt x="71" y="6402"/>
                    </a:cubicBezTo>
                    <a:cubicBezTo>
                      <a:pt x="106" y="6542"/>
                      <a:pt x="106" y="6718"/>
                      <a:pt x="141" y="6894"/>
                    </a:cubicBezTo>
                    <a:cubicBezTo>
                      <a:pt x="141" y="6964"/>
                      <a:pt x="141" y="7035"/>
                      <a:pt x="177" y="7105"/>
                    </a:cubicBezTo>
                    <a:cubicBezTo>
                      <a:pt x="177" y="7175"/>
                      <a:pt x="177" y="7246"/>
                      <a:pt x="177" y="7316"/>
                    </a:cubicBezTo>
                    <a:cubicBezTo>
                      <a:pt x="212" y="7457"/>
                      <a:pt x="247" y="7597"/>
                      <a:pt x="282" y="7773"/>
                    </a:cubicBezTo>
                    <a:cubicBezTo>
                      <a:pt x="423" y="8336"/>
                      <a:pt x="599" y="8899"/>
                      <a:pt x="669" y="9461"/>
                    </a:cubicBezTo>
                    <a:cubicBezTo>
                      <a:pt x="669" y="9497"/>
                      <a:pt x="704" y="9532"/>
                      <a:pt x="704" y="9567"/>
                    </a:cubicBezTo>
                    <a:cubicBezTo>
                      <a:pt x="704" y="9672"/>
                      <a:pt x="704" y="9778"/>
                      <a:pt x="739" y="9883"/>
                    </a:cubicBezTo>
                    <a:cubicBezTo>
                      <a:pt x="775" y="9919"/>
                      <a:pt x="810" y="9989"/>
                      <a:pt x="880" y="10024"/>
                    </a:cubicBezTo>
                    <a:cubicBezTo>
                      <a:pt x="915" y="10042"/>
                      <a:pt x="959" y="10050"/>
                      <a:pt x="1007" y="10050"/>
                    </a:cubicBezTo>
                    <a:cubicBezTo>
                      <a:pt x="1056" y="10050"/>
                      <a:pt x="1109" y="10042"/>
                      <a:pt x="1161" y="10024"/>
                    </a:cubicBezTo>
                    <a:lnTo>
                      <a:pt x="1302" y="10024"/>
                    </a:lnTo>
                    <a:cubicBezTo>
                      <a:pt x="1372" y="10059"/>
                      <a:pt x="1443" y="10059"/>
                      <a:pt x="1548" y="10094"/>
                    </a:cubicBezTo>
                    <a:cubicBezTo>
                      <a:pt x="1654" y="10165"/>
                      <a:pt x="1830" y="10165"/>
                      <a:pt x="1970" y="10165"/>
                    </a:cubicBezTo>
                    <a:cubicBezTo>
                      <a:pt x="2111" y="10165"/>
                      <a:pt x="2287" y="10165"/>
                      <a:pt x="2463" y="10200"/>
                    </a:cubicBezTo>
                    <a:cubicBezTo>
                      <a:pt x="3061" y="10200"/>
                      <a:pt x="3694" y="10200"/>
                      <a:pt x="4291" y="10165"/>
                    </a:cubicBezTo>
                    <a:cubicBezTo>
                      <a:pt x="4608" y="10165"/>
                      <a:pt x="4960" y="10165"/>
                      <a:pt x="5276" y="10130"/>
                    </a:cubicBezTo>
                    <a:cubicBezTo>
                      <a:pt x="5593" y="10130"/>
                      <a:pt x="5909" y="10094"/>
                      <a:pt x="6226" y="10094"/>
                    </a:cubicBezTo>
                    <a:cubicBezTo>
                      <a:pt x="6824" y="10059"/>
                      <a:pt x="7421" y="9989"/>
                      <a:pt x="7984" y="9954"/>
                    </a:cubicBezTo>
                    <a:cubicBezTo>
                      <a:pt x="8371" y="9919"/>
                      <a:pt x="8723" y="9883"/>
                      <a:pt x="9110" y="9848"/>
                    </a:cubicBezTo>
                    <a:cubicBezTo>
                      <a:pt x="9426" y="9813"/>
                      <a:pt x="9743" y="9778"/>
                      <a:pt x="10059" y="9778"/>
                    </a:cubicBezTo>
                    <a:cubicBezTo>
                      <a:pt x="10376" y="9743"/>
                      <a:pt x="10727" y="9708"/>
                      <a:pt x="11044" y="9708"/>
                    </a:cubicBezTo>
                    <a:cubicBezTo>
                      <a:pt x="11360" y="9672"/>
                      <a:pt x="11677" y="9672"/>
                      <a:pt x="11958" y="9637"/>
                    </a:cubicBezTo>
                    <a:cubicBezTo>
                      <a:pt x="12275" y="9637"/>
                      <a:pt x="12591" y="9602"/>
                      <a:pt x="12873" y="9567"/>
                    </a:cubicBezTo>
                    <a:lnTo>
                      <a:pt x="13189" y="9532"/>
                    </a:lnTo>
                    <a:lnTo>
                      <a:pt x="13787" y="9532"/>
                    </a:lnTo>
                    <a:cubicBezTo>
                      <a:pt x="14420" y="9497"/>
                      <a:pt x="15053" y="9497"/>
                      <a:pt x="15686" y="9426"/>
                    </a:cubicBezTo>
                    <a:cubicBezTo>
                      <a:pt x="16354" y="9391"/>
                      <a:pt x="16988" y="9356"/>
                      <a:pt x="17656" y="9321"/>
                    </a:cubicBezTo>
                    <a:cubicBezTo>
                      <a:pt x="17972" y="9286"/>
                      <a:pt x="18289" y="9286"/>
                      <a:pt x="18605" y="9250"/>
                    </a:cubicBezTo>
                    <a:cubicBezTo>
                      <a:pt x="18922" y="9250"/>
                      <a:pt x="19238" y="9215"/>
                      <a:pt x="19555" y="9180"/>
                    </a:cubicBezTo>
                    <a:cubicBezTo>
                      <a:pt x="19590" y="9145"/>
                      <a:pt x="19660" y="9145"/>
                      <a:pt x="19696" y="9110"/>
                    </a:cubicBezTo>
                    <a:cubicBezTo>
                      <a:pt x="19731" y="9110"/>
                      <a:pt x="19731" y="9075"/>
                      <a:pt x="19766" y="9075"/>
                    </a:cubicBezTo>
                    <a:lnTo>
                      <a:pt x="20153" y="9075"/>
                    </a:lnTo>
                    <a:cubicBezTo>
                      <a:pt x="20223" y="9075"/>
                      <a:pt x="20293" y="9039"/>
                      <a:pt x="20364" y="9039"/>
                    </a:cubicBezTo>
                    <a:cubicBezTo>
                      <a:pt x="20434" y="9004"/>
                      <a:pt x="20469" y="8969"/>
                      <a:pt x="20504" y="8934"/>
                    </a:cubicBezTo>
                    <a:cubicBezTo>
                      <a:pt x="20575" y="8899"/>
                      <a:pt x="20610" y="8793"/>
                      <a:pt x="20610" y="8723"/>
                    </a:cubicBezTo>
                    <a:cubicBezTo>
                      <a:pt x="20610" y="8582"/>
                      <a:pt x="20575" y="8477"/>
                      <a:pt x="20540" y="8371"/>
                    </a:cubicBezTo>
                    <a:cubicBezTo>
                      <a:pt x="20540" y="8301"/>
                      <a:pt x="20504" y="8230"/>
                      <a:pt x="20504" y="8160"/>
                    </a:cubicBezTo>
                    <a:cubicBezTo>
                      <a:pt x="20434" y="7879"/>
                      <a:pt x="20399" y="7562"/>
                      <a:pt x="20364" y="7281"/>
                    </a:cubicBezTo>
                    <a:cubicBezTo>
                      <a:pt x="20364" y="7272"/>
                      <a:pt x="20364" y="7263"/>
                      <a:pt x="20364" y="7246"/>
                    </a:cubicBezTo>
                    <a:cubicBezTo>
                      <a:pt x="20293" y="6683"/>
                      <a:pt x="20188" y="6120"/>
                      <a:pt x="20118" y="5593"/>
                    </a:cubicBezTo>
                    <a:lnTo>
                      <a:pt x="20082" y="5347"/>
                    </a:lnTo>
                    <a:cubicBezTo>
                      <a:pt x="20082" y="5241"/>
                      <a:pt x="20118" y="5136"/>
                      <a:pt x="20118" y="5030"/>
                    </a:cubicBezTo>
                    <a:cubicBezTo>
                      <a:pt x="20118" y="4889"/>
                      <a:pt x="20153" y="4784"/>
                      <a:pt x="20153" y="4678"/>
                    </a:cubicBezTo>
                    <a:cubicBezTo>
                      <a:pt x="20188" y="4538"/>
                      <a:pt x="20188" y="4397"/>
                      <a:pt x="20188" y="4256"/>
                    </a:cubicBezTo>
                    <a:cubicBezTo>
                      <a:pt x="20223" y="4045"/>
                      <a:pt x="20223" y="3834"/>
                      <a:pt x="20223" y="3623"/>
                    </a:cubicBezTo>
                    <a:cubicBezTo>
                      <a:pt x="20258" y="3518"/>
                      <a:pt x="20258" y="3412"/>
                      <a:pt x="20258" y="3307"/>
                    </a:cubicBezTo>
                    <a:cubicBezTo>
                      <a:pt x="20293" y="3201"/>
                      <a:pt x="20293" y="3061"/>
                      <a:pt x="20293" y="2955"/>
                    </a:cubicBezTo>
                    <a:cubicBezTo>
                      <a:pt x="20364" y="2674"/>
                      <a:pt x="20399" y="2392"/>
                      <a:pt x="20469" y="2111"/>
                    </a:cubicBezTo>
                    <a:cubicBezTo>
                      <a:pt x="20504" y="1830"/>
                      <a:pt x="20575" y="1513"/>
                      <a:pt x="20610" y="1232"/>
                    </a:cubicBezTo>
                    <a:cubicBezTo>
                      <a:pt x="20645" y="1197"/>
                      <a:pt x="20645" y="1126"/>
                      <a:pt x="20645" y="1056"/>
                    </a:cubicBezTo>
                    <a:cubicBezTo>
                      <a:pt x="20680" y="950"/>
                      <a:pt x="20680" y="845"/>
                      <a:pt x="20610" y="739"/>
                    </a:cubicBezTo>
                    <a:cubicBezTo>
                      <a:pt x="20575" y="704"/>
                      <a:pt x="20540" y="634"/>
                      <a:pt x="20504" y="599"/>
                    </a:cubicBezTo>
                    <a:cubicBezTo>
                      <a:pt x="20434" y="564"/>
                      <a:pt x="20399" y="564"/>
                      <a:pt x="20329" y="528"/>
                    </a:cubicBezTo>
                    <a:lnTo>
                      <a:pt x="19555" y="528"/>
                    </a:lnTo>
                    <a:cubicBezTo>
                      <a:pt x="19555" y="458"/>
                      <a:pt x="19555" y="388"/>
                      <a:pt x="19555" y="282"/>
                    </a:cubicBezTo>
                    <a:lnTo>
                      <a:pt x="19520" y="282"/>
                    </a:lnTo>
                    <a:cubicBezTo>
                      <a:pt x="19520" y="212"/>
                      <a:pt x="19485" y="177"/>
                      <a:pt x="19449" y="142"/>
                    </a:cubicBezTo>
                    <a:cubicBezTo>
                      <a:pt x="19414" y="106"/>
                      <a:pt x="19379" y="71"/>
                      <a:pt x="19309" y="71"/>
                    </a:cubicBezTo>
                    <a:cubicBezTo>
                      <a:pt x="19238" y="36"/>
                      <a:pt x="19168" y="36"/>
                      <a:pt x="19098" y="36"/>
                    </a:cubicBezTo>
                    <a:lnTo>
                      <a:pt x="17339" y="36"/>
                    </a:lnTo>
                    <a:lnTo>
                      <a:pt x="173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5"/>
              <p:cNvSpPr/>
              <p:nvPr/>
            </p:nvSpPr>
            <p:spPr>
              <a:xfrm>
                <a:off x="3290800" y="2801650"/>
                <a:ext cx="490625" cy="285775"/>
              </a:xfrm>
              <a:custGeom>
                <a:rect b="b" l="l" r="r" t="t"/>
                <a:pathLst>
                  <a:path extrusionOk="0" h="11431" w="19625">
                    <a:moveTo>
                      <a:pt x="16965" y="607"/>
                    </a:moveTo>
                    <a:cubicBezTo>
                      <a:pt x="17093" y="607"/>
                      <a:pt x="17216" y="616"/>
                      <a:pt x="17339" y="634"/>
                    </a:cubicBezTo>
                    <a:cubicBezTo>
                      <a:pt x="17550" y="634"/>
                      <a:pt x="17726" y="669"/>
                      <a:pt x="17937" y="669"/>
                    </a:cubicBezTo>
                    <a:cubicBezTo>
                      <a:pt x="18042" y="704"/>
                      <a:pt x="18148" y="704"/>
                      <a:pt x="18289" y="739"/>
                    </a:cubicBezTo>
                    <a:cubicBezTo>
                      <a:pt x="18429" y="739"/>
                      <a:pt x="18570" y="774"/>
                      <a:pt x="18711" y="810"/>
                    </a:cubicBezTo>
                    <a:cubicBezTo>
                      <a:pt x="18711" y="845"/>
                      <a:pt x="18711" y="845"/>
                      <a:pt x="18711" y="845"/>
                    </a:cubicBezTo>
                    <a:lnTo>
                      <a:pt x="18675" y="845"/>
                    </a:lnTo>
                    <a:cubicBezTo>
                      <a:pt x="18570" y="845"/>
                      <a:pt x="18464" y="845"/>
                      <a:pt x="18324" y="810"/>
                    </a:cubicBezTo>
                    <a:cubicBezTo>
                      <a:pt x="18042" y="774"/>
                      <a:pt x="17726" y="704"/>
                      <a:pt x="17409" y="669"/>
                    </a:cubicBezTo>
                    <a:cubicBezTo>
                      <a:pt x="17269" y="669"/>
                      <a:pt x="17128" y="634"/>
                      <a:pt x="16952" y="634"/>
                    </a:cubicBezTo>
                    <a:lnTo>
                      <a:pt x="16565" y="634"/>
                    </a:lnTo>
                    <a:cubicBezTo>
                      <a:pt x="16706" y="616"/>
                      <a:pt x="16838" y="607"/>
                      <a:pt x="16965" y="607"/>
                    </a:cubicBezTo>
                    <a:close/>
                    <a:moveTo>
                      <a:pt x="16143" y="1161"/>
                    </a:moveTo>
                    <a:cubicBezTo>
                      <a:pt x="16389" y="1161"/>
                      <a:pt x="16636" y="1197"/>
                      <a:pt x="16882" y="1197"/>
                    </a:cubicBezTo>
                    <a:cubicBezTo>
                      <a:pt x="17093" y="1197"/>
                      <a:pt x="17304" y="1232"/>
                      <a:pt x="17550" y="1267"/>
                    </a:cubicBezTo>
                    <a:cubicBezTo>
                      <a:pt x="17691" y="1267"/>
                      <a:pt x="17831" y="1302"/>
                      <a:pt x="17972" y="1337"/>
                    </a:cubicBezTo>
                    <a:cubicBezTo>
                      <a:pt x="18078" y="1337"/>
                      <a:pt x="18183" y="1372"/>
                      <a:pt x="18289" y="1372"/>
                    </a:cubicBezTo>
                    <a:cubicBezTo>
                      <a:pt x="18394" y="1372"/>
                      <a:pt x="18500" y="1408"/>
                      <a:pt x="18605" y="1408"/>
                    </a:cubicBezTo>
                    <a:cubicBezTo>
                      <a:pt x="18605" y="1408"/>
                      <a:pt x="18640" y="1443"/>
                      <a:pt x="18640" y="1443"/>
                    </a:cubicBezTo>
                    <a:cubicBezTo>
                      <a:pt x="18640" y="1724"/>
                      <a:pt x="18640" y="2041"/>
                      <a:pt x="18640" y="2322"/>
                    </a:cubicBezTo>
                    <a:cubicBezTo>
                      <a:pt x="18675" y="2638"/>
                      <a:pt x="18675" y="2955"/>
                      <a:pt x="18711" y="3271"/>
                    </a:cubicBezTo>
                    <a:cubicBezTo>
                      <a:pt x="18746" y="3447"/>
                      <a:pt x="18746" y="3588"/>
                      <a:pt x="18781" y="3764"/>
                    </a:cubicBezTo>
                    <a:cubicBezTo>
                      <a:pt x="18781" y="3905"/>
                      <a:pt x="18781" y="4080"/>
                      <a:pt x="18816" y="4256"/>
                    </a:cubicBezTo>
                    <a:cubicBezTo>
                      <a:pt x="18816" y="4327"/>
                      <a:pt x="18816" y="4432"/>
                      <a:pt x="18816" y="4502"/>
                    </a:cubicBezTo>
                    <a:cubicBezTo>
                      <a:pt x="18816" y="4608"/>
                      <a:pt x="18816" y="4713"/>
                      <a:pt x="18816" y="4819"/>
                    </a:cubicBezTo>
                    <a:cubicBezTo>
                      <a:pt x="18816" y="4889"/>
                      <a:pt x="18816" y="4960"/>
                      <a:pt x="18816" y="5030"/>
                    </a:cubicBezTo>
                    <a:lnTo>
                      <a:pt x="18816" y="5100"/>
                    </a:lnTo>
                    <a:cubicBezTo>
                      <a:pt x="18851" y="5382"/>
                      <a:pt x="18851" y="5628"/>
                      <a:pt x="18851" y="5874"/>
                    </a:cubicBezTo>
                    <a:cubicBezTo>
                      <a:pt x="18886" y="6155"/>
                      <a:pt x="18886" y="6437"/>
                      <a:pt x="18886" y="6683"/>
                    </a:cubicBezTo>
                    <a:cubicBezTo>
                      <a:pt x="18886" y="7351"/>
                      <a:pt x="18922" y="7984"/>
                      <a:pt x="18886" y="8652"/>
                    </a:cubicBezTo>
                    <a:cubicBezTo>
                      <a:pt x="18886" y="8758"/>
                      <a:pt x="18886" y="8899"/>
                      <a:pt x="18886" y="9039"/>
                    </a:cubicBezTo>
                    <a:cubicBezTo>
                      <a:pt x="18851" y="9145"/>
                      <a:pt x="18851" y="9250"/>
                      <a:pt x="18851" y="9356"/>
                    </a:cubicBezTo>
                    <a:cubicBezTo>
                      <a:pt x="18816" y="9461"/>
                      <a:pt x="18816" y="9567"/>
                      <a:pt x="18781" y="9672"/>
                    </a:cubicBezTo>
                    <a:cubicBezTo>
                      <a:pt x="18711" y="9707"/>
                      <a:pt x="18640" y="9707"/>
                      <a:pt x="18570" y="9707"/>
                    </a:cubicBezTo>
                    <a:cubicBezTo>
                      <a:pt x="18289" y="9743"/>
                      <a:pt x="18007" y="9743"/>
                      <a:pt x="17761" y="9778"/>
                    </a:cubicBezTo>
                    <a:cubicBezTo>
                      <a:pt x="17445" y="9778"/>
                      <a:pt x="17093" y="9813"/>
                      <a:pt x="16776" y="9813"/>
                    </a:cubicBezTo>
                    <a:cubicBezTo>
                      <a:pt x="16495" y="9813"/>
                      <a:pt x="16178" y="9848"/>
                      <a:pt x="15897" y="9848"/>
                    </a:cubicBezTo>
                    <a:lnTo>
                      <a:pt x="14033" y="9848"/>
                    </a:lnTo>
                    <a:cubicBezTo>
                      <a:pt x="13822" y="9848"/>
                      <a:pt x="13611" y="9813"/>
                      <a:pt x="13400" y="9813"/>
                    </a:cubicBezTo>
                    <a:lnTo>
                      <a:pt x="13048" y="9813"/>
                    </a:lnTo>
                    <a:cubicBezTo>
                      <a:pt x="12873" y="9813"/>
                      <a:pt x="12697" y="9848"/>
                      <a:pt x="12521" y="9848"/>
                    </a:cubicBezTo>
                    <a:lnTo>
                      <a:pt x="12380" y="9848"/>
                    </a:lnTo>
                    <a:cubicBezTo>
                      <a:pt x="12275" y="9848"/>
                      <a:pt x="12169" y="9883"/>
                      <a:pt x="12064" y="9883"/>
                    </a:cubicBezTo>
                    <a:cubicBezTo>
                      <a:pt x="11923" y="9883"/>
                      <a:pt x="11782" y="9883"/>
                      <a:pt x="11642" y="9918"/>
                    </a:cubicBezTo>
                    <a:cubicBezTo>
                      <a:pt x="11466" y="9918"/>
                      <a:pt x="11290" y="9954"/>
                      <a:pt x="11114" y="9954"/>
                    </a:cubicBezTo>
                    <a:cubicBezTo>
                      <a:pt x="10973" y="9989"/>
                      <a:pt x="10798" y="9989"/>
                      <a:pt x="10657" y="10024"/>
                    </a:cubicBezTo>
                    <a:lnTo>
                      <a:pt x="10622" y="10024"/>
                    </a:lnTo>
                    <a:lnTo>
                      <a:pt x="9742" y="10129"/>
                    </a:lnTo>
                    <a:cubicBezTo>
                      <a:pt x="9145" y="10235"/>
                      <a:pt x="8547" y="10305"/>
                      <a:pt x="7949" y="10376"/>
                    </a:cubicBezTo>
                    <a:cubicBezTo>
                      <a:pt x="7632" y="10411"/>
                      <a:pt x="7316" y="10446"/>
                      <a:pt x="6999" y="10481"/>
                    </a:cubicBezTo>
                    <a:cubicBezTo>
                      <a:pt x="6511" y="10539"/>
                      <a:pt x="6023" y="10596"/>
                      <a:pt x="5516" y="10596"/>
                    </a:cubicBezTo>
                    <a:cubicBezTo>
                      <a:pt x="5402" y="10596"/>
                      <a:pt x="5287" y="10593"/>
                      <a:pt x="5170" y="10587"/>
                    </a:cubicBezTo>
                    <a:cubicBezTo>
                      <a:pt x="4819" y="10587"/>
                      <a:pt x="4432" y="10552"/>
                      <a:pt x="4080" y="10516"/>
                    </a:cubicBezTo>
                    <a:cubicBezTo>
                      <a:pt x="3904" y="10481"/>
                      <a:pt x="3764" y="10481"/>
                      <a:pt x="3623" y="10481"/>
                    </a:cubicBezTo>
                    <a:lnTo>
                      <a:pt x="2322" y="10481"/>
                    </a:lnTo>
                    <a:cubicBezTo>
                      <a:pt x="1970" y="10481"/>
                      <a:pt x="1618" y="10481"/>
                      <a:pt x="1267" y="10411"/>
                    </a:cubicBezTo>
                    <a:lnTo>
                      <a:pt x="1232" y="10411"/>
                    </a:lnTo>
                    <a:cubicBezTo>
                      <a:pt x="1126" y="10376"/>
                      <a:pt x="1056" y="10340"/>
                      <a:pt x="985" y="10305"/>
                    </a:cubicBezTo>
                    <a:cubicBezTo>
                      <a:pt x="985" y="10165"/>
                      <a:pt x="985" y="10024"/>
                      <a:pt x="985" y="9883"/>
                    </a:cubicBezTo>
                    <a:cubicBezTo>
                      <a:pt x="985" y="9743"/>
                      <a:pt x="950" y="9602"/>
                      <a:pt x="950" y="9426"/>
                    </a:cubicBezTo>
                    <a:cubicBezTo>
                      <a:pt x="950" y="9145"/>
                      <a:pt x="950" y="8863"/>
                      <a:pt x="950" y="8547"/>
                    </a:cubicBezTo>
                    <a:cubicBezTo>
                      <a:pt x="915" y="7914"/>
                      <a:pt x="915" y="7281"/>
                      <a:pt x="880" y="6613"/>
                    </a:cubicBezTo>
                    <a:lnTo>
                      <a:pt x="845" y="5944"/>
                    </a:lnTo>
                    <a:cubicBezTo>
                      <a:pt x="880" y="5557"/>
                      <a:pt x="880" y="5171"/>
                      <a:pt x="880" y="4749"/>
                    </a:cubicBezTo>
                    <a:cubicBezTo>
                      <a:pt x="915" y="4116"/>
                      <a:pt x="915" y="3483"/>
                      <a:pt x="950" y="2849"/>
                    </a:cubicBezTo>
                    <a:cubicBezTo>
                      <a:pt x="950" y="2638"/>
                      <a:pt x="950" y="2427"/>
                      <a:pt x="985" y="2216"/>
                    </a:cubicBezTo>
                    <a:cubicBezTo>
                      <a:pt x="985" y="2181"/>
                      <a:pt x="985" y="2111"/>
                      <a:pt x="1020" y="2041"/>
                    </a:cubicBezTo>
                    <a:lnTo>
                      <a:pt x="1232" y="2041"/>
                    </a:lnTo>
                    <a:cubicBezTo>
                      <a:pt x="1349" y="2041"/>
                      <a:pt x="1450" y="2056"/>
                      <a:pt x="1547" y="2056"/>
                    </a:cubicBezTo>
                    <a:cubicBezTo>
                      <a:pt x="1595" y="2056"/>
                      <a:pt x="1642" y="2052"/>
                      <a:pt x="1689" y="2041"/>
                    </a:cubicBezTo>
                    <a:lnTo>
                      <a:pt x="2216" y="2041"/>
                    </a:lnTo>
                    <a:cubicBezTo>
                      <a:pt x="2498" y="2041"/>
                      <a:pt x="2814" y="2005"/>
                      <a:pt x="3095" y="2005"/>
                    </a:cubicBezTo>
                    <a:lnTo>
                      <a:pt x="3799" y="2005"/>
                    </a:lnTo>
                    <a:lnTo>
                      <a:pt x="4010" y="1970"/>
                    </a:lnTo>
                    <a:cubicBezTo>
                      <a:pt x="4362" y="1935"/>
                      <a:pt x="4678" y="1900"/>
                      <a:pt x="5030" y="1865"/>
                    </a:cubicBezTo>
                    <a:cubicBezTo>
                      <a:pt x="5346" y="1830"/>
                      <a:pt x="5663" y="1759"/>
                      <a:pt x="5979" y="1724"/>
                    </a:cubicBezTo>
                    <a:cubicBezTo>
                      <a:pt x="6261" y="1689"/>
                      <a:pt x="6577" y="1654"/>
                      <a:pt x="6859" y="1619"/>
                    </a:cubicBezTo>
                    <a:cubicBezTo>
                      <a:pt x="7210" y="1583"/>
                      <a:pt x="7562" y="1548"/>
                      <a:pt x="7914" y="1513"/>
                    </a:cubicBezTo>
                    <a:cubicBezTo>
                      <a:pt x="8230" y="1513"/>
                      <a:pt x="8547" y="1478"/>
                      <a:pt x="8863" y="1443"/>
                    </a:cubicBezTo>
                    <a:cubicBezTo>
                      <a:pt x="9180" y="1408"/>
                      <a:pt x="9496" y="1372"/>
                      <a:pt x="9813" y="1337"/>
                    </a:cubicBezTo>
                    <a:cubicBezTo>
                      <a:pt x="10059" y="1302"/>
                      <a:pt x="10305" y="1267"/>
                      <a:pt x="10587" y="1232"/>
                    </a:cubicBezTo>
                    <a:cubicBezTo>
                      <a:pt x="10798" y="1197"/>
                      <a:pt x="11009" y="1197"/>
                      <a:pt x="11255" y="1197"/>
                    </a:cubicBezTo>
                    <a:cubicBezTo>
                      <a:pt x="11536" y="1161"/>
                      <a:pt x="11853" y="1161"/>
                      <a:pt x="12169" y="1161"/>
                    </a:cubicBezTo>
                    <a:close/>
                    <a:moveTo>
                      <a:pt x="13470" y="10411"/>
                    </a:moveTo>
                    <a:cubicBezTo>
                      <a:pt x="13752" y="10411"/>
                      <a:pt x="13998" y="10411"/>
                      <a:pt x="14279" y="10446"/>
                    </a:cubicBezTo>
                    <a:cubicBezTo>
                      <a:pt x="14068" y="10446"/>
                      <a:pt x="13892" y="10481"/>
                      <a:pt x="13681" y="10481"/>
                    </a:cubicBezTo>
                    <a:cubicBezTo>
                      <a:pt x="13013" y="10587"/>
                      <a:pt x="12345" y="10657"/>
                      <a:pt x="11677" y="10727"/>
                    </a:cubicBezTo>
                    <a:cubicBezTo>
                      <a:pt x="11360" y="10763"/>
                      <a:pt x="11044" y="10798"/>
                      <a:pt x="10727" y="10798"/>
                    </a:cubicBezTo>
                    <a:cubicBezTo>
                      <a:pt x="10587" y="10833"/>
                      <a:pt x="10446" y="10833"/>
                      <a:pt x="10305" y="10833"/>
                    </a:cubicBezTo>
                    <a:lnTo>
                      <a:pt x="9883" y="10833"/>
                    </a:lnTo>
                    <a:cubicBezTo>
                      <a:pt x="9531" y="10833"/>
                      <a:pt x="9180" y="10868"/>
                      <a:pt x="8793" y="10868"/>
                    </a:cubicBezTo>
                    <a:cubicBezTo>
                      <a:pt x="9145" y="10833"/>
                      <a:pt x="9496" y="10763"/>
                      <a:pt x="9848" y="10727"/>
                    </a:cubicBezTo>
                    <a:lnTo>
                      <a:pt x="10727" y="10622"/>
                    </a:lnTo>
                    <a:cubicBezTo>
                      <a:pt x="10868" y="10587"/>
                      <a:pt x="11044" y="10552"/>
                      <a:pt x="11184" y="10552"/>
                    </a:cubicBezTo>
                    <a:cubicBezTo>
                      <a:pt x="11290" y="10516"/>
                      <a:pt x="11395" y="10516"/>
                      <a:pt x="11501" y="10516"/>
                    </a:cubicBezTo>
                    <a:cubicBezTo>
                      <a:pt x="11536" y="10516"/>
                      <a:pt x="11606" y="10481"/>
                      <a:pt x="11642" y="10481"/>
                    </a:cubicBezTo>
                    <a:cubicBezTo>
                      <a:pt x="11817" y="10481"/>
                      <a:pt x="11993" y="10481"/>
                      <a:pt x="12134" y="10446"/>
                    </a:cubicBezTo>
                    <a:lnTo>
                      <a:pt x="12556" y="10446"/>
                    </a:lnTo>
                    <a:cubicBezTo>
                      <a:pt x="12837" y="10411"/>
                      <a:pt x="13154" y="10411"/>
                      <a:pt x="13470" y="10411"/>
                    </a:cubicBezTo>
                    <a:close/>
                    <a:moveTo>
                      <a:pt x="16917" y="1"/>
                    </a:moveTo>
                    <a:cubicBezTo>
                      <a:pt x="16284" y="1"/>
                      <a:pt x="15616" y="106"/>
                      <a:pt x="14948" y="177"/>
                    </a:cubicBezTo>
                    <a:lnTo>
                      <a:pt x="14983" y="177"/>
                    </a:lnTo>
                    <a:cubicBezTo>
                      <a:pt x="14666" y="212"/>
                      <a:pt x="14350" y="247"/>
                      <a:pt x="14068" y="282"/>
                    </a:cubicBezTo>
                    <a:cubicBezTo>
                      <a:pt x="13717" y="317"/>
                      <a:pt x="13400" y="317"/>
                      <a:pt x="13084" y="352"/>
                    </a:cubicBezTo>
                    <a:cubicBezTo>
                      <a:pt x="12767" y="388"/>
                      <a:pt x="12415" y="423"/>
                      <a:pt x="12099" y="458"/>
                    </a:cubicBezTo>
                    <a:cubicBezTo>
                      <a:pt x="11923" y="458"/>
                      <a:pt x="11782" y="458"/>
                      <a:pt x="11606" y="493"/>
                    </a:cubicBezTo>
                    <a:cubicBezTo>
                      <a:pt x="11431" y="493"/>
                      <a:pt x="11255" y="528"/>
                      <a:pt x="11114" y="563"/>
                    </a:cubicBezTo>
                    <a:cubicBezTo>
                      <a:pt x="10798" y="599"/>
                      <a:pt x="10516" y="634"/>
                      <a:pt x="10235" y="669"/>
                    </a:cubicBezTo>
                    <a:cubicBezTo>
                      <a:pt x="9778" y="669"/>
                      <a:pt x="9320" y="704"/>
                      <a:pt x="8863" y="739"/>
                    </a:cubicBezTo>
                    <a:cubicBezTo>
                      <a:pt x="8512" y="739"/>
                      <a:pt x="8160" y="739"/>
                      <a:pt x="7808" y="774"/>
                    </a:cubicBezTo>
                    <a:cubicBezTo>
                      <a:pt x="7492" y="774"/>
                      <a:pt x="7175" y="810"/>
                      <a:pt x="6859" y="810"/>
                    </a:cubicBezTo>
                    <a:cubicBezTo>
                      <a:pt x="6718" y="845"/>
                      <a:pt x="6577" y="845"/>
                      <a:pt x="6472" y="845"/>
                    </a:cubicBezTo>
                    <a:cubicBezTo>
                      <a:pt x="6296" y="880"/>
                      <a:pt x="6155" y="880"/>
                      <a:pt x="6015" y="880"/>
                    </a:cubicBezTo>
                    <a:cubicBezTo>
                      <a:pt x="5698" y="915"/>
                      <a:pt x="5346" y="950"/>
                      <a:pt x="4995" y="985"/>
                    </a:cubicBezTo>
                    <a:cubicBezTo>
                      <a:pt x="4713" y="1021"/>
                      <a:pt x="4432" y="1056"/>
                      <a:pt x="4115" y="1091"/>
                    </a:cubicBezTo>
                    <a:cubicBezTo>
                      <a:pt x="3799" y="1091"/>
                      <a:pt x="3447" y="1126"/>
                      <a:pt x="3095" y="1126"/>
                    </a:cubicBezTo>
                    <a:cubicBezTo>
                      <a:pt x="2814" y="1126"/>
                      <a:pt x="2533" y="1126"/>
                      <a:pt x="2216" y="1161"/>
                    </a:cubicBezTo>
                    <a:cubicBezTo>
                      <a:pt x="1935" y="1197"/>
                      <a:pt x="1618" y="1232"/>
                      <a:pt x="1337" y="1267"/>
                    </a:cubicBezTo>
                    <a:lnTo>
                      <a:pt x="1126" y="1267"/>
                    </a:lnTo>
                    <a:cubicBezTo>
                      <a:pt x="1020" y="1302"/>
                      <a:pt x="880" y="1302"/>
                      <a:pt x="774" y="1337"/>
                    </a:cubicBezTo>
                    <a:lnTo>
                      <a:pt x="774" y="1232"/>
                    </a:lnTo>
                    <a:cubicBezTo>
                      <a:pt x="774" y="1091"/>
                      <a:pt x="634" y="985"/>
                      <a:pt x="493" y="985"/>
                    </a:cubicBezTo>
                    <a:cubicBezTo>
                      <a:pt x="352" y="985"/>
                      <a:pt x="247" y="1091"/>
                      <a:pt x="247" y="1232"/>
                    </a:cubicBezTo>
                    <a:lnTo>
                      <a:pt x="247" y="1443"/>
                    </a:lnTo>
                    <a:cubicBezTo>
                      <a:pt x="176" y="1478"/>
                      <a:pt x="141" y="1478"/>
                      <a:pt x="106" y="1513"/>
                    </a:cubicBezTo>
                    <a:cubicBezTo>
                      <a:pt x="36" y="1583"/>
                      <a:pt x="1" y="1654"/>
                      <a:pt x="1" y="1759"/>
                    </a:cubicBezTo>
                    <a:cubicBezTo>
                      <a:pt x="1" y="1830"/>
                      <a:pt x="36" y="1900"/>
                      <a:pt x="106" y="1970"/>
                    </a:cubicBezTo>
                    <a:cubicBezTo>
                      <a:pt x="141" y="2005"/>
                      <a:pt x="176" y="2041"/>
                      <a:pt x="247" y="2041"/>
                    </a:cubicBezTo>
                    <a:cubicBezTo>
                      <a:pt x="247" y="2638"/>
                      <a:pt x="247" y="3236"/>
                      <a:pt x="247" y="3799"/>
                    </a:cubicBezTo>
                    <a:cubicBezTo>
                      <a:pt x="247" y="4116"/>
                      <a:pt x="282" y="4467"/>
                      <a:pt x="282" y="4784"/>
                    </a:cubicBezTo>
                    <a:cubicBezTo>
                      <a:pt x="282" y="4960"/>
                      <a:pt x="282" y="5171"/>
                      <a:pt x="247" y="5382"/>
                    </a:cubicBezTo>
                    <a:cubicBezTo>
                      <a:pt x="247" y="6015"/>
                      <a:pt x="212" y="6648"/>
                      <a:pt x="212" y="7281"/>
                    </a:cubicBezTo>
                    <a:cubicBezTo>
                      <a:pt x="176" y="7914"/>
                      <a:pt x="141" y="8512"/>
                      <a:pt x="106" y="9145"/>
                    </a:cubicBezTo>
                    <a:cubicBezTo>
                      <a:pt x="71" y="9461"/>
                      <a:pt x="36" y="9778"/>
                      <a:pt x="36" y="10059"/>
                    </a:cubicBezTo>
                    <a:cubicBezTo>
                      <a:pt x="1" y="10129"/>
                      <a:pt x="1" y="10200"/>
                      <a:pt x="1" y="10305"/>
                    </a:cubicBezTo>
                    <a:cubicBezTo>
                      <a:pt x="1" y="10376"/>
                      <a:pt x="36" y="10411"/>
                      <a:pt x="36" y="10446"/>
                    </a:cubicBezTo>
                    <a:cubicBezTo>
                      <a:pt x="36" y="10481"/>
                      <a:pt x="36" y="10481"/>
                      <a:pt x="36" y="10516"/>
                    </a:cubicBezTo>
                    <a:cubicBezTo>
                      <a:pt x="71" y="10552"/>
                      <a:pt x="71" y="10587"/>
                      <a:pt x="106" y="10622"/>
                    </a:cubicBezTo>
                    <a:cubicBezTo>
                      <a:pt x="212" y="10727"/>
                      <a:pt x="317" y="10763"/>
                      <a:pt x="423" y="10833"/>
                    </a:cubicBezTo>
                    <a:cubicBezTo>
                      <a:pt x="598" y="10903"/>
                      <a:pt x="809" y="10938"/>
                      <a:pt x="1020" y="10974"/>
                    </a:cubicBezTo>
                    <a:cubicBezTo>
                      <a:pt x="1091" y="10974"/>
                      <a:pt x="1196" y="11009"/>
                      <a:pt x="1302" y="11009"/>
                    </a:cubicBezTo>
                    <a:cubicBezTo>
                      <a:pt x="1337" y="11009"/>
                      <a:pt x="1372" y="11044"/>
                      <a:pt x="1407" y="11044"/>
                    </a:cubicBezTo>
                    <a:cubicBezTo>
                      <a:pt x="1724" y="11185"/>
                      <a:pt x="2076" y="11220"/>
                      <a:pt x="2392" y="11255"/>
                    </a:cubicBezTo>
                    <a:cubicBezTo>
                      <a:pt x="2709" y="11290"/>
                      <a:pt x="3025" y="11325"/>
                      <a:pt x="3342" y="11325"/>
                    </a:cubicBezTo>
                    <a:cubicBezTo>
                      <a:pt x="3482" y="11360"/>
                      <a:pt x="3623" y="11360"/>
                      <a:pt x="3764" y="11360"/>
                    </a:cubicBezTo>
                    <a:cubicBezTo>
                      <a:pt x="3940" y="11396"/>
                      <a:pt x="4115" y="11396"/>
                      <a:pt x="4256" y="11396"/>
                    </a:cubicBezTo>
                    <a:cubicBezTo>
                      <a:pt x="4467" y="11396"/>
                      <a:pt x="4643" y="11431"/>
                      <a:pt x="4819" y="11431"/>
                    </a:cubicBezTo>
                    <a:lnTo>
                      <a:pt x="7140" y="11431"/>
                    </a:lnTo>
                    <a:cubicBezTo>
                      <a:pt x="7773" y="11396"/>
                      <a:pt x="8406" y="11396"/>
                      <a:pt x="9039" y="11360"/>
                    </a:cubicBezTo>
                    <a:lnTo>
                      <a:pt x="9918" y="11360"/>
                    </a:lnTo>
                    <a:cubicBezTo>
                      <a:pt x="10235" y="11360"/>
                      <a:pt x="10516" y="11360"/>
                      <a:pt x="10798" y="11325"/>
                    </a:cubicBezTo>
                    <a:cubicBezTo>
                      <a:pt x="11009" y="11325"/>
                      <a:pt x="11220" y="11290"/>
                      <a:pt x="11431" y="11290"/>
                    </a:cubicBezTo>
                    <a:cubicBezTo>
                      <a:pt x="11571" y="11290"/>
                      <a:pt x="11712" y="11255"/>
                      <a:pt x="11817" y="11255"/>
                    </a:cubicBezTo>
                    <a:cubicBezTo>
                      <a:pt x="12169" y="11220"/>
                      <a:pt x="12521" y="11149"/>
                      <a:pt x="12873" y="11114"/>
                    </a:cubicBezTo>
                    <a:cubicBezTo>
                      <a:pt x="13435" y="11044"/>
                      <a:pt x="14033" y="10974"/>
                      <a:pt x="14631" y="10938"/>
                    </a:cubicBezTo>
                    <a:cubicBezTo>
                      <a:pt x="15299" y="10868"/>
                      <a:pt x="15932" y="10798"/>
                      <a:pt x="16565" y="10763"/>
                    </a:cubicBezTo>
                    <a:cubicBezTo>
                      <a:pt x="16882" y="10727"/>
                      <a:pt x="17198" y="10692"/>
                      <a:pt x="17515" y="10657"/>
                    </a:cubicBezTo>
                    <a:cubicBezTo>
                      <a:pt x="17691" y="10622"/>
                      <a:pt x="17831" y="10622"/>
                      <a:pt x="18007" y="10587"/>
                    </a:cubicBezTo>
                    <a:cubicBezTo>
                      <a:pt x="18183" y="10552"/>
                      <a:pt x="18324" y="10481"/>
                      <a:pt x="18464" y="10446"/>
                    </a:cubicBezTo>
                    <a:cubicBezTo>
                      <a:pt x="18605" y="10411"/>
                      <a:pt x="18781" y="10376"/>
                      <a:pt x="18886" y="10305"/>
                    </a:cubicBezTo>
                    <a:cubicBezTo>
                      <a:pt x="19097" y="10235"/>
                      <a:pt x="19273" y="10165"/>
                      <a:pt x="19414" y="10024"/>
                    </a:cubicBezTo>
                    <a:cubicBezTo>
                      <a:pt x="19484" y="9954"/>
                      <a:pt x="19520" y="9848"/>
                      <a:pt x="19555" y="9743"/>
                    </a:cubicBezTo>
                    <a:cubicBezTo>
                      <a:pt x="19590" y="9637"/>
                      <a:pt x="19625" y="9532"/>
                      <a:pt x="19625" y="9426"/>
                    </a:cubicBezTo>
                    <a:cubicBezTo>
                      <a:pt x="19625" y="9321"/>
                      <a:pt x="19625" y="9215"/>
                      <a:pt x="19625" y="9110"/>
                    </a:cubicBezTo>
                    <a:cubicBezTo>
                      <a:pt x="19625" y="9004"/>
                      <a:pt x="19625" y="8899"/>
                      <a:pt x="19625" y="8793"/>
                    </a:cubicBezTo>
                    <a:cubicBezTo>
                      <a:pt x="19625" y="8652"/>
                      <a:pt x="19590" y="8477"/>
                      <a:pt x="19590" y="8336"/>
                    </a:cubicBezTo>
                    <a:cubicBezTo>
                      <a:pt x="19555" y="7984"/>
                      <a:pt x="19520" y="7668"/>
                      <a:pt x="19484" y="7316"/>
                    </a:cubicBezTo>
                    <a:cubicBezTo>
                      <a:pt x="19449" y="7140"/>
                      <a:pt x="19449" y="6929"/>
                      <a:pt x="19449" y="6753"/>
                    </a:cubicBezTo>
                    <a:cubicBezTo>
                      <a:pt x="19414" y="6155"/>
                      <a:pt x="19379" y="5522"/>
                      <a:pt x="19379" y="4924"/>
                    </a:cubicBezTo>
                    <a:cubicBezTo>
                      <a:pt x="19344" y="4327"/>
                      <a:pt x="19344" y="3694"/>
                      <a:pt x="19344" y="3096"/>
                    </a:cubicBezTo>
                    <a:cubicBezTo>
                      <a:pt x="19344" y="2779"/>
                      <a:pt x="19344" y="2427"/>
                      <a:pt x="19344" y="2111"/>
                    </a:cubicBezTo>
                    <a:lnTo>
                      <a:pt x="19344" y="1654"/>
                    </a:lnTo>
                    <a:cubicBezTo>
                      <a:pt x="19344" y="1513"/>
                      <a:pt x="19344" y="1372"/>
                      <a:pt x="19308" y="1197"/>
                    </a:cubicBezTo>
                    <a:cubicBezTo>
                      <a:pt x="19308" y="1056"/>
                      <a:pt x="19273" y="880"/>
                      <a:pt x="19238" y="704"/>
                    </a:cubicBezTo>
                    <a:cubicBezTo>
                      <a:pt x="19203" y="599"/>
                      <a:pt x="19168" y="493"/>
                      <a:pt x="19097" y="423"/>
                    </a:cubicBezTo>
                    <a:cubicBezTo>
                      <a:pt x="19027" y="317"/>
                      <a:pt x="18957" y="282"/>
                      <a:pt x="18851" y="247"/>
                    </a:cubicBezTo>
                    <a:cubicBezTo>
                      <a:pt x="18746" y="212"/>
                      <a:pt x="18640" y="212"/>
                      <a:pt x="18500" y="177"/>
                    </a:cubicBezTo>
                    <a:cubicBezTo>
                      <a:pt x="18148" y="106"/>
                      <a:pt x="17796" y="71"/>
                      <a:pt x="17445" y="36"/>
                    </a:cubicBezTo>
                    <a:cubicBezTo>
                      <a:pt x="17269" y="1"/>
                      <a:pt x="17093" y="1"/>
                      <a:pt x="16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5"/>
              <p:cNvSpPr/>
              <p:nvPr/>
            </p:nvSpPr>
            <p:spPr>
              <a:xfrm>
                <a:off x="3275850" y="2574825"/>
                <a:ext cx="100250" cy="188525"/>
              </a:xfrm>
              <a:custGeom>
                <a:rect b="b" l="l" r="r" t="t"/>
                <a:pathLst>
                  <a:path extrusionOk="0" h="7541" w="4010">
                    <a:moveTo>
                      <a:pt x="667" y="2847"/>
                    </a:moveTo>
                    <a:cubicBezTo>
                      <a:pt x="668" y="2848"/>
                      <a:pt x="669" y="2849"/>
                      <a:pt x="669" y="2849"/>
                    </a:cubicBezTo>
                    <a:cubicBezTo>
                      <a:pt x="669" y="2849"/>
                      <a:pt x="669" y="2884"/>
                      <a:pt x="669" y="2884"/>
                    </a:cubicBezTo>
                    <a:cubicBezTo>
                      <a:pt x="669" y="2871"/>
                      <a:pt x="669" y="2858"/>
                      <a:pt x="667" y="2847"/>
                    </a:cubicBezTo>
                    <a:close/>
                    <a:moveTo>
                      <a:pt x="177" y="0"/>
                    </a:moveTo>
                    <a:cubicBezTo>
                      <a:pt x="106" y="35"/>
                      <a:pt x="71" y="70"/>
                      <a:pt x="36" y="141"/>
                    </a:cubicBezTo>
                    <a:cubicBezTo>
                      <a:pt x="1" y="211"/>
                      <a:pt x="1" y="246"/>
                      <a:pt x="1" y="352"/>
                    </a:cubicBezTo>
                    <a:cubicBezTo>
                      <a:pt x="71" y="774"/>
                      <a:pt x="141" y="1196"/>
                      <a:pt x="247" y="1618"/>
                    </a:cubicBezTo>
                    <a:cubicBezTo>
                      <a:pt x="317" y="1899"/>
                      <a:pt x="423" y="2181"/>
                      <a:pt x="493" y="2427"/>
                    </a:cubicBezTo>
                    <a:cubicBezTo>
                      <a:pt x="545" y="2556"/>
                      <a:pt x="596" y="2685"/>
                      <a:pt x="634" y="2814"/>
                    </a:cubicBezTo>
                    <a:lnTo>
                      <a:pt x="634" y="2814"/>
                    </a:lnTo>
                    <a:cubicBezTo>
                      <a:pt x="634" y="2814"/>
                      <a:pt x="634" y="2814"/>
                      <a:pt x="634" y="2814"/>
                    </a:cubicBezTo>
                    <a:cubicBezTo>
                      <a:pt x="634" y="2814"/>
                      <a:pt x="634" y="2814"/>
                      <a:pt x="634" y="2814"/>
                    </a:cubicBezTo>
                    <a:lnTo>
                      <a:pt x="634" y="2814"/>
                    </a:lnTo>
                    <a:cubicBezTo>
                      <a:pt x="648" y="2861"/>
                      <a:pt x="660" y="2908"/>
                      <a:pt x="669" y="2954"/>
                    </a:cubicBezTo>
                    <a:cubicBezTo>
                      <a:pt x="739" y="3095"/>
                      <a:pt x="810" y="3271"/>
                      <a:pt x="845" y="3412"/>
                    </a:cubicBezTo>
                    <a:cubicBezTo>
                      <a:pt x="915" y="3552"/>
                      <a:pt x="985" y="3693"/>
                      <a:pt x="1056" y="3834"/>
                    </a:cubicBezTo>
                    <a:cubicBezTo>
                      <a:pt x="1091" y="3939"/>
                      <a:pt x="1161" y="4080"/>
                      <a:pt x="1196" y="4185"/>
                    </a:cubicBezTo>
                    <a:cubicBezTo>
                      <a:pt x="1302" y="4361"/>
                      <a:pt x="1372" y="4502"/>
                      <a:pt x="1478" y="4678"/>
                    </a:cubicBezTo>
                    <a:cubicBezTo>
                      <a:pt x="1513" y="4818"/>
                      <a:pt x="1618" y="4959"/>
                      <a:pt x="1689" y="5064"/>
                    </a:cubicBezTo>
                    <a:cubicBezTo>
                      <a:pt x="1724" y="5170"/>
                      <a:pt x="1794" y="5275"/>
                      <a:pt x="1865" y="5381"/>
                    </a:cubicBezTo>
                    <a:cubicBezTo>
                      <a:pt x="1935" y="5487"/>
                      <a:pt x="2005" y="5592"/>
                      <a:pt x="2041" y="5662"/>
                    </a:cubicBezTo>
                    <a:cubicBezTo>
                      <a:pt x="2181" y="5873"/>
                      <a:pt x="2322" y="6084"/>
                      <a:pt x="2463" y="6260"/>
                    </a:cubicBezTo>
                    <a:cubicBezTo>
                      <a:pt x="2638" y="6436"/>
                      <a:pt x="2779" y="6647"/>
                      <a:pt x="2955" y="6823"/>
                    </a:cubicBezTo>
                    <a:cubicBezTo>
                      <a:pt x="2955" y="6823"/>
                      <a:pt x="2990" y="6858"/>
                      <a:pt x="3025" y="6893"/>
                    </a:cubicBezTo>
                    <a:cubicBezTo>
                      <a:pt x="3060" y="6964"/>
                      <a:pt x="3131" y="7034"/>
                      <a:pt x="3201" y="7139"/>
                    </a:cubicBezTo>
                    <a:cubicBezTo>
                      <a:pt x="3307" y="7245"/>
                      <a:pt x="3412" y="7350"/>
                      <a:pt x="3518" y="7456"/>
                    </a:cubicBezTo>
                    <a:cubicBezTo>
                      <a:pt x="3553" y="7491"/>
                      <a:pt x="3588" y="7526"/>
                      <a:pt x="3623" y="7526"/>
                    </a:cubicBezTo>
                    <a:cubicBezTo>
                      <a:pt x="3644" y="7537"/>
                      <a:pt x="3667" y="7541"/>
                      <a:pt x="3692" y="7541"/>
                    </a:cubicBezTo>
                    <a:cubicBezTo>
                      <a:pt x="3752" y="7541"/>
                      <a:pt x="3820" y="7516"/>
                      <a:pt x="3869" y="7491"/>
                    </a:cubicBezTo>
                    <a:cubicBezTo>
                      <a:pt x="3975" y="7456"/>
                      <a:pt x="4010" y="7315"/>
                      <a:pt x="3975" y="7210"/>
                    </a:cubicBezTo>
                    <a:cubicBezTo>
                      <a:pt x="3975" y="7175"/>
                      <a:pt x="3975" y="7139"/>
                      <a:pt x="3940" y="7104"/>
                    </a:cubicBezTo>
                    <a:cubicBezTo>
                      <a:pt x="3904" y="7069"/>
                      <a:pt x="3869" y="6999"/>
                      <a:pt x="3834" y="6964"/>
                    </a:cubicBezTo>
                    <a:cubicBezTo>
                      <a:pt x="3799" y="6964"/>
                      <a:pt x="3799" y="6928"/>
                      <a:pt x="3764" y="6893"/>
                    </a:cubicBezTo>
                    <a:cubicBezTo>
                      <a:pt x="3729" y="6858"/>
                      <a:pt x="3658" y="6788"/>
                      <a:pt x="3623" y="6753"/>
                    </a:cubicBezTo>
                    <a:cubicBezTo>
                      <a:pt x="3623" y="6717"/>
                      <a:pt x="3588" y="6717"/>
                      <a:pt x="3553" y="6682"/>
                    </a:cubicBezTo>
                    <a:lnTo>
                      <a:pt x="3412" y="6471"/>
                    </a:lnTo>
                    <a:cubicBezTo>
                      <a:pt x="3307" y="6331"/>
                      <a:pt x="3201" y="6225"/>
                      <a:pt x="3096" y="6084"/>
                    </a:cubicBezTo>
                    <a:cubicBezTo>
                      <a:pt x="3025" y="5979"/>
                      <a:pt x="2955" y="5873"/>
                      <a:pt x="2885" y="5768"/>
                    </a:cubicBezTo>
                    <a:cubicBezTo>
                      <a:pt x="2814" y="5627"/>
                      <a:pt x="2709" y="5522"/>
                      <a:pt x="2638" y="5416"/>
                    </a:cubicBezTo>
                    <a:cubicBezTo>
                      <a:pt x="2568" y="5240"/>
                      <a:pt x="2463" y="5064"/>
                      <a:pt x="2357" y="4924"/>
                    </a:cubicBezTo>
                    <a:cubicBezTo>
                      <a:pt x="2216" y="4678"/>
                      <a:pt x="2076" y="4431"/>
                      <a:pt x="1970" y="4220"/>
                    </a:cubicBezTo>
                    <a:cubicBezTo>
                      <a:pt x="1830" y="3939"/>
                      <a:pt x="1654" y="3658"/>
                      <a:pt x="1513" y="3376"/>
                    </a:cubicBezTo>
                    <a:cubicBezTo>
                      <a:pt x="1478" y="3271"/>
                      <a:pt x="1407" y="3165"/>
                      <a:pt x="1372" y="3025"/>
                    </a:cubicBezTo>
                    <a:cubicBezTo>
                      <a:pt x="1302" y="2919"/>
                      <a:pt x="1267" y="2849"/>
                      <a:pt x="1232" y="2743"/>
                    </a:cubicBezTo>
                    <a:cubicBezTo>
                      <a:pt x="1232" y="2708"/>
                      <a:pt x="1232" y="2708"/>
                      <a:pt x="1232" y="2673"/>
                    </a:cubicBezTo>
                    <a:cubicBezTo>
                      <a:pt x="1196" y="2638"/>
                      <a:pt x="1196" y="2567"/>
                      <a:pt x="1161" y="2532"/>
                    </a:cubicBezTo>
                    <a:cubicBezTo>
                      <a:pt x="1126" y="2427"/>
                      <a:pt x="1091" y="2321"/>
                      <a:pt x="1056" y="2181"/>
                    </a:cubicBezTo>
                    <a:lnTo>
                      <a:pt x="950" y="1864"/>
                    </a:lnTo>
                    <a:cubicBezTo>
                      <a:pt x="880" y="1653"/>
                      <a:pt x="810" y="1477"/>
                      <a:pt x="774" y="1266"/>
                    </a:cubicBezTo>
                    <a:cubicBezTo>
                      <a:pt x="739" y="1090"/>
                      <a:pt x="704" y="915"/>
                      <a:pt x="704" y="703"/>
                    </a:cubicBezTo>
                    <a:lnTo>
                      <a:pt x="669" y="528"/>
                    </a:lnTo>
                    <a:lnTo>
                      <a:pt x="634" y="317"/>
                    </a:lnTo>
                    <a:cubicBezTo>
                      <a:pt x="634" y="246"/>
                      <a:pt x="599" y="176"/>
                      <a:pt x="563" y="141"/>
                    </a:cubicBezTo>
                    <a:cubicBezTo>
                      <a:pt x="528" y="106"/>
                      <a:pt x="458" y="70"/>
                      <a:pt x="423" y="70"/>
                    </a:cubicBezTo>
                    <a:cubicBezTo>
                      <a:pt x="423" y="35"/>
                      <a:pt x="388" y="35"/>
                      <a:pt x="388" y="35"/>
                    </a:cubicBezTo>
                    <a:cubicBezTo>
                      <a:pt x="352" y="0"/>
                      <a:pt x="282" y="0"/>
                      <a:pt x="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5"/>
              <p:cNvSpPr/>
              <p:nvPr/>
            </p:nvSpPr>
            <p:spPr>
              <a:xfrm>
                <a:off x="3300475" y="2689125"/>
                <a:ext cx="96750" cy="96725"/>
              </a:xfrm>
              <a:custGeom>
                <a:rect b="b" l="l" r="r" t="t"/>
                <a:pathLst>
                  <a:path extrusionOk="0" h="3869" w="3870">
                    <a:moveTo>
                      <a:pt x="3166" y="3025"/>
                    </a:moveTo>
                    <a:cubicBezTo>
                      <a:pt x="3166" y="3025"/>
                      <a:pt x="3166" y="3060"/>
                      <a:pt x="3166" y="3060"/>
                    </a:cubicBezTo>
                    <a:lnTo>
                      <a:pt x="3131" y="3060"/>
                    </a:lnTo>
                    <a:cubicBezTo>
                      <a:pt x="3131" y="3060"/>
                      <a:pt x="3131" y="3060"/>
                      <a:pt x="3166" y="3025"/>
                    </a:cubicBezTo>
                    <a:close/>
                    <a:moveTo>
                      <a:pt x="2497" y="0"/>
                    </a:moveTo>
                    <a:cubicBezTo>
                      <a:pt x="2462" y="0"/>
                      <a:pt x="2427" y="0"/>
                      <a:pt x="2427" y="35"/>
                    </a:cubicBezTo>
                    <a:cubicBezTo>
                      <a:pt x="2322" y="35"/>
                      <a:pt x="2251" y="106"/>
                      <a:pt x="2216" y="211"/>
                    </a:cubicBezTo>
                    <a:cubicBezTo>
                      <a:pt x="2216" y="246"/>
                      <a:pt x="2216" y="281"/>
                      <a:pt x="2216" y="317"/>
                    </a:cubicBezTo>
                    <a:cubicBezTo>
                      <a:pt x="2216" y="352"/>
                      <a:pt x="2216" y="387"/>
                      <a:pt x="2216" y="422"/>
                    </a:cubicBezTo>
                    <a:cubicBezTo>
                      <a:pt x="2216" y="457"/>
                      <a:pt x="2216" y="492"/>
                      <a:pt x="2251" y="528"/>
                    </a:cubicBezTo>
                    <a:cubicBezTo>
                      <a:pt x="2251" y="598"/>
                      <a:pt x="2251" y="668"/>
                      <a:pt x="2286" y="739"/>
                    </a:cubicBezTo>
                    <a:cubicBezTo>
                      <a:pt x="2286" y="844"/>
                      <a:pt x="2322" y="915"/>
                      <a:pt x="2357" y="1020"/>
                    </a:cubicBezTo>
                    <a:cubicBezTo>
                      <a:pt x="2427" y="1231"/>
                      <a:pt x="2462" y="1407"/>
                      <a:pt x="2533" y="1618"/>
                    </a:cubicBezTo>
                    <a:cubicBezTo>
                      <a:pt x="2603" y="1794"/>
                      <a:pt x="2638" y="2005"/>
                      <a:pt x="2708" y="2181"/>
                    </a:cubicBezTo>
                    <a:cubicBezTo>
                      <a:pt x="2708" y="2286"/>
                      <a:pt x="2744" y="2356"/>
                      <a:pt x="2779" y="2427"/>
                    </a:cubicBezTo>
                    <a:cubicBezTo>
                      <a:pt x="2568" y="2392"/>
                      <a:pt x="2392" y="2356"/>
                      <a:pt x="2216" y="2286"/>
                    </a:cubicBezTo>
                    <a:cubicBezTo>
                      <a:pt x="2075" y="2216"/>
                      <a:pt x="1900" y="2145"/>
                      <a:pt x="1759" y="2040"/>
                    </a:cubicBezTo>
                    <a:cubicBezTo>
                      <a:pt x="1689" y="2005"/>
                      <a:pt x="1618" y="1970"/>
                      <a:pt x="1548" y="1934"/>
                    </a:cubicBezTo>
                    <a:cubicBezTo>
                      <a:pt x="1478" y="1899"/>
                      <a:pt x="1407" y="1864"/>
                      <a:pt x="1337" y="1829"/>
                    </a:cubicBezTo>
                    <a:cubicBezTo>
                      <a:pt x="1161" y="1723"/>
                      <a:pt x="985" y="1653"/>
                      <a:pt x="809" y="1583"/>
                    </a:cubicBezTo>
                    <a:cubicBezTo>
                      <a:pt x="669" y="1548"/>
                      <a:pt x="528" y="1477"/>
                      <a:pt x="387" y="1442"/>
                    </a:cubicBezTo>
                    <a:cubicBezTo>
                      <a:pt x="357" y="1427"/>
                      <a:pt x="326" y="1420"/>
                      <a:pt x="294" y="1420"/>
                    </a:cubicBezTo>
                    <a:cubicBezTo>
                      <a:pt x="178" y="1420"/>
                      <a:pt x="63" y="1515"/>
                      <a:pt x="36" y="1653"/>
                    </a:cubicBezTo>
                    <a:cubicBezTo>
                      <a:pt x="0" y="1723"/>
                      <a:pt x="0" y="1794"/>
                      <a:pt x="36" y="1864"/>
                    </a:cubicBezTo>
                    <a:cubicBezTo>
                      <a:pt x="71" y="1934"/>
                      <a:pt x="106" y="1934"/>
                      <a:pt x="141" y="1970"/>
                    </a:cubicBezTo>
                    <a:cubicBezTo>
                      <a:pt x="141" y="2075"/>
                      <a:pt x="176" y="2216"/>
                      <a:pt x="282" y="2251"/>
                    </a:cubicBezTo>
                    <a:cubicBezTo>
                      <a:pt x="950" y="2603"/>
                      <a:pt x="1618" y="2954"/>
                      <a:pt x="2286" y="3306"/>
                    </a:cubicBezTo>
                    <a:cubicBezTo>
                      <a:pt x="2603" y="3447"/>
                      <a:pt x="2884" y="3587"/>
                      <a:pt x="3166" y="3728"/>
                    </a:cubicBezTo>
                    <a:lnTo>
                      <a:pt x="3271" y="3763"/>
                    </a:lnTo>
                    <a:cubicBezTo>
                      <a:pt x="3306" y="3798"/>
                      <a:pt x="3342" y="3834"/>
                      <a:pt x="3412" y="3834"/>
                    </a:cubicBezTo>
                    <a:cubicBezTo>
                      <a:pt x="3447" y="3834"/>
                      <a:pt x="3482" y="3869"/>
                      <a:pt x="3553" y="3869"/>
                    </a:cubicBezTo>
                    <a:cubicBezTo>
                      <a:pt x="3588" y="3869"/>
                      <a:pt x="3693" y="3834"/>
                      <a:pt x="3728" y="3798"/>
                    </a:cubicBezTo>
                    <a:cubicBezTo>
                      <a:pt x="3764" y="3798"/>
                      <a:pt x="3799" y="3728"/>
                      <a:pt x="3834" y="3693"/>
                    </a:cubicBezTo>
                    <a:cubicBezTo>
                      <a:pt x="3869" y="3658"/>
                      <a:pt x="3869" y="3587"/>
                      <a:pt x="3869" y="3517"/>
                    </a:cubicBezTo>
                    <a:cubicBezTo>
                      <a:pt x="3869" y="3447"/>
                      <a:pt x="3869" y="3376"/>
                      <a:pt x="3869" y="3306"/>
                    </a:cubicBezTo>
                    <a:cubicBezTo>
                      <a:pt x="3834" y="3165"/>
                      <a:pt x="3764" y="3060"/>
                      <a:pt x="3693" y="2919"/>
                    </a:cubicBezTo>
                    <a:cubicBezTo>
                      <a:pt x="3658" y="2814"/>
                      <a:pt x="3623" y="2708"/>
                      <a:pt x="3588" y="2603"/>
                    </a:cubicBezTo>
                    <a:cubicBezTo>
                      <a:pt x="3482" y="2427"/>
                      <a:pt x="3412" y="2216"/>
                      <a:pt x="3342" y="2005"/>
                    </a:cubicBezTo>
                    <a:cubicBezTo>
                      <a:pt x="3236" y="1794"/>
                      <a:pt x="3201" y="1583"/>
                      <a:pt x="3131" y="1407"/>
                    </a:cubicBezTo>
                    <a:cubicBezTo>
                      <a:pt x="3060" y="1196"/>
                      <a:pt x="2990" y="950"/>
                      <a:pt x="2919" y="739"/>
                    </a:cubicBezTo>
                    <a:cubicBezTo>
                      <a:pt x="2884" y="633"/>
                      <a:pt x="2849" y="528"/>
                      <a:pt x="2849" y="422"/>
                    </a:cubicBezTo>
                    <a:lnTo>
                      <a:pt x="2779" y="317"/>
                    </a:lnTo>
                    <a:cubicBezTo>
                      <a:pt x="2779" y="211"/>
                      <a:pt x="2708" y="106"/>
                      <a:pt x="2638" y="70"/>
                    </a:cubicBezTo>
                    <a:cubicBezTo>
                      <a:pt x="2603" y="35"/>
                      <a:pt x="2568" y="35"/>
                      <a:pt x="2568" y="35"/>
                    </a:cubicBezTo>
                    <a:cubicBezTo>
                      <a:pt x="2533" y="0"/>
                      <a:pt x="2497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5"/>
              <p:cNvSpPr/>
              <p:nvPr/>
            </p:nvSpPr>
            <p:spPr>
              <a:xfrm>
                <a:off x="3441150" y="2030575"/>
                <a:ext cx="191700" cy="183775"/>
              </a:xfrm>
              <a:custGeom>
                <a:rect b="b" l="l" r="r" t="t"/>
                <a:pathLst>
                  <a:path extrusionOk="0" h="7351" w="7668">
                    <a:moveTo>
                      <a:pt x="5746" y="1276"/>
                    </a:moveTo>
                    <a:cubicBezTo>
                      <a:pt x="5719" y="1295"/>
                      <a:pt x="5692" y="1315"/>
                      <a:pt x="5663" y="1337"/>
                    </a:cubicBezTo>
                    <a:cubicBezTo>
                      <a:pt x="5557" y="1407"/>
                      <a:pt x="5417" y="1478"/>
                      <a:pt x="5311" y="1548"/>
                    </a:cubicBezTo>
                    <a:cubicBezTo>
                      <a:pt x="5446" y="1447"/>
                      <a:pt x="5580" y="1346"/>
                      <a:pt x="5746" y="1276"/>
                    </a:cubicBezTo>
                    <a:close/>
                    <a:moveTo>
                      <a:pt x="7316" y="0"/>
                    </a:moveTo>
                    <a:cubicBezTo>
                      <a:pt x="6929" y="141"/>
                      <a:pt x="6507" y="247"/>
                      <a:pt x="6155" y="458"/>
                    </a:cubicBezTo>
                    <a:cubicBezTo>
                      <a:pt x="5768" y="633"/>
                      <a:pt x="5417" y="844"/>
                      <a:pt x="5065" y="1055"/>
                    </a:cubicBezTo>
                    <a:cubicBezTo>
                      <a:pt x="4854" y="1231"/>
                      <a:pt x="4608" y="1407"/>
                      <a:pt x="4397" y="1548"/>
                    </a:cubicBezTo>
                    <a:cubicBezTo>
                      <a:pt x="4326" y="1618"/>
                      <a:pt x="4256" y="1689"/>
                      <a:pt x="4150" y="1759"/>
                    </a:cubicBezTo>
                    <a:cubicBezTo>
                      <a:pt x="4115" y="1794"/>
                      <a:pt x="4045" y="1829"/>
                      <a:pt x="3975" y="1864"/>
                    </a:cubicBezTo>
                    <a:cubicBezTo>
                      <a:pt x="3869" y="1970"/>
                      <a:pt x="3764" y="2075"/>
                      <a:pt x="3623" y="2181"/>
                    </a:cubicBezTo>
                    <a:cubicBezTo>
                      <a:pt x="3588" y="2216"/>
                      <a:pt x="3553" y="2251"/>
                      <a:pt x="3517" y="2286"/>
                    </a:cubicBezTo>
                    <a:cubicBezTo>
                      <a:pt x="3447" y="2357"/>
                      <a:pt x="3377" y="2427"/>
                      <a:pt x="3306" y="2497"/>
                    </a:cubicBezTo>
                    <a:cubicBezTo>
                      <a:pt x="3201" y="2603"/>
                      <a:pt x="3095" y="2708"/>
                      <a:pt x="2990" y="2779"/>
                    </a:cubicBezTo>
                    <a:cubicBezTo>
                      <a:pt x="2920" y="2884"/>
                      <a:pt x="2849" y="2955"/>
                      <a:pt x="2744" y="3060"/>
                    </a:cubicBezTo>
                    <a:cubicBezTo>
                      <a:pt x="2638" y="3166"/>
                      <a:pt x="2568" y="3271"/>
                      <a:pt x="2462" y="3377"/>
                    </a:cubicBezTo>
                    <a:cubicBezTo>
                      <a:pt x="2357" y="3482"/>
                      <a:pt x="2251" y="3588"/>
                      <a:pt x="2181" y="3728"/>
                    </a:cubicBezTo>
                    <a:cubicBezTo>
                      <a:pt x="2076" y="3834"/>
                      <a:pt x="1970" y="3939"/>
                      <a:pt x="1864" y="4080"/>
                    </a:cubicBezTo>
                    <a:cubicBezTo>
                      <a:pt x="1794" y="4186"/>
                      <a:pt x="1689" y="4291"/>
                      <a:pt x="1618" y="4397"/>
                    </a:cubicBezTo>
                    <a:cubicBezTo>
                      <a:pt x="1548" y="4537"/>
                      <a:pt x="1442" y="4678"/>
                      <a:pt x="1372" y="4783"/>
                    </a:cubicBezTo>
                    <a:cubicBezTo>
                      <a:pt x="1372" y="4783"/>
                      <a:pt x="1372" y="4819"/>
                      <a:pt x="1372" y="4819"/>
                    </a:cubicBezTo>
                    <a:cubicBezTo>
                      <a:pt x="1302" y="4889"/>
                      <a:pt x="1231" y="4994"/>
                      <a:pt x="1161" y="5065"/>
                    </a:cubicBezTo>
                    <a:cubicBezTo>
                      <a:pt x="1126" y="5100"/>
                      <a:pt x="1091" y="5170"/>
                      <a:pt x="1056" y="5241"/>
                    </a:cubicBezTo>
                    <a:cubicBezTo>
                      <a:pt x="1020" y="5276"/>
                      <a:pt x="985" y="5311"/>
                      <a:pt x="950" y="5346"/>
                    </a:cubicBezTo>
                    <a:cubicBezTo>
                      <a:pt x="880" y="5452"/>
                      <a:pt x="809" y="5557"/>
                      <a:pt x="739" y="5627"/>
                    </a:cubicBezTo>
                    <a:cubicBezTo>
                      <a:pt x="704" y="5698"/>
                      <a:pt x="634" y="5768"/>
                      <a:pt x="598" y="5874"/>
                    </a:cubicBezTo>
                    <a:cubicBezTo>
                      <a:pt x="528" y="5979"/>
                      <a:pt x="458" y="6085"/>
                      <a:pt x="387" y="6225"/>
                    </a:cubicBezTo>
                    <a:cubicBezTo>
                      <a:pt x="317" y="6296"/>
                      <a:pt x="282" y="6401"/>
                      <a:pt x="247" y="6472"/>
                    </a:cubicBezTo>
                    <a:cubicBezTo>
                      <a:pt x="212" y="6542"/>
                      <a:pt x="176" y="6577"/>
                      <a:pt x="176" y="6612"/>
                    </a:cubicBezTo>
                    <a:cubicBezTo>
                      <a:pt x="141" y="6718"/>
                      <a:pt x="106" y="6788"/>
                      <a:pt x="71" y="6858"/>
                    </a:cubicBezTo>
                    <a:cubicBezTo>
                      <a:pt x="36" y="6929"/>
                      <a:pt x="1" y="6999"/>
                      <a:pt x="1" y="7105"/>
                    </a:cubicBezTo>
                    <a:cubicBezTo>
                      <a:pt x="1" y="7245"/>
                      <a:pt x="141" y="7351"/>
                      <a:pt x="282" y="7351"/>
                    </a:cubicBezTo>
                    <a:cubicBezTo>
                      <a:pt x="317" y="7351"/>
                      <a:pt x="387" y="7351"/>
                      <a:pt x="423" y="7316"/>
                    </a:cubicBezTo>
                    <a:cubicBezTo>
                      <a:pt x="458" y="7316"/>
                      <a:pt x="493" y="7245"/>
                      <a:pt x="528" y="7210"/>
                    </a:cubicBezTo>
                    <a:cubicBezTo>
                      <a:pt x="563" y="7175"/>
                      <a:pt x="563" y="7140"/>
                      <a:pt x="598" y="7105"/>
                    </a:cubicBezTo>
                    <a:cubicBezTo>
                      <a:pt x="634" y="7069"/>
                      <a:pt x="669" y="6999"/>
                      <a:pt x="704" y="6929"/>
                    </a:cubicBezTo>
                    <a:cubicBezTo>
                      <a:pt x="774" y="6823"/>
                      <a:pt x="845" y="6718"/>
                      <a:pt x="915" y="6577"/>
                    </a:cubicBezTo>
                    <a:cubicBezTo>
                      <a:pt x="1056" y="6331"/>
                      <a:pt x="1231" y="6085"/>
                      <a:pt x="1372" y="5838"/>
                    </a:cubicBezTo>
                    <a:cubicBezTo>
                      <a:pt x="1513" y="5592"/>
                      <a:pt x="1653" y="5346"/>
                      <a:pt x="1794" y="5135"/>
                    </a:cubicBezTo>
                    <a:lnTo>
                      <a:pt x="1864" y="5030"/>
                    </a:lnTo>
                    <a:cubicBezTo>
                      <a:pt x="1970" y="4924"/>
                      <a:pt x="2076" y="4783"/>
                      <a:pt x="2181" y="4678"/>
                    </a:cubicBezTo>
                    <a:cubicBezTo>
                      <a:pt x="2216" y="4608"/>
                      <a:pt x="2287" y="4572"/>
                      <a:pt x="2322" y="4537"/>
                    </a:cubicBezTo>
                    <a:lnTo>
                      <a:pt x="2533" y="4291"/>
                    </a:lnTo>
                    <a:cubicBezTo>
                      <a:pt x="2603" y="4221"/>
                      <a:pt x="2709" y="4150"/>
                      <a:pt x="2779" y="4045"/>
                    </a:cubicBezTo>
                    <a:cubicBezTo>
                      <a:pt x="2884" y="3939"/>
                      <a:pt x="2990" y="3869"/>
                      <a:pt x="3095" y="3763"/>
                    </a:cubicBezTo>
                    <a:lnTo>
                      <a:pt x="3306" y="3588"/>
                    </a:lnTo>
                    <a:cubicBezTo>
                      <a:pt x="3342" y="3552"/>
                      <a:pt x="3377" y="3517"/>
                      <a:pt x="3412" y="3482"/>
                    </a:cubicBezTo>
                    <a:cubicBezTo>
                      <a:pt x="3553" y="3377"/>
                      <a:pt x="3658" y="3271"/>
                      <a:pt x="3799" y="3201"/>
                    </a:cubicBezTo>
                    <a:cubicBezTo>
                      <a:pt x="4010" y="3025"/>
                      <a:pt x="4256" y="2849"/>
                      <a:pt x="4502" y="2708"/>
                    </a:cubicBezTo>
                    <a:cubicBezTo>
                      <a:pt x="4713" y="2533"/>
                      <a:pt x="4959" y="2392"/>
                      <a:pt x="5206" y="2251"/>
                    </a:cubicBezTo>
                    <a:cubicBezTo>
                      <a:pt x="5452" y="2075"/>
                      <a:pt x="5698" y="1935"/>
                      <a:pt x="5944" y="1759"/>
                    </a:cubicBezTo>
                    <a:cubicBezTo>
                      <a:pt x="6190" y="1618"/>
                      <a:pt x="6436" y="1478"/>
                      <a:pt x="6648" y="1337"/>
                    </a:cubicBezTo>
                    <a:cubicBezTo>
                      <a:pt x="6753" y="1266"/>
                      <a:pt x="6859" y="1196"/>
                      <a:pt x="6964" y="1126"/>
                    </a:cubicBezTo>
                    <a:cubicBezTo>
                      <a:pt x="7105" y="1020"/>
                      <a:pt x="7210" y="950"/>
                      <a:pt x="7351" y="880"/>
                    </a:cubicBezTo>
                    <a:cubicBezTo>
                      <a:pt x="7456" y="809"/>
                      <a:pt x="7527" y="633"/>
                      <a:pt x="7421" y="493"/>
                    </a:cubicBezTo>
                    <a:lnTo>
                      <a:pt x="7456" y="493"/>
                    </a:lnTo>
                    <a:cubicBezTo>
                      <a:pt x="7597" y="458"/>
                      <a:pt x="7667" y="317"/>
                      <a:pt x="7632" y="176"/>
                    </a:cubicBezTo>
                    <a:cubicBezTo>
                      <a:pt x="7597" y="71"/>
                      <a:pt x="7492" y="0"/>
                      <a:pt x="7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5"/>
              <p:cNvSpPr/>
              <p:nvPr/>
            </p:nvSpPr>
            <p:spPr>
              <a:xfrm>
                <a:off x="3434125" y="2131675"/>
                <a:ext cx="96725" cy="99375"/>
              </a:xfrm>
              <a:custGeom>
                <a:rect b="b" l="l" r="r" t="t"/>
                <a:pathLst>
                  <a:path extrusionOk="0" h="3975" w="3869">
                    <a:moveTo>
                      <a:pt x="739" y="1"/>
                    </a:moveTo>
                    <a:cubicBezTo>
                      <a:pt x="598" y="1"/>
                      <a:pt x="493" y="71"/>
                      <a:pt x="457" y="212"/>
                    </a:cubicBezTo>
                    <a:lnTo>
                      <a:pt x="457" y="177"/>
                    </a:lnTo>
                    <a:cubicBezTo>
                      <a:pt x="422" y="247"/>
                      <a:pt x="422" y="353"/>
                      <a:pt x="387" y="423"/>
                    </a:cubicBezTo>
                    <a:cubicBezTo>
                      <a:pt x="352" y="423"/>
                      <a:pt x="282" y="458"/>
                      <a:pt x="246" y="493"/>
                    </a:cubicBezTo>
                    <a:cubicBezTo>
                      <a:pt x="176" y="528"/>
                      <a:pt x="176" y="599"/>
                      <a:pt x="176" y="669"/>
                    </a:cubicBezTo>
                    <a:cubicBezTo>
                      <a:pt x="106" y="1372"/>
                      <a:pt x="71" y="2076"/>
                      <a:pt x="0" y="2779"/>
                    </a:cubicBezTo>
                    <a:cubicBezTo>
                      <a:pt x="0" y="2885"/>
                      <a:pt x="0" y="3025"/>
                      <a:pt x="0" y="3166"/>
                    </a:cubicBezTo>
                    <a:cubicBezTo>
                      <a:pt x="0" y="3236"/>
                      <a:pt x="0" y="3307"/>
                      <a:pt x="0" y="3377"/>
                    </a:cubicBezTo>
                    <a:lnTo>
                      <a:pt x="0" y="3518"/>
                    </a:lnTo>
                    <a:cubicBezTo>
                      <a:pt x="0" y="3623"/>
                      <a:pt x="0" y="3764"/>
                      <a:pt x="71" y="3869"/>
                    </a:cubicBezTo>
                    <a:cubicBezTo>
                      <a:pt x="141" y="3940"/>
                      <a:pt x="246" y="3975"/>
                      <a:pt x="352" y="3975"/>
                    </a:cubicBezTo>
                    <a:cubicBezTo>
                      <a:pt x="457" y="3975"/>
                      <a:pt x="563" y="3905"/>
                      <a:pt x="668" y="3834"/>
                    </a:cubicBezTo>
                    <a:cubicBezTo>
                      <a:pt x="739" y="3799"/>
                      <a:pt x="809" y="3764"/>
                      <a:pt x="879" y="3694"/>
                    </a:cubicBezTo>
                    <a:lnTo>
                      <a:pt x="915" y="3694"/>
                    </a:lnTo>
                    <a:cubicBezTo>
                      <a:pt x="950" y="3694"/>
                      <a:pt x="985" y="3658"/>
                      <a:pt x="1020" y="3658"/>
                    </a:cubicBezTo>
                    <a:cubicBezTo>
                      <a:pt x="1090" y="3623"/>
                      <a:pt x="1126" y="3588"/>
                      <a:pt x="1196" y="3553"/>
                    </a:cubicBezTo>
                    <a:cubicBezTo>
                      <a:pt x="1301" y="3447"/>
                      <a:pt x="1407" y="3377"/>
                      <a:pt x="1548" y="3272"/>
                    </a:cubicBezTo>
                    <a:cubicBezTo>
                      <a:pt x="1794" y="3061"/>
                      <a:pt x="2075" y="2885"/>
                      <a:pt x="2321" y="2674"/>
                    </a:cubicBezTo>
                    <a:cubicBezTo>
                      <a:pt x="2392" y="2603"/>
                      <a:pt x="2462" y="2568"/>
                      <a:pt x="2532" y="2498"/>
                    </a:cubicBezTo>
                    <a:cubicBezTo>
                      <a:pt x="2743" y="2357"/>
                      <a:pt x="2954" y="2217"/>
                      <a:pt x="3165" y="2076"/>
                    </a:cubicBezTo>
                    <a:cubicBezTo>
                      <a:pt x="3236" y="2005"/>
                      <a:pt x="3341" y="1935"/>
                      <a:pt x="3447" y="1865"/>
                    </a:cubicBezTo>
                    <a:cubicBezTo>
                      <a:pt x="3482" y="1830"/>
                      <a:pt x="3552" y="1794"/>
                      <a:pt x="3587" y="1759"/>
                    </a:cubicBezTo>
                    <a:cubicBezTo>
                      <a:pt x="3623" y="1759"/>
                      <a:pt x="3658" y="1724"/>
                      <a:pt x="3693" y="1689"/>
                    </a:cubicBezTo>
                    <a:cubicBezTo>
                      <a:pt x="3693" y="1689"/>
                      <a:pt x="3728" y="1654"/>
                      <a:pt x="3728" y="1654"/>
                    </a:cubicBezTo>
                    <a:cubicBezTo>
                      <a:pt x="3763" y="1619"/>
                      <a:pt x="3798" y="1583"/>
                      <a:pt x="3834" y="1548"/>
                    </a:cubicBezTo>
                    <a:cubicBezTo>
                      <a:pt x="3869" y="1478"/>
                      <a:pt x="3869" y="1337"/>
                      <a:pt x="3834" y="1267"/>
                    </a:cubicBezTo>
                    <a:cubicBezTo>
                      <a:pt x="3776" y="1180"/>
                      <a:pt x="3670" y="1117"/>
                      <a:pt x="3576" y="1117"/>
                    </a:cubicBezTo>
                    <a:cubicBezTo>
                      <a:pt x="3556" y="1117"/>
                      <a:pt x="3536" y="1120"/>
                      <a:pt x="3517" y="1126"/>
                    </a:cubicBezTo>
                    <a:cubicBezTo>
                      <a:pt x="3447" y="1161"/>
                      <a:pt x="3376" y="1197"/>
                      <a:pt x="3306" y="1267"/>
                    </a:cubicBezTo>
                    <a:cubicBezTo>
                      <a:pt x="3236" y="1302"/>
                      <a:pt x="3201" y="1337"/>
                      <a:pt x="3130" y="1372"/>
                    </a:cubicBezTo>
                    <a:cubicBezTo>
                      <a:pt x="3060" y="1408"/>
                      <a:pt x="2990" y="1478"/>
                      <a:pt x="2919" y="1513"/>
                    </a:cubicBezTo>
                    <a:lnTo>
                      <a:pt x="2427" y="1900"/>
                    </a:lnTo>
                    <a:cubicBezTo>
                      <a:pt x="2286" y="2005"/>
                      <a:pt x="2181" y="2111"/>
                      <a:pt x="2040" y="2217"/>
                    </a:cubicBezTo>
                    <a:cubicBezTo>
                      <a:pt x="2005" y="2252"/>
                      <a:pt x="1934" y="2252"/>
                      <a:pt x="1899" y="2287"/>
                    </a:cubicBezTo>
                    <a:cubicBezTo>
                      <a:pt x="1653" y="2463"/>
                      <a:pt x="1407" y="2639"/>
                      <a:pt x="1161" y="2850"/>
                    </a:cubicBezTo>
                    <a:cubicBezTo>
                      <a:pt x="1055" y="2920"/>
                      <a:pt x="950" y="2990"/>
                      <a:pt x="844" y="3061"/>
                    </a:cubicBezTo>
                    <a:cubicBezTo>
                      <a:pt x="844" y="2814"/>
                      <a:pt x="809" y="2568"/>
                      <a:pt x="809" y="2357"/>
                    </a:cubicBezTo>
                    <a:cubicBezTo>
                      <a:pt x="809" y="2181"/>
                      <a:pt x="809" y="2005"/>
                      <a:pt x="809" y="1830"/>
                    </a:cubicBezTo>
                    <a:cubicBezTo>
                      <a:pt x="809" y="1689"/>
                      <a:pt x="809" y="1548"/>
                      <a:pt x="809" y="1408"/>
                    </a:cubicBezTo>
                    <a:cubicBezTo>
                      <a:pt x="844" y="1337"/>
                      <a:pt x="844" y="1232"/>
                      <a:pt x="844" y="1126"/>
                    </a:cubicBezTo>
                    <a:cubicBezTo>
                      <a:pt x="844" y="1056"/>
                      <a:pt x="879" y="986"/>
                      <a:pt x="879" y="915"/>
                    </a:cubicBezTo>
                    <a:cubicBezTo>
                      <a:pt x="879" y="950"/>
                      <a:pt x="879" y="950"/>
                      <a:pt x="879" y="986"/>
                    </a:cubicBezTo>
                    <a:cubicBezTo>
                      <a:pt x="915" y="775"/>
                      <a:pt x="950" y="564"/>
                      <a:pt x="985" y="353"/>
                    </a:cubicBezTo>
                    <a:cubicBezTo>
                      <a:pt x="1020" y="212"/>
                      <a:pt x="950" y="36"/>
                      <a:pt x="8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>
                <a:off x="4423250" y="2608875"/>
                <a:ext cx="135425" cy="228200"/>
              </a:xfrm>
              <a:custGeom>
                <a:rect b="b" l="l" r="r" t="t"/>
                <a:pathLst>
                  <a:path extrusionOk="0" h="9128" w="5417">
                    <a:moveTo>
                      <a:pt x="1900" y="7008"/>
                    </a:moveTo>
                    <a:cubicBezTo>
                      <a:pt x="1794" y="7149"/>
                      <a:pt x="1654" y="7290"/>
                      <a:pt x="1548" y="7430"/>
                    </a:cubicBezTo>
                    <a:cubicBezTo>
                      <a:pt x="1478" y="7536"/>
                      <a:pt x="1407" y="7606"/>
                      <a:pt x="1302" y="7677"/>
                    </a:cubicBezTo>
                    <a:cubicBezTo>
                      <a:pt x="1407" y="7571"/>
                      <a:pt x="1513" y="7466"/>
                      <a:pt x="1618" y="7325"/>
                    </a:cubicBezTo>
                    <a:cubicBezTo>
                      <a:pt x="1724" y="7219"/>
                      <a:pt x="1794" y="7114"/>
                      <a:pt x="1900" y="7008"/>
                    </a:cubicBezTo>
                    <a:close/>
                    <a:moveTo>
                      <a:pt x="5104" y="1"/>
                    </a:moveTo>
                    <a:cubicBezTo>
                      <a:pt x="5079" y="1"/>
                      <a:pt x="5054" y="4"/>
                      <a:pt x="5030" y="10"/>
                    </a:cubicBezTo>
                    <a:cubicBezTo>
                      <a:pt x="4995" y="10"/>
                      <a:pt x="4959" y="45"/>
                      <a:pt x="4924" y="80"/>
                    </a:cubicBezTo>
                    <a:cubicBezTo>
                      <a:pt x="4889" y="115"/>
                      <a:pt x="4854" y="186"/>
                      <a:pt x="4854" y="221"/>
                    </a:cubicBezTo>
                    <a:cubicBezTo>
                      <a:pt x="4819" y="256"/>
                      <a:pt x="4819" y="291"/>
                      <a:pt x="4819" y="326"/>
                    </a:cubicBezTo>
                    <a:cubicBezTo>
                      <a:pt x="4819" y="397"/>
                      <a:pt x="4784" y="467"/>
                      <a:pt x="4784" y="537"/>
                    </a:cubicBezTo>
                    <a:cubicBezTo>
                      <a:pt x="4748" y="678"/>
                      <a:pt x="4713" y="783"/>
                      <a:pt x="4678" y="924"/>
                    </a:cubicBezTo>
                    <a:cubicBezTo>
                      <a:pt x="4573" y="1205"/>
                      <a:pt x="4502" y="1487"/>
                      <a:pt x="4432" y="1803"/>
                    </a:cubicBezTo>
                    <a:cubicBezTo>
                      <a:pt x="4362" y="2050"/>
                      <a:pt x="4291" y="2331"/>
                      <a:pt x="4221" y="2577"/>
                    </a:cubicBezTo>
                    <a:cubicBezTo>
                      <a:pt x="4221" y="2612"/>
                      <a:pt x="4186" y="2647"/>
                      <a:pt x="4186" y="2683"/>
                    </a:cubicBezTo>
                    <a:lnTo>
                      <a:pt x="3975" y="3140"/>
                    </a:lnTo>
                    <a:cubicBezTo>
                      <a:pt x="3975" y="3210"/>
                      <a:pt x="3940" y="3245"/>
                      <a:pt x="3904" y="3280"/>
                    </a:cubicBezTo>
                    <a:lnTo>
                      <a:pt x="3764" y="3597"/>
                    </a:lnTo>
                    <a:cubicBezTo>
                      <a:pt x="3693" y="3702"/>
                      <a:pt x="3658" y="3808"/>
                      <a:pt x="3588" y="3913"/>
                    </a:cubicBezTo>
                    <a:cubicBezTo>
                      <a:pt x="3517" y="4019"/>
                      <a:pt x="3447" y="4125"/>
                      <a:pt x="3377" y="4265"/>
                    </a:cubicBezTo>
                    <a:cubicBezTo>
                      <a:pt x="3342" y="4336"/>
                      <a:pt x="3306" y="4406"/>
                      <a:pt x="3236" y="4476"/>
                    </a:cubicBezTo>
                    <a:cubicBezTo>
                      <a:pt x="3201" y="4547"/>
                      <a:pt x="3201" y="4582"/>
                      <a:pt x="3166" y="4617"/>
                    </a:cubicBezTo>
                    <a:cubicBezTo>
                      <a:pt x="3060" y="4758"/>
                      <a:pt x="2955" y="4898"/>
                      <a:pt x="2884" y="5004"/>
                    </a:cubicBezTo>
                    <a:cubicBezTo>
                      <a:pt x="2709" y="5250"/>
                      <a:pt x="2533" y="5461"/>
                      <a:pt x="2357" y="5672"/>
                    </a:cubicBezTo>
                    <a:cubicBezTo>
                      <a:pt x="2181" y="5918"/>
                      <a:pt x="1970" y="6129"/>
                      <a:pt x="1794" y="6340"/>
                    </a:cubicBezTo>
                    <a:cubicBezTo>
                      <a:pt x="1618" y="6551"/>
                      <a:pt x="1407" y="6762"/>
                      <a:pt x="1196" y="7008"/>
                    </a:cubicBezTo>
                    <a:cubicBezTo>
                      <a:pt x="1020" y="7184"/>
                      <a:pt x="845" y="7430"/>
                      <a:pt x="669" y="7641"/>
                    </a:cubicBezTo>
                    <a:cubicBezTo>
                      <a:pt x="563" y="7712"/>
                      <a:pt x="493" y="7817"/>
                      <a:pt x="423" y="7923"/>
                    </a:cubicBezTo>
                    <a:cubicBezTo>
                      <a:pt x="317" y="8028"/>
                      <a:pt x="247" y="8134"/>
                      <a:pt x="141" y="8239"/>
                    </a:cubicBezTo>
                    <a:cubicBezTo>
                      <a:pt x="36" y="8345"/>
                      <a:pt x="36" y="8521"/>
                      <a:pt x="141" y="8626"/>
                    </a:cubicBezTo>
                    <a:cubicBezTo>
                      <a:pt x="36" y="8732"/>
                      <a:pt x="1" y="8872"/>
                      <a:pt x="71" y="9013"/>
                    </a:cubicBezTo>
                    <a:cubicBezTo>
                      <a:pt x="128" y="9070"/>
                      <a:pt x="209" y="9128"/>
                      <a:pt x="294" y="9128"/>
                    </a:cubicBezTo>
                    <a:cubicBezTo>
                      <a:pt x="314" y="9128"/>
                      <a:pt x="333" y="9125"/>
                      <a:pt x="352" y="9119"/>
                    </a:cubicBezTo>
                    <a:cubicBezTo>
                      <a:pt x="387" y="9119"/>
                      <a:pt x="387" y="9083"/>
                      <a:pt x="423" y="9083"/>
                    </a:cubicBezTo>
                    <a:cubicBezTo>
                      <a:pt x="774" y="8837"/>
                      <a:pt x="1091" y="8591"/>
                      <a:pt x="1407" y="8310"/>
                    </a:cubicBezTo>
                    <a:cubicBezTo>
                      <a:pt x="1724" y="8028"/>
                      <a:pt x="1970" y="7747"/>
                      <a:pt x="2251" y="7430"/>
                    </a:cubicBezTo>
                    <a:cubicBezTo>
                      <a:pt x="2427" y="7184"/>
                      <a:pt x="2603" y="6973"/>
                      <a:pt x="2744" y="6762"/>
                    </a:cubicBezTo>
                    <a:cubicBezTo>
                      <a:pt x="2814" y="6657"/>
                      <a:pt x="2884" y="6586"/>
                      <a:pt x="2920" y="6516"/>
                    </a:cubicBezTo>
                    <a:cubicBezTo>
                      <a:pt x="2990" y="6446"/>
                      <a:pt x="3025" y="6375"/>
                      <a:pt x="3060" y="6340"/>
                    </a:cubicBezTo>
                    <a:cubicBezTo>
                      <a:pt x="3131" y="6199"/>
                      <a:pt x="3236" y="6059"/>
                      <a:pt x="3306" y="5953"/>
                    </a:cubicBezTo>
                    <a:cubicBezTo>
                      <a:pt x="3342" y="5883"/>
                      <a:pt x="3377" y="5848"/>
                      <a:pt x="3377" y="5777"/>
                    </a:cubicBezTo>
                    <a:cubicBezTo>
                      <a:pt x="3447" y="5707"/>
                      <a:pt x="3482" y="5637"/>
                      <a:pt x="3553" y="5531"/>
                    </a:cubicBezTo>
                    <a:cubicBezTo>
                      <a:pt x="3623" y="5426"/>
                      <a:pt x="3658" y="5285"/>
                      <a:pt x="3728" y="5144"/>
                    </a:cubicBezTo>
                    <a:cubicBezTo>
                      <a:pt x="3799" y="5039"/>
                      <a:pt x="3869" y="4933"/>
                      <a:pt x="3904" y="4828"/>
                    </a:cubicBezTo>
                    <a:cubicBezTo>
                      <a:pt x="3975" y="4687"/>
                      <a:pt x="4045" y="4582"/>
                      <a:pt x="4080" y="4476"/>
                    </a:cubicBezTo>
                    <a:cubicBezTo>
                      <a:pt x="4151" y="4336"/>
                      <a:pt x="4221" y="4195"/>
                      <a:pt x="4291" y="4054"/>
                    </a:cubicBezTo>
                    <a:cubicBezTo>
                      <a:pt x="4362" y="3913"/>
                      <a:pt x="4397" y="3738"/>
                      <a:pt x="4467" y="3597"/>
                    </a:cubicBezTo>
                    <a:cubicBezTo>
                      <a:pt x="4502" y="3456"/>
                      <a:pt x="4573" y="3351"/>
                      <a:pt x="4608" y="3210"/>
                    </a:cubicBezTo>
                    <a:cubicBezTo>
                      <a:pt x="4643" y="3069"/>
                      <a:pt x="4678" y="2929"/>
                      <a:pt x="4713" y="2788"/>
                    </a:cubicBezTo>
                    <a:cubicBezTo>
                      <a:pt x="4713" y="2788"/>
                      <a:pt x="4748" y="2753"/>
                      <a:pt x="4748" y="2753"/>
                    </a:cubicBezTo>
                    <a:cubicBezTo>
                      <a:pt x="4784" y="2647"/>
                      <a:pt x="4819" y="2577"/>
                      <a:pt x="4854" y="2472"/>
                    </a:cubicBezTo>
                    <a:cubicBezTo>
                      <a:pt x="4889" y="2401"/>
                      <a:pt x="4889" y="2331"/>
                      <a:pt x="4924" y="2261"/>
                    </a:cubicBezTo>
                    <a:cubicBezTo>
                      <a:pt x="4924" y="2225"/>
                      <a:pt x="4959" y="2155"/>
                      <a:pt x="4995" y="2120"/>
                    </a:cubicBezTo>
                    <a:cubicBezTo>
                      <a:pt x="5030" y="2014"/>
                      <a:pt x="5065" y="1909"/>
                      <a:pt x="5100" y="1803"/>
                    </a:cubicBezTo>
                    <a:cubicBezTo>
                      <a:pt x="5100" y="1698"/>
                      <a:pt x="5135" y="1627"/>
                      <a:pt x="5170" y="1522"/>
                    </a:cubicBezTo>
                    <a:cubicBezTo>
                      <a:pt x="5206" y="1381"/>
                      <a:pt x="5241" y="1276"/>
                      <a:pt x="5276" y="1135"/>
                    </a:cubicBezTo>
                    <a:cubicBezTo>
                      <a:pt x="5311" y="1030"/>
                      <a:pt x="5311" y="924"/>
                      <a:pt x="5346" y="819"/>
                    </a:cubicBezTo>
                    <a:cubicBezTo>
                      <a:pt x="5346" y="783"/>
                      <a:pt x="5346" y="713"/>
                      <a:pt x="5381" y="678"/>
                    </a:cubicBezTo>
                    <a:cubicBezTo>
                      <a:pt x="5381" y="608"/>
                      <a:pt x="5381" y="502"/>
                      <a:pt x="5381" y="432"/>
                    </a:cubicBezTo>
                    <a:cubicBezTo>
                      <a:pt x="5417" y="326"/>
                      <a:pt x="5381" y="256"/>
                      <a:pt x="5381" y="186"/>
                    </a:cubicBezTo>
                    <a:cubicBezTo>
                      <a:pt x="5352" y="69"/>
                      <a:pt x="5227" y="1"/>
                      <a:pt x="5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4482150" y="2591150"/>
                <a:ext cx="95875" cy="99000"/>
              </a:xfrm>
              <a:custGeom>
                <a:rect b="b" l="l" r="r" t="t"/>
                <a:pathLst>
                  <a:path extrusionOk="0" h="3960" w="3835">
                    <a:moveTo>
                      <a:pt x="2766" y="1"/>
                    </a:moveTo>
                    <a:cubicBezTo>
                      <a:pt x="2736" y="1"/>
                      <a:pt x="2705" y="5"/>
                      <a:pt x="2674" y="15"/>
                    </a:cubicBezTo>
                    <a:cubicBezTo>
                      <a:pt x="2568" y="86"/>
                      <a:pt x="2498" y="156"/>
                      <a:pt x="2428" y="226"/>
                    </a:cubicBezTo>
                    <a:cubicBezTo>
                      <a:pt x="2357" y="297"/>
                      <a:pt x="2322" y="367"/>
                      <a:pt x="2252" y="437"/>
                    </a:cubicBezTo>
                    <a:cubicBezTo>
                      <a:pt x="2252" y="437"/>
                      <a:pt x="2252" y="437"/>
                      <a:pt x="2217" y="473"/>
                    </a:cubicBezTo>
                    <a:cubicBezTo>
                      <a:pt x="2181" y="473"/>
                      <a:pt x="2146" y="508"/>
                      <a:pt x="2146" y="543"/>
                    </a:cubicBezTo>
                    <a:cubicBezTo>
                      <a:pt x="2076" y="578"/>
                      <a:pt x="2041" y="648"/>
                      <a:pt x="2006" y="684"/>
                    </a:cubicBezTo>
                    <a:cubicBezTo>
                      <a:pt x="1935" y="789"/>
                      <a:pt x="1830" y="930"/>
                      <a:pt x="1759" y="1035"/>
                    </a:cubicBezTo>
                    <a:cubicBezTo>
                      <a:pt x="1548" y="1317"/>
                      <a:pt x="1372" y="1563"/>
                      <a:pt x="1161" y="1844"/>
                    </a:cubicBezTo>
                    <a:lnTo>
                      <a:pt x="1021" y="2055"/>
                    </a:lnTo>
                    <a:lnTo>
                      <a:pt x="528" y="2653"/>
                    </a:lnTo>
                    <a:cubicBezTo>
                      <a:pt x="458" y="2723"/>
                      <a:pt x="388" y="2829"/>
                      <a:pt x="317" y="2934"/>
                    </a:cubicBezTo>
                    <a:cubicBezTo>
                      <a:pt x="282" y="2970"/>
                      <a:pt x="247" y="3005"/>
                      <a:pt x="212" y="3075"/>
                    </a:cubicBezTo>
                    <a:cubicBezTo>
                      <a:pt x="212" y="3110"/>
                      <a:pt x="177" y="3145"/>
                      <a:pt x="142" y="3181"/>
                    </a:cubicBezTo>
                    <a:cubicBezTo>
                      <a:pt x="142" y="3181"/>
                      <a:pt x="106" y="3216"/>
                      <a:pt x="106" y="3216"/>
                    </a:cubicBezTo>
                    <a:cubicBezTo>
                      <a:pt x="71" y="3251"/>
                      <a:pt x="71" y="3321"/>
                      <a:pt x="36" y="3356"/>
                    </a:cubicBezTo>
                    <a:cubicBezTo>
                      <a:pt x="1" y="3427"/>
                      <a:pt x="71" y="3567"/>
                      <a:pt x="106" y="3603"/>
                    </a:cubicBezTo>
                    <a:cubicBezTo>
                      <a:pt x="164" y="3661"/>
                      <a:pt x="233" y="3687"/>
                      <a:pt x="301" y="3687"/>
                    </a:cubicBezTo>
                    <a:cubicBezTo>
                      <a:pt x="356" y="3687"/>
                      <a:pt x="411" y="3669"/>
                      <a:pt x="458" y="3638"/>
                    </a:cubicBezTo>
                    <a:cubicBezTo>
                      <a:pt x="528" y="3603"/>
                      <a:pt x="564" y="3532"/>
                      <a:pt x="634" y="3462"/>
                    </a:cubicBezTo>
                    <a:cubicBezTo>
                      <a:pt x="669" y="3427"/>
                      <a:pt x="704" y="3392"/>
                      <a:pt x="739" y="3321"/>
                    </a:cubicBezTo>
                    <a:cubicBezTo>
                      <a:pt x="810" y="3251"/>
                      <a:pt x="845" y="3181"/>
                      <a:pt x="915" y="3110"/>
                    </a:cubicBezTo>
                    <a:cubicBezTo>
                      <a:pt x="1021" y="2934"/>
                      <a:pt x="1161" y="2794"/>
                      <a:pt x="1267" y="2618"/>
                    </a:cubicBezTo>
                    <a:cubicBezTo>
                      <a:pt x="1372" y="2477"/>
                      <a:pt x="1478" y="2336"/>
                      <a:pt x="1584" y="2196"/>
                    </a:cubicBezTo>
                    <a:cubicBezTo>
                      <a:pt x="1584" y="2161"/>
                      <a:pt x="1619" y="2125"/>
                      <a:pt x="1654" y="2090"/>
                    </a:cubicBezTo>
                    <a:cubicBezTo>
                      <a:pt x="1865" y="1844"/>
                      <a:pt x="2041" y="1598"/>
                      <a:pt x="2217" y="1352"/>
                    </a:cubicBezTo>
                    <a:cubicBezTo>
                      <a:pt x="2322" y="1246"/>
                      <a:pt x="2392" y="1141"/>
                      <a:pt x="2463" y="1070"/>
                    </a:cubicBezTo>
                    <a:cubicBezTo>
                      <a:pt x="2533" y="1281"/>
                      <a:pt x="2603" y="1492"/>
                      <a:pt x="2709" y="1739"/>
                    </a:cubicBezTo>
                    <a:cubicBezTo>
                      <a:pt x="2744" y="1879"/>
                      <a:pt x="2779" y="2055"/>
                      <a:pt x="2850" y="2196"/>
                    </a:cubicBezTo>
                    <a:cubicBezTo>
                      <a:pt x="2885" y="2336"/>
                      <a:pt x="2920" y="2477"/>
                      <a:pt x="2955" y="2618"/>
                    </a:cubicBezTo>
                    <a:cubicBezTo>
                      <a:pt x="2955" y="2723"/>
                      <a:pt x="2990" y="2794"/>
                      <a:pt x="3025" y="2899"/>
                    </a:cubicBezTo>
                    <a:cubicBezTo>
                      <a:pt x="3025" y="2970"/>
                      <a:pt x="3025" y="3040"/>
                      <a:pt x="3061" y="3110"/>
                    </a:cubicBezTo>
                    <a:cubicBezTo>
                      <a:pt x="3061" y="3110"/>
                      <a:pt x="3025" y="3075"/>
                      <a:pt x="3025" y="3075"/>
                    </a:cubicBezTo>
                    <a:lnTo>
                      <a:pt x="3025" y="3075"/>
                    </a:lnTo>
                    <a:cubicBezTo>
                      <a:pt x="3061" y="3286"/>
                      <a:pt x="3096" y="3497"/>
                      <a:pt x="3096" y="3708"/>
                    </a:cubicBezTo>
                    <a:cubicBezTo>
                      <a:pt x="3096" y="3834"/>
                      <a:pt x="3208" y="3960"/>
                      <a:pt x="3333" y="3960"/>
                    </a:cubicBezTo>
                    <a:cubicBezTo>
                      <a:pt x="3347" y="3960"/>
                      <a:pt x="3362" y="3958"/>
                      <a:pt x="3377" y="3954"/>
                    </a:cubicBezTo>
                    <a:lnTo>
                      <a:pt x="3447" y="3954"/>
                    </a:lnTo>
                    <a:cubicBezTo>
                      <a:pt x="3588" y="3919"/>
                      <a:pt x="3658" y="3814"/>
                      <a:pt x="3658" y="3673"/>
                    </a:cubicBezTo>
                    <a:lnTo>
                      <a:pt x="3694" y="3708"/>
                    </a:lnTo>
                    <a:cubicBezTo>
                      <a:pt x="3694" y="3603"/>
                      <a:pt x="3658" y="3532"/>
                      <a:pt x="3658" y="3462"/>
                    </a:cubicBezTo>
                    <a:cubicBezTo>
                      <a:pt x="3729" y="3427"/>
                      <a:pt x="3764" y="3392"/>
                      <a:pt x="3799" y="3356"/>
                    </a:cubicBezTo>
                    <a:cubicBezTo>
                      <a:pt x="3834" y="3286"/>
                      <a:pt x="3834" y="3216"/>
                      <a:pt x="3799" y="3145"/>
                    </a:cubicBezTo>
                    <a:cubicBezTo>
                      <a:pt x="3658" y="2442"/>
                      <a:pt x="3518" y="1774"/>
                      <a:pt x="3342" y="1070"/>
                    </a:cubicBezTo>
                    <a:cubicBezTo>
                      <a:pt x="3342" y="965"/>
                      <a:pt x="3307" y="824"/>
                      <a:pt x="3272" y="684"/>
                    </a:cubicBezTo>
                    <a:cubicBezTo>
                      <a:pt x="3236" y="613"/>
                      <a:pt x="3236" y="543"/>
                      <a:pt x="3201" y="473"/>
                    </a:cubicBezTo>
                    <a:cubicBezTo>
                      <a:pt x="3201" y="437"/>
                      <a:pt x="3201" y="402"/>
                      <a:pt x="3166" y="367"/>
                    </a:cubicBezTo>
                    <a:cubicBezTo>
                      <a:pt x="3131" y="262"/>
                      <a:pt x="3096" y="121"/>
                      <a:pt x="2990" y="50"/>
                    </a:cubicBezTo>
                    <a:cubicBezTo>
                      <a:pt x="2916" y="26"/>
                      <a:pt x="2841" y="1"/>
                      <a:pt x="2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4273775" y="2282025"/>
                <a:ext cx="549550" cy="260275"/>
              </a:xfrm>
              <a:custGeom>
                <a:rect b="b" l="l" r="r" t="t"/>
                <a:pathLst>
                  <a:path extrusionOk="0" h="10411" w="21982">
                    <a:moveTo>
                      <a:pt x="2471" y="619"/>
                    </a:moveTo>
                    <a:cubicBezTo>
                      <a:pt x="2680" y="619"/>
                      <a:pt x="2897" y="644"/>
                      <a:pt x="3096" y="669"/>
                    </a:cubicBezTo>
                    <a:lnTo>
                      <a:pt x="3166" y="669"/>
                    </a:lnTo>
                    <a:cubicBezTo>
                      <a:pt x="2990" y="669"/>
                      <a:pt x="2814" y="704"/>
                      <a:pt x="2638" y="704"/>
                    </a:cubicBezTo>
                    <a:cubicBezTo>
                      <a:pt x="2392" y="739"/>
                      <a:pt x="2181" y="739"/>
                      <a:pt x="1970" y="775"/>
                    </a:cubicBezTo>
                    <a:lnTo>
                      <a:pt x="1443" y="775"/>
                    </a:lnTo>
                    <a:cubicBezTo>
                      <a:pt x="1443" y="739"/>
                      <a:pt x="1478" y="669"/>
                      <a:pt x="1478" y="634"/>
                    </a:cubicBezTo>
                    <a:lnTo>
                      <a:pt x="2216" y="634"/>
                    </a:lnTo>
                    <a:cubicBezTo>
                      <a:pt x="2299" y="624"/>
                      <a:pt x="2384" y="619"/>
                      <a:pt x="2471" y="619"/>
                    </a:cubicBezTo>
                    <a:close/>
                    <a:moveTo>
                      <a:pt x="16038" y="599"/>
                    </a:moveTo>
                    <a:cubicBezTo>
                      <a:pt x="16354" y="599"/>
                      <a:pt x="16671" y="599"/>
                      <a:pt x="16988" y="634"/>
                    </a:cubicBezTo>
                    <a:cubicBezTo>
                      <a:pt x="17339" y="634"/>
                      <a:pt x="17691" y="669"/>
                      <a:pt x="18043" y="669"/>
                    </a:cubicBezTo>
                    <a:cubicBezTo>
                      <a:pt x="18324" y="669"/>
                      <a:pt x="18570" y="669"/>
                      <a:pt x="18887" y="704"/>
                    </a:cubicBezTo>
                    <a:lnTo>
                      <a:pt x="19414" y="704"/>
                    </a:lnTo>
                    <a:cubicBezTo>
                      <a:pt x="19555" y="704"/>
                      <a:pt x="19731" y="739"/>
                      <a:pt x="19871" y="739"/>
                    </a:cubicBezTo>
                    <a:cubicBezTo>
                      <a:pt x="20153" y="775"/>
                      <a:pt x="20399" y="810"/>
                      <a:pt x="20645" y="845"/>
                    </a:cubicBezTo>
                    <a:cubicBezTo>
                      <a:pt x="20715" y="845"/>
                      <a:pt x="20821" y="845"/>
                      <a:pt x="20891" y="880"/>
                    </a:cubicBezTo>
                    <a:cubicBezTo>
                      <a:pt x="20926" y="986"/>
                      <a:pt x="20926" y="1126"/>
                      <a:pt x="20962" y="1267"/>
                    </a:cubicBezTo>
                    <a:lnTo>
                      <a:pt x="20926" y="1232"/>
                    </a:lnTo>
                    <a:cubicBezTo>
                      <a:pt x="20856" y="1161"/>
                      <a:pt x="20751" y="1091"/>
                      <a:pt x="20645" y="1056"/>
                    </a:cubicBezTo>
                    <a:cubicBezTo>
                      <a:pt x="20469" y="986"/>
                      <a:pt x="20293" y="950"/>
                      <a:pt x="20118" y="950"/>
                    </a:cubicBezTo>
                    <a:cubicBezTo>
                      <a:pt x="19942" y="915"/>
                      <a:pt x="19801" y="880"/>
                      <a:pt x="19625" y="880"/>
                    </a:cubicBezTo>
                    <a:cubicBezTo>
                      <a:pt x="19449" y="845"/>
                      <a:pt x="19309" y="845"/>
                      <a:pt x="19133" y="810"/>
                    </a:cubicBezTo>
                    <a:cubicBezTo>
                      <a:pt x="18957" y="810"/>
                      <a:pt x="18781" y="775"/>
                      <a:pt x="18605" y="775"/>
                    </a:cubicBezTo>
                    <a:cubicBezTo>
                      <a:pt x="18324" y="739"/>
                      <a:pt x="18043" y="704"/>
                      <a:pt x="17726" y="704"/>
                    </a:cubicBezTo>
                    <a:cubicBezTo>
                      <a:pt x="17023" y="669"/>
                      <a:pt x="16319" y="634"/>
                      <a:pt x="15616" y="599"/>
                    </a:cubicBezTo>
                    <a:close/>
                    <a:moveTo>
                      <a:pt x="21664" y="2309"/>
                    </a:moveTo>
                    <a:cubicBezTo>
                      <a:pt x="21664" y="2314"/>
                      <a:pt x="21665" y="2318"/>
                      <a:pt x="21665" y="2322"/>
                    </a:cubicBezTo>
                    <a:cubicBezTo>
                      <a:pt x="21665" y="2318"/>
                      <a:pt x="21665" y="2313"/>
                      <a:pt x="21664" y="2309"/>
                    </a:cubicBezTo>
                    <a:close/>
                    <a:moveTo>
                      <a:pt x="880" y="6753"/>
                    </a:moveTo>
                    <a:cubicBezTo>
                      <a:pt x="880" y="6859"/>
                      <a:pt x="845" y="6964"/>
                      <a:pt x="845" y="7070"/>
                    </a:cubicBezTo>
                    <a:cubicBezTo>
                      <a:pt x="810" y="7386"/>
                      <a:pt x="810" y="7668"/>
                      <a:pt x="775" y="7984"/>
                    </a:cubicBezTo>
                    <a:cubicBezTo>
                      <a:pt x="775" y="8160"/>
                      <a:pt x="775" y="8371"/>
                      <a:pt x="739" y="8547"/>
                    </a:cubicBezTo>
                    <a:cubicBezTo>
                      <a:pt x="704" y="8793"/>
                      <a:pt x="669" y="9039"/>
                      <a:pt x="634" y="9250"/>
                    </a:cubicBezTo>
                    <a:lnTo>
                      <a:pt x="599" y="9250"/>
                    </a:lnTo>
                    <a:cubicBezTo>
                      <a:pt x="599" y="9180"/>
                      <a:pt x="599" y="9074"/>
                      <a:pt x="599" y="8969"/>
                    </a:cubicBezTo>
                    <a:cubicBezTo>
                      <a:pt x="599" y="8828"/>
                      <a:pt x="634" y="8688"/>
                      <a:pt x="634" y="8547"/>
                    </a:cubicBezTo>
                    <a:cubicBezTo>
                      <a:pt x="669" y="8230"/>
                      <a:pt x="704" y="7914"/>
                      <a:pt x="739" y="7597"/>
                    </a:cubicBezTo>
                    <a:cubicBezTo>
                      <a:pt x="739" y="7589"/>
                      <a:pt x="739" y="7580"/>
                      <a:pt x="739" y="7562"/>
                    </a:cubicBezTo>
                    <a:cubicBezTo>
                      <a:pt x="739" y="7550"/>
                      <a:pt x="739" y="7539"/>
                      <a:pt x="739" y="7527"/>
                    </a:cubicBezTo>
                    <a:cubicBezTo>
                      <a:pt x="739" y="7457"/>
                      <a:pt x="739" y="7421"/>
                      <a:pt x="775" y="7386"/>
                    </a:cubicBezTo>
                    <a:lnTo>
                      <a:pt x="845" y="6753"/>
                    </a:lnTo>
                    <a:close/>
                    <a:moveTo>
                      <a:pt x="8617" y="845"/>
                    </a:moveTo>
                    <a:cubicBezTo>
                      <a:pt x="9285" y="845"/>
                      <a:pt x="9954" y="845"/>
                      <a:pt x="10622" y="880"/>
                    </a:cubicBezTo>
                    <a:cubicBezTo>
                      <a:pt x="11255" y="880"/>
                      <a:pt x="11888" y="915"/>
                      <a:pt x="12521" y="950"/>
                    </a:cubicBezTo>
                    <a:cubicBezTo>
                      <a:pt x="13119" y="950"/>
                      <a:pt x="13682" y="1021"/>
                      <a:pt x="14279" y="1056"/>
                    </a:cubicBezTo>
                    <a:cubicBezTo>
                      <a:pt x="14877" y="1091"/>
                      <a:pt x="15475" y="1126"/>
                      <a:pt x="16108" y="1161"/>
                    </a:cubicBezTo>
                    <a:cubicBezTo>
                      <a:pt x="16671" y="1197"/>
                      <a:pt x="17269" y="1197"/>
                      <a:pt x="17867" y="1232"/>
                    </a:cubicBezTo>
                    <a:cubicBezTo>
                      <a:pt x="18148" y="1267"/>
                      <a:pt x="18465" y="1302"/>
                      <a:pt x="18781" y="1302"/>
                    </a:cubicBezTo>
                    <a:cubicBezTo>
                      <a:pt x="19063" y="1337"/>
                      <a:pt x="19344" y="1372"/>
                      <a:pt x="19625" y="1408"/>
                    </a:cubicBezTo>
                    <a:cubicBezTo>
                      <a:pt x="19731" y="1408"/>
                      <a:pt x="19801" y="1443"/>
                      <a:pt x="19907" y="1443"/>
                    </a:cubicBezTo>
                    <a:cubicBezTo>
                      <a:pt x="20082" y="1478"/>
                      <a:pt x="20293" y="1513"/>
                      <a:pt x="20469" y="1583"/>
                    </a:cubicBezTo>
                    <a:lnTo>
                      <a:pt x="20540" y="1619"/>
                    </a:lnTo>
                    <a:cubicBezTo>
                      <a:pt x="20575" y="1830"/>
                      <a:pt x="20575" y="2076"/>
                      <a:pt x="20610" y="2287"/>
                    </a:cubicBezTo>
                    <a:cubicBezTo>
                      <a:pt x="20645" y="2568"/>
                      <a:pt x="20680" y="2849"/>
                      <a:pt x="20715" y="3096"/>
                    </a:cubicBezTo>
                    <a:cubicBezTo>
                      <a:pt x="20751" y="3236"/>
                      <a:pt x="20751" y="3342"/>
                      <a:pt x="20786" y="3483"/>
                    </a:cubicBezTo>
                    <a:cubicBezTo>
                      <a:pt x="20786" y="3623"/>
                      <a:pt x="20821" y="3764"/>
                      <a:pt x="20856" y="3905"/>
                    </a:cubicBezTo>
                    <a:cubicBezTo>
                      <a:pt x="20891" y="4045"/>
                      <a:pt x="20926" y="4186"/>
                      <a:pt x="20962" y="4291"/>
                    </a:cubicBezTo>
                    <a:cubicBezTo>
                      <a:pt x="20962" y="4432"/>
                      <a:pt x="20997" y="4538"/>
                      <a:pt x="21032" y="4678"/>
                    </a:cubicBezTo>
                    <a:cubicBezTo>
                      <a:pt x="21032" y="4819"/>
                      <a:pt x="21067" y="4924"/>
                      <a:pt x="21067" y="5065"/>
                    </a:cubicBezTo>
                    <a:cubicBezTo>
                      <a:pt x="21067" y="5241"/>
                      <a:pt x="21102" y="5417"/>
                      <a:pt x="21102" y="5593"/>
                    </a:cubicBezTo>
                    <a:cubicBezTo>
                      <a:pt x="21102" y="5874"/>
                      <a:pt x="21137" y="6155"/>
                      <a:pt x="21102" y="6472"/>
                    </a:cubicBezTo>
                    <a:cubicBezTo>
                      <a:pt x="21102" y="7070"/>
                      <a:pt x="21032" y="7668"/>
                      <a:pt x="20997" y="8266"/>
                    </a:cubicBezTo>
                    <a:lnTo>
                      <a:pt x="19449" y="8266"/>
                    </a:lnTo>
                    <a:cubicBezTo>
                      <a:pt x="19168" y="8266"/>
                      <a:pt x="18851" y="8266"/>
                      <a:pt x="18570" y="8301"/>
                    </a:cubicBezTo>
                    <a:lnTo>
                      <a:pt x="17656" y="8301"/>
                    </a:lnTo>
                    <a:cubicBezTo>
                      <a:pt x="17023" y="8336"/>
                      <a:pt x="16390" y="8371"/>
                      <a:pt x="15757" y="8406"/>
                    </a:cubicBezTo>
                    <a:cubicBezTo>
                      <a:pt x="15124" y="8441"/>
                      <a:pt x="14491" y="8512"/>
                      <a:pt x="13857" y="8547"/>
                    </a:cubicBezTo>
                    <a:cubicBezTo>
                      <a:pt x="13260" y="8582"/>
                      <a:pt x="12697" y="8582"/>
                      <a:pt x="12099" y="8617"/>
                    </a:cubicBezTo>
                    <a:cubicBezTo>
                      <a:pt x="11431" y="8617"/>
                      <a:pt x="10763" y="8652"/>
                      <a:pt x="10094" y="8688"/>
                    </a:cubicBezTo>
                    <a:cubicBezTo>
                      <a:pt x="9496" y="8723"/>
                      <a:pt x="8899" y="8793"/>
                      <a:pt x="8266" y="8828"/>
                    </a:cubicBezTo>
                    <a:cubicBezTo>
                      <a:pt x="7668" y="8863"/>
                      <a:pt x="7105" y="8934"/>
                      <a:pt x="6507" y="8969"/>
                    </a:cubicBezTo>
                    <a:cubicBezTo>
                      <a:pt x="5241" y="9074"/>
                      <a:pt x="4010" y="9145"/>
                      <a:pt x="2744" y="9250"/>
                    </a:cubicBezTo>
                    <a:cubicBezTo>
                      <a:pt x="2533" y="9250"/>
                      <a:pt x="2322" y="9250"/>
                      <a:pt x="2076" y="9285"/>
                    </a:cubicBezTo>
                    <a:lnTo>
                      <a:pt x="1232" y="9285"/>
                    </a:lnTo>
                    <a:cubicBezTo>
                      <a:pt x="1267" y="9074"/>
                      <a:pt x="1302" y="8828"/>
                      <a:pt x="1337" y="8617"/>
                    </a:cubicBezTo>
                    <a:cubicBezTo>
                      <a:pt x="1372" y="8441"/>
                      <a:pt x="1372" y="8301"/>
                      <a:pt x="1408" y="8125"/>
                    </a:cubicBezTo>
                    <a:cubicBezTo>
                      <a:pt x="1408" y="7984"/>
                      <a:pt x="1408" y="7844"/>
                      <a:pt x="1408" y="7703"/>
                    </a:cubicBezTo>
                    <a:cubicBezTo>
                      <a:pt x="1443" y="7421"/>
                      <a:pt x="1443" y="7105"/>
                      <a:pt x="1478" y="6788"/>
                    </a:cubicBezTo>
                    <a:cubicBezTo>
                      <a:pt x="1478" y="6648"/>
                      <a:pt x="1478" y="6507"/>
                      <a:pt x="1478" y="6366"/>
                    </a:cubicBezTo>
                    <a:lnTo>
                      <a:pt x="1478" y="5909"/>
                    </a:lnTo>
                    <a:cubicBezTo>
                      <a:pt x="1478" y="5276"/>
                      <a:pt x="1478" y="4678"/>
                      <a:pt x="1443" y="4045"/>
                    </a:cubicBezTo>
                    <a:cubicBezTo>
                      <a:pt x="1443" y="3447"/>
                      <a:pt x="1443" y="2814"/>
                      <a:pt x="1443" y="2216"/>
                    </a:cubicBezTo>
                    <a:cubicBezTo>
                      <a:pt x="1443" y="1935"/>
                      <a:pt x="1443" y="1654"/>
                      <a:pt x="1408" y="1372"/>
                    </a:cubicBezTo>
                    <a:cubicBezTo>
                      <a:pt x="1513" y="1372"/>
                      <a:pt x="1619" y="1337"/>
                      <a:pt x="1689" y="1337"/>
                    </a:cubicBezTo>
                    <a:cubicBezTo>
                      <a:pt x="1865" y="1337"/>
                      <a:pt x="2005" y="1337"/>
                      <a:pt x="2146" y="1302"/>
                    </a:cubicBezTo>
                    <a:cubicBezTo>
                      <a:pt x="2463" y="1302"/>
                      <a:pt x="2744" y="1267"/>
                      <a:pt x="3025" y="1232"/>
                    </a:cubicBezTo>
                    <a:cubicBezTo>
                      <a:pt x="3342" y="1197"/>
                      <a:pt x="3658" y="1197"/>
                      <a:pt x="3940" y="1197"/>
                    </a:cubicBezTo>
                    <a:cubicBezTo>
                      <a:pt x="4256" y="1161"/>
                      <a:pt x="4573" y="1126"/>
                      <a:pt x="4854" y="1126"/>
                    </a:cubicBezTo>
                    <a:cubicBezTo>
                      <a:pt x="5487" y="1056"/>
                      <a:pt x="6120" y="1021"/>
                      <a:pt x="6718" y="950"/>
                    </a:cubicBezTo>
                    <a:cubicBezTo>
                      <a:pt x="7175" y="915"/>
                      <a:pt x="7633" y="880"/>
                      <a:pt x="8090" y="845"/>
                    </a:cubicBezTo>
                    <a:close/>
                    <a:moveTo>
                      <a:pt x="20997" y="8793"/>
                    </a:moveTo>
                    <a:cubicBezTo>
                      <a:pt x="20997" y="8863"/>
                      <a:pt x="20997" y="8899"/>
                      <a:pt x="20997" y="8934"/>
                    </a:cubicBezTo>
                    <a:cubicBezTo>
                      <a:pt x="20997" y="8969"/>
                      <a:pt x="20997" y="9004"/>
                      <a:pt x="20997" y="9004"/>
                    </a:cubicBezTo>
                    <a:lnTo>
                      <a:pt x="20645" y="9004"/>
                    </a:lnTo>
                    <a:cubicBezTo>
                      <a:pt x="20504" y="9004"/>
                      <a:pt x="20364" y="9004"/>
                      <a:pt x="20223" y="9039"/>
                    </a:cubicBezTo>
                    <a:lnTo>
                      <a:pt x="19274" y="9039"/>
                    </a:lnTo>
                    <a:cubicBezTo>
                      <a:pt x="18676" y="9039"/>
                      <a:pt x="18078" y="9074"/>
                      <a:pt x="17480" y="9074"/>
                    </a:cubicBezTo>
                    <a:cubicBezTo>
                      <a:pt x="16847" y="9074"/>
                      <a:pt x="16214" y="9110"/>
                      <a:pt x="15581" y="9145"/>
                    </a:cubicBezTo>
                    <a:cubicBezTo>
                      <a:pt x="14983" y="9145"/>
                      <a:pt x="14385" y="9215"/>
                      <a:pt x="13752" y="9250"/>
                    </a:cubicBezTo>
                    <a:cubicBezTo>
                      <a:pt x="13119" y="9285"/>
                      <a:pt x="12486" y="9285"/>
                      <a:pt x="11853" y="9285"/>
                    </a:cubicBezTo>
                    <a:cubicBezTo>
                      <a:pt x="11255" y="9285"/>
                      <a:pt x="10692" y="9321"/>
                      <a:pt x="10094" y="9321"/>
                    </a:cubicBezTo>
                    <a:cubicBezTo>
                      <a:pt x="8815" y="9390"/>
                      <a:pt x="7569" y="9459"/>
                      <a:pt x="6290" y="9528"/>
                    </a:cubicBezTo>
                    <a:lnTo>
                      <a:pt x="6290" y="9528"/>
                    </a:lnTo>
                    <a:cubicBezTo>
                      <a:pt x="6796" y="9481"/>
                      <a:pt x="7302" y="9447"/>
                      <a:pt x="7808" y="9391"/>
                    </a:cubicBezTo>
                    <a:lnTo>
                      <a:pt x="7808" y="9426"/>
                    </a:lnTo>
                    <a:cubicBezTo>
                      <a:pt x="8441" y="9356"/>
                      <a:pt x="9110" y="9321"/>
                      <a:pt x="9743" y="9285"/>
                    </a:cubicBezTo>
                    <a:cubicBezTo>
                      <a:pt x="10341" y="9250"/>
                      <a:pt x="10903" y="9215"/>
                      <a:pt x="11501" y="9180"/>
                    </a:cubicBezTo>
                    <a:cubicBezTo>
                      <a:pt x="12099" y="9180"/>
                      <a:pt x="12732" y="9145"/>
                      <a:pt x="13365" y="9110"/>
                    </a:cubicBezTo>
                    <a:cubicBezTo>
                      <a:pt x="14631" y="9039"/>
                      <a:pt x="15897" y="8934"/>
                      <a:pt x="17163" y="8863"/>
                    </a:cubicBezTo>
                    <a:cubicBezTo>
                      <a:pt x="17761" y="8828"/>
                      <a:pt x="18359" y="8828"/>
                      <a:pt x="18992" y="8828"/>
                    </a:cubicBezTo>
                    <a:cubicBezTo>
                      <a:pt x="19590" y="8828"/>
                      <a:pt x="20188" y="8828"/>
                      <a:pt x="20786" y="8793"/>
                    </a:cubicBezTo>
                    <a:close/>
                    <a:moveTo>
                      <a:pt x="6057" y="9551"/>
                    </a:moveTo>
                    <a:lnTo>
                      <a:pt x="6057" y="9551"/>
                    </a:lnTo>
                    <a:cubicBezTo>
                      <a:pt x="6007" y="9559"/>
                      <a:pt x="5958" y="9567"/>
                      <a:pt x="5909" y="9567"/>
                    </a:cubicBezTo>
                    <a:cubicBezTo>
                      <a:pt x="5958" y="9561"/>
                      <a:pt x="6007" y="9556"/>
                      <a:pt x="6057" y="9551"/>
                    </a:cubicBezTo>
                    <a:close/>
                    <a:moveTo>
                      <a:pt x="15159" y="1"/>
                    </a:moveTo>
                    <a:cubicBezTo>
                      <a:pt x="15018" y="1"/>
                      <a:pt x="14877" y="36"/>
                      <a:pt x="14737" y="36"/>
                    </a:cubicBezTo>
                    <a:lnTo>
                      <a:pt x="14279" y="36"/>
                    </a:lnTo>
                    <a:cubicBezTo>
                      <a:pt x="13963" y="36"/>
                      <a:pt x="13682" y="71"/>
                      <a:pt x="13365" y="71"/>
                    </a:cubicBezTo>
                    <a:cubicBezTo>
                      <a:pt x="12732" y="106"/>
                      <a:pt x="12099" y="106"/>
                      <a:pt x="11466" y="141"/>
                    </a:cubicBezTo>
                    <a:cubicBezTo>
                      <a:pt x="10833" y="177"/>
                      <a:pt x="10200" y="177"/>
                      <a:pt x="9567" y="212"/>
                    </a:cubicBezTo>
                    <a:cubicBezTo>
                      <a:pt x="9250" y="212"/>
                      <a:pt x="8899" y="247"/>
                      <a:pt x="8582" y="247"/>
                    </a:cubicBezTo>
                    <a:cubicBezTo>
                      <a:pt x="8406" y="282"/>
                      <a:pt x="8230" y="282"/>
                      <a:pt x="8055" y="282"/>
                    </a:cubicBezTo>
                    <a:lnTo>
                      <a:pt x="5030" y="282"/>
                    </a:lnTo>
                    <a:cubicBezTo>
                      <a:pt x="4854" y="282"/>
                      <a:pt x="4713" y="247"/>
                      <a:pt x="4573" y="247"/>
                    </a:cubicBezTo>
                    <a:cubicBezTo>
                      <a:pt x="3975" y="212"/>
                      <a:pt x="3377" y="106"/>
                      <a:pt x="2779" y="71"/>
                    </a:cubicBezTo>
                    <a:lnTo>
                      <a:pt x="1900" y="71"/>
                    </a:lnTo>
                    <a:cubicBezTo>
                      <a:pt x="1759" y="71"/>
                      <a:pt x="1619" y="71"/>
                      <a:pt x="1478" y="106"/>
                    </a:cubicBezTo>
                    <a:cubicBezTo>
                      <a:pt x="1337" y="106"/>
                      <a:pt x="1161" y="106"/>
                      <a:pt x="1056" y="212"/>
                    </a:cubicBezTo>
                    <a:cubicBezTo>
                      <a:pt x="915" y="247"/>
                      <a:pt x="845" y="352"/>
                      <a:pt x="845" y="493"/>
                    </a:cubicBezTo>
                    <a:cubicBezTo>
                      <a:pt x="845" y="634"/>
                      <a:pt x="845" y="775"/>
                      <a:pt x="845" y="915"/>
                    </a:cubicBezTo>
                    <a:cubicBezTo>
                      <a:pt x="845" y="1021"/>
                      <a:pt x="845" y="1161"/>
                      <a:pt x="810" y="1267"/>
                    </a:cubicBezTo>
                    <a:cubicBezTo>
                      <a:pt x="810" y="1443"/>
                      <a:pt x="810" y="1583"/>
                      <a:pt x="810" y="1759"/>
                    </a:cubicBezTo>
                    <a:lnTo>
                      <a:pt x="810" y="2709"/>
                    </a:lnTo>
                    <a:cubicBezTo>
                      <a:pt x="810" y="2920"/>
                      <a:pt x="810" y="3131"/>
                      <a:pt x="810" y="3342"/>
                    </a:cubicBezTo>
                    <a:cubicBezTo>
                      <a:pt x="810" y="3447"/>
                      <a:pt x="810" y="3518"/>
                      <a:pt x="775" y="3623"/>
                    </a:cubicBezTo>
                    <a:cubicBezTo>
                      <a:pt x="775" y="3729"/>
                      <a:pt x="775" y="3869"/>
                      <a:pt x="739" y="3975"/>
                    </a:cubicBezTo>
                    <a:cubicBezTo>
                      <a:pt x="704" y="4256"/>
                      <a:pt x="669" y="4538"/>
                      <a:pt x="634" y="4819"/>
                    </a:cubicBezTo>
                    <a:cubicBezTo>
                      <a:pt x="563" y="5100"/>
                      <a:pt x="493" y="5417"/>
                      <a:pt x="458" y="5698"/>
                    </a:cubicBezTo>
                    <a:cubicBezTo>
                      <a:pt x="388" y="6015"/>
                      <a:pt x="352" y="6331"/>
                      <a:pt x="282" y="6648"/>
                    </a:cubicBezTo>
                    <a:cubicBezTo>
                      <a:pt x="247" y="6964"/>
                      <a:pt x="177" y="7281"/>
                      <a:pt x="141" y="7597"/>
                    </a:cubicBezTo>
                    <a:cubicBezTo>
                      <a:pt x="106" y="7914"/>
                      <a:pt x="106" y="8230"/>
                      <a:pt x="71" y="8547"/>
                    </a:cubicBezTo>
                    <a:cubicBezTo>
                      <a:pt x="71" y="8688"/>
                      <a:pt x="36" y="8828"/>
                      <a:pt x="36" y="8969"/>
                    </a:cubicBezTo>
                    <a:cubicBezTo>
                      <a:pt x="36" y="9110"/>
                      <a:pt x="1" y="9285"/>
                      <a:pt x="36" y="9426"/>
                    </a:cubicBezTo>
                    <a:cubicBezTo>
                      <a:pt x="36" y="9496"/>
                      <a:pt x="36" y="9532"/>
                      <a:pt x="71" y="9602"/>
                    </a:cubicBezTo>
                    <a:cubicBezTo>
                      <a:pt x="106" y="9672"/>
                      <a:pt x="141" y="9707"/>
                      <a:pt x="212" y="9743"/>
                    </a:cubicBezTo>
                    <a:cubicBezTo>
                      <a:pt x="282" y="9778"/>
                      <a:pt x="388" y="9813"/>
                      <a:pt x="493" y="9813"/>
                    </a:cubicBezTo>
                    <a:lnTo>
                      <a:pt x="563" y="9813"/>
                    </a:lnTo>
                    <a:lnTo>
                      <a:pt x="563" y="9848"/>
                    </a:lnTo>
                    <a:cubicBezTo>
                      <a:pt x="563" y="9918"/>
                      <a:pt x="599" y="9954"/>
                      <a:pt x="599" y="10024"/>
                    </a:cubicBezTo>
                    <a:cubicBezTo>
                      <a:pt x="599" y="10059"/>
                      <a:pt x="634" y="10094"/>
                      <a:pt x="634" y="10130"/>
                    </a:cubicBezTo>
                    <a:cubicBezTo>
                      <a:pt x="669" y="10165"/>
                      <a:pt x="704" y="10200"/>
                      <a:pt x="739" y="10235"/>
                    </a:cubicBezTo>
                    <a:cubicBezTo>
                      <a:pt x="775" y="10270"/>
                      <a:pt x="810" y="10305"/>
                      <a:pt x="845" y="10305"/>
                    </a:cubicBezTo>
                    <a:cubicBezTo>
                      <a:pt x="915" y="10341"/>
                      <a:pt x="950" y="10341"/>
                      <a:pt x="986" y="10376"/>
                    </a:cubicBezTo>
                    <a:cubicBezTo>
                      <a:pt x="1091" y="10411"/>
                      <a:pt x="1232" y="10411"/>
                      <a:pt x="1337" y="10411"/>
                    </a:cubicBezTo>
                    <a:lnTo>
                      <a:pt x="1759" y="10411"/>
                    </a:lnTo>
                    <a:cubicBezTo>
                      <a:pt x="2111" y="10411"/>
                      <a:pt x="2463" y="10376"/>
                      <a:pt x="2814" y="10341"/>
                    </a:cubicBezTo>
                    <a:cubicBezTo>
                      <a:pt x="3096" y="10341"/>
                      <a:pt x="3412" y="10305"/>
                      <a:pt x="3729" y="10305"/>
                    </a:cubicBezTo>
                    <a:cubicBezTo>
                      <a:pt x="4960" y="10200"/>
                      <a:pt x="6226" y="10130"/>
                      <a:pt x="7457" y="10059"/>
                    </a:cubicBezTo>
                    <a:cubicBezTo>
                      <a:pt x="8688" y="9989"/>
                      <a:pt x="9919" y="9918"/>
                      <a:pt x="11149" y="9883"/>
                    </a:cubicBezTo>
                    <a:cubicBezTo>
                      <a:pt x="11782" y="9883"/>
                      <a:pt x="12416" y="9883"/>
                      <a:pt x="13084" y="9848"/>
                    </a:cubicBezTo>
                    <a:cubicBezTo>
                      <a:pt x="13365" y="9848"/>
                      <a:pt x="13646" y="9813"/>
                      <a:pt x="13963" y="9813"/>
                    </a:cubicBezTo>
                    <a:cubicBezTo>
                      <a:pt x="14315" y="9778"/>
                      <a:pt x="14631" y="9778"/>
                      <a:pt x="14983" y="9743"/>
                    </a:cubicBezTo>
                    <a:cubicBezTo>
                      <a:pt x="15616" y="9707"/>
                      <a:pt x="16214" y="9672"/>
                      <a:pt x="16847" y="9672"/>
                    </a:cubicBezTo>
                    <a:cubicBezTo>
                      <a:pt x="17410" y="9637"/>
                      <a:pt x="18007" y="9637"/>
                      <a:pt x="18605" y="9637"/>
                    </a:cubicBezTo>
                    <a:cubicBezTo>
                      <a:pt x="19203" y="9602"/>
                      <a:pt x="19836" y="9602"/>
                      <a:pt x="20434" y="9567"/>
                    </a:cubicBezTo>
                    <a:lnTo>
                      <a:pt x="21067" y="9567"/>
                    </a:lnTo>
                    <a:cubicBezTo>
                      <a:pt x="21173" y="9567"/>
                      <a:pt x="21313" y="9532"/>
                      <a:pt x="21384" y="9461"/>
                    </a:cubicBezTo>
                    <a:cubicBezTo>
                      <a:pt x="21454" y="9356"/>
                      <a:pt x="21489" y="9285"/>
                      <a:pt x="21524" y="9145"/>
                    </a:cubicBezTo>
                    <a:cubicBezTo>
                      <a:pt x="21560" y="9039"/>
                      <a:pt x="21560" y="8934"/>
                      <a:pt x="21560" y="8828"/>
                    </a:cubicBezTo>
                    <a:cubicBezTo>
                      <a:pt x="21560" y="8793"/>
                      <a:pt x="21560" y="8758"/>
                      <a:pt x="21560" y="8723"/>
                    </a:cubicBezTo>
                    <a:lnTo>
                      <a:pt x="21560" y="8688"/>
                    </a:lnTo>
                    <a:cubicBezTo>
                      <a:pt x="21560" y="8688"/>
                      <a:pt x="21595" y="8688"/>
                      <a:pt x="21595" y="8652"/>
                    </a:cubicBezTo>
                    <a:cubicBezTo>
                      <a:pt x="21735" y="8547"/>
                      <a:pt x="21735" y="8336"/>
                      <a:pt x="21771" y="8160"/>
                    </a:cubicBezTo>
                    <a:cubicBezTo>
                      <a:pt x="21806" y="7879"/>
                      <a:pt x="21806" y="7597"/>
                      <a:pt x="21806" y="7281"/>
                    </a:cubicBezTo>
                    <a:cubicBezTo>
                      <a:pt x="21841" y="6964"/>
                      <a:pt x="21841" y="6613"/>
                      <a:pt x="21876" y="6296"/>
                    </a:cubicBezTo>
                    <a:cubicBezTo>
                      <a:pt x="21876" y="6015"/>
                      <a:pt x="21911" y="5733"/>
                      <a:pt x="21911" y="5417"/>
                    </a:cubicBezTo>
                    <a:cubicBezTo>
                      <a:pt x="21946" y="5276"/>
                      <a:pt x="21946" y="5135"/>
                      <a:pt x="21946" y="4960"/>
                    </a:cubicBezTo>
                    <a:cubicBezTo>
                      <a:pt x="21982" y="4819"/>
                      <a:pt x="21982" y="4643"/>
                      <a:pt x="21946" y="4467"/>
                    </a:cubicBezTo>
                    <a:cubicBezTo>
                      <a:pt x="21946" y="4291"/>
                      <a:pt x="21911" y="4116"/>
                      <a:pt x="21876" y="3940"/>
                    </a:cubicBezTo>
                    <a:cubicBezTo>
                      <a:pt x="21841" y="3694"/>
                      <a:pt x="21806" y="3447"/>
                      <a:pt x="21771" y="3166"/>
                    </a:cubicBezTo>
                    <a:cubicBezTo>
                      <a:pt x="21735" y="2849"/>
                      <a:pt x="21665" y="2568"/>
                      <a:pt x="21630" y="2252"/>
                    </a:cubicBezTo>
                    <a:lnTo>
                      <a:pt x="21630" y="2252"/>
                    </a:lnTo>
                    <a:cubicBezTo>
                      <a:pt x="21630" y="2252"/>
                      <a:pt x="21657" y="2279"/>
                      <a:pt x="21664" y="2309"/>
                    </a:cubicBezTo>
                    <a:lnTo>
                      <a:pt x="21664" y="2309"/>
                    </a:lnTo>
                    <a:cubicBezTo>
                      <a:pt x="21629" y="1998"/>
                      <a:pt x="21594" y="1720"/>
                      <a:pt x="21560" y="1408"/>
                    </a:cubicBezTo>
                    <a:cubicBezTo>
                      <a:pt x="21560" y="1267"/>
                      <a:pt x="21524" y="1091"/>
                      <a:pt x="21489" y="915"/>
                    </a:cubicBezTo>
                    <a:cubicBezTo>
                      <a:pt x="21489" y="880"/>
                      <a:pt x="21454" y="810"/>
                      <a:pt x="21454" y="739"/>
                    </a:cubicBezTo>
                    <a:cubicBezTo>
                      <a:pt x="21454" y="669"/>
                      <a:pt x="21419" y="634"/>
                      <a:pt x="21384" y="563"/>
                    </a:cubicBezTo>
                    <a:cubicBezTo>
                      <a:pt x="21349" y="493"/>
                      <a:pt x="21313" y="458"/>
                      <a:pt x="21243" y="423"/>
                    </a:cubicBezTo>
                    <a:cubicBezTo>
                      <a:pt x="21208" y="388"/>
                      <a:pt x="21137" y="388"/>
                      <a:pt x="21102" y="352"/>
                    </a:cubicBezTo>
                    <a:cubicBezTo>
                      <a:pt x="20997" y="317"/>
                      <a:pt x="20856" y="282"/>
                      <a:pt x="20751" y="282"/>
                    </a:cubicBezTo>
                    <a:cubicBezTo>
                      <a:pt x="20715" y="282"/>
                      <a:pt x="20645" y="282"/>
                      <a:pt x="20610" y="247"/>
                    </a:cubicBezTo>
                    <a:cubicBezTo>
                      <a:pt x="20504" y="247"/>
                      <a:pt x="20399" y="247"/>
                      <a:pt x="20293" y="212"/>
                    </a:cubicBezTo>
                    <a:cubicBezTo>
                      <a:pt x="20188" y="212"/>
                      <a:pt x="20047" y="177"/>
                      <a:pt x="19907" y="177"/>
                    </a:cubicBezTo>
                    <a:cubicBezTo>
                      <a:pt x="19766" y="177"/>
                      <a:pt x="19590" y="141"/>
                      <a:pt x="19449" y="141"/>
                    </a:cubicBezTo>
                    <a:lnTo>
                      <a:pt x="18922" y="141"/>
                    </a:lnTo>
                    <a:cubicBezTo>
                      <a:pt x="18640" y="106"/>
                      <a:pt x="18359" y="106"/>
                      <a:pt x="18078" y="106"/>
                    </a:cubicBezTo>
                    <a:cubicBezTo>
                      <a:pt x="17726" y="71"/>
                      <a:pt x="17374" y="71"/>
                      <a:pt x="17023" y="71"/>
                    </a:cubicBezTo>
                    <a:cubicBezTo>
                      <a:pt x="16425" y="36"/>
                      <a:pt x="15827" y="36"/>
                      <a:pt x="15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5"/>
              <p:cNvSpPr/>
              <p:nvPr/>
            </p:nvSpPr>
            <p:spPr>
              <a:xfrm>
                <a:off x="3764700" y="3119050"/>
                <a:ext cx="229500" cy="36950"/>
              </a:xfrm>
              <a:custGeom>
                <a:rect b="b" l="l" r="r" t="t"/>
                <a:pathLst>
                  <a:path extrusionOk="0" h="1478" w="9180">
                    <a:moveTo>
                      <a:pt x="7703" y="528"/>
                    </a:moveTo>
                    <a:cubicBezTo>
                      <a:pt x="7703" y="528"/>
                      <a:pt x="7688" y="528"/>
                      <a:pt x="7677" y="538"/>
                    </a:cubicBezTo>
                    <a:lnTo>
                      <a:pt x="7677" y="538"/>
                    </a:lnTo>
                    <a:cubicBezTo>
                      <a:pt x="7683" y="533"/>
                      <a:pt x="7691" y="528"/>
                      <a:pt x="7703" y="528"/>
                    </a:cubicBezTo>
                    <a:close/>
                    <a:moveTo>
                      <a:pt x="8758" y="1"/>
                    </a:moveTo>
                    <a:cubicBezTo>
                      <a:pt x="8688" y="1"/>
                      <a:pt x="8617" y="36"/>
                      <a:pt x="8582" y="36"/>
                    </a:cubicBezTo>
                    <a:cubicBezTo>
                      <a:pt x="8512" y="71"/>
                      <a:pt x="8441" y="106"/>
                      <a:pt x="8371" y="106"/>
                    </a:cubicBezTo>
                    <a:cubicBezTo>
                      <a:pt x="8301" y="142"/>
                      <a:pt x="8266" y="142"/>
                      <a:pt x="8230" y="177"/>
                    </a:cubicBezTo>
                    <a:cubicBezTo>
                      <a:pt x="8090" y="212"/>
                      <a:pt x="7949" y="247"/>
                      <a:pt x="7808" y="282"/>
                    </a:cubicBezTo>
                    <a:cubicBezTo>
                      <a:pt x="7562" y="353"/>
                      <a:pt x="7351" y="423"/>
                      <a:pt x="7105" y="493"/>
                    </a:cubicBezTo>
                    <a:cubicBezTo>
                      <a:pt x="6824" y="564"/>
                      <a:pt x="6507" y="599"/>
                      <a:pt x="6191" y="669"/>
                    </a:cubicBezTo>
                    <a:cubicBezTo>
                      <a:pt x="5874" y="704"/>
                      <a:pt x="5558" y="704"/>
                      <a:pt x="5241" y="704"/>
                    </a:cubicBezTo>
                    <a:cubicBezTo>
                      <a:pt x="4854" y="704"/>
                      <a:pt x="4467" y="704"/>
                      <a:pt x="4080" y="669"/>
                    </a:cubicBezTo>
                    <a:cubicBezTo>
                      <a:pt x="3834" y="634"/>
                      <a:pt x="3588" y="634"/>
                      <a:pt x="3342" y="634"/>
                    </a:cubicBezTo>
                    <a:cubicBezTo>
                      <a:pt x="3096" y="599"/>
                      <a:pt x="2850" y="599"/>
                      <a:pt x="2568" y="599"/>
                    </a:cubicBezTo>
                    <a:cubicBezTo>
                      <a:pt x="2357" y="599"/>
                      <a:pt x="2111" y="564"/>
                      <a:pt x="1865" y="528"/>
                    </a:cubicBezTo>
                    <a:cubicBezTo>
                      <a:pt x="1408" y="388"/>
                      <a:pt x="986" y="212"/>
                      <a:pt x="564" y="36"/>
                    </a:cubicBezTo>
                    <a:cubicBezTo>
                      <a:pt x="528" y="18"/>
                      <a:pt x="493" y="10"/>
                      <a:pt x="458" y="10"/>
                    </a:cubicBezTo>
                    <a:cubicBezTo>
                      <a:pt x="423" y="10"/>
                      <a:pt x="388" y="18"/>
                      <a:pt x="352" y="36"/>
                    </a:cubicBezTo>
                    <a:cubicBezTo>
                      <a:pt x="326" y="27"/>
                      <a:pt x="300" y="23"/>
                      <a:pt x="274" y="23"/>
                    </a:cubicBezTo>
                    <a:cubicBezTo>
                      <a:pt x="196" y="23"/>
                      <a:pt x="124" y="62"/>
                      <a:pt x="71" y="142"/>
                    </a:cubicBezTo>
                    <a:cubicBezTo>
                      <a:pt x="1" y="247"/>
                      <a:pt x="1" y="423"/>
                      <a:pt x="141" y="493"/>
                    </a:cubicBezTo>
                    <a:cubicBezTo>
                      <a:pt x="282" y="634"/>
                      <a:pt x="493" y="669"/>
                      <a:pt x="704" y="739"/>
                    </a:cubicBezTo>
                    <a:cubicBezTo>
                      <a:pt x="845" y="775"/>
                      <a:pt x="986" y="845"/>
                      <a:pt x="1126" y="880"/>
                    </a:cubicBezTo>
                    <a:cubicBezTo>
                      <a:pt x="1337" y="950"/>
                      <a:pt x="1548" y="986"/>
                      <a:pt x="1759" y="1056"/>
                    </a:cubicBezTo>
                    <a:cubicBezTo>
                      <a:pt x="2111" y="1126"/>
                      <a:pt x="2463" y="1197"/>
                      <a:pt x="2814" y="1267"/>
                    </a:cubicBezTo>
                    <a:cubicBezTo>
                      <a:pt x="3236" y="1372"/>
                      <a:pt x="3658" y="1408"/>
                      <a:pt x="4080" y="1443"/>
                    </a:cubicBezTo>
                    <a:cubicBezTo>
                      <a:pt x="4502" y="1478"/>
                      <a:pt x="4960" y="1478"/>
                      <a:pt x="5382" y="1478"/>
                    </a:cubicBezTo>
                    <a:cubicBezTo>
                      <a:pt x="5839" y="1443"/>
                      <a:pt x="6331" y="1337"/>
                      <a:pt x="6788" y="1267"/>
                    </a:cubicBezTo>
                    <a:cubicBezTo>
                      <a:pt x="6894" y="1267"/>
                      <a:pt x="7035" y="1232"/>
                      <a:pt x="7140" y="1232"/>
                    </a:cubicBezTo>
                    <a:cubicBezTo>
                      <a:pt x="7281" y="1197"/>
                      <a:pt x="7422" y="1161"/>
                      <a:pt x="7562" y="1126"/>
                    </a:cubicBezTo>
                    <a:cubicBezTo>
                      <a:pt x="7703" y="1091"/>
                      <a:pt x="7808" y="1091"/>
                      <a:pt x="7949" y="1021"/>
                    </a:cubicBezTo>
                    <a:cubicBezTo>
                      <a:pt x="8019" y="1021"/>
                      <a:pt x="8055" y="986"/>
                      <a:pt x="8125" y="986"/>
                    </a:cubicBezTo>
                    <a:cubicBezTo>
                      <a:pt x="8195" y="950"/>
                      <a:pt x="8266" y="915"/>
                      <a:pt x="8301" y="915"/>
                    </a:cubicBezTo>
                    <a:cubicBezTo>
                      <a:pt x="8406" y="880"/>
                      <a:pt x="8512" y="845"/>
                      <a:pt x="8617" y="775"/>
                    </a:cubicBezTo>
                    <a:cubicBezTo>
                      <a:pt x="8652" y="775"/>
                      <a:pt x="8723" y="739"/>
                      <a:pt x="8758" y="704"/>
                    </a:cubicBezTo>
                    <a:cubicBezTo>
                      <a:pt x="8828" y="669"/>
                      <a:pt x="8899" y="634"/>
                      <a:pt x="8934" y="599"/>
                    </a:cubicBezTo>
                    <a:cubicBezTo>
                      <a:pt x="8969" y="599"/>
                      <a:pt x="9004" y="564"/>
                      <a:pt x="9004" y="564"/>
                    </a:cubicBezTo>
                    <a:cubicBezTo>
                      <a:pt x="9074" y="528"/>
                      <a:pt x="9110" y="458"/>
                      <a:pt x="9145" y="388"/>
                    </a:cubicBezTo>
                    <a:cubicBezTo>
                      <a:pt x="9180" y="317"/>
                      <a:pt x="9145" y="212"/>
                      <a:pt x="9110" y="142"/>
                    </a:cubicBezTo>
                    <a:cubicBezTo>
                      <a:pt x="9074" y="106"/>
                      <a:pt x="9074" y="106"/>
                      <a:pt x="9039" y="71"/>
                    </a:cubicBezTo>
                    <a:cubicBezTo>
                      <a:pt x="9039" y="71"/>
                      <a:pt x="9004" y="36"/>
                      <a:pt x="8969" y="36"/>
                    </a:cubicBezTo>
                    <a:cubicBezTo>
                      <a:pt x="8934" y="1"/>
                      <a:pt x="8899" y="1"/>
                      <a:pt x="8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5"/>
              <p:cNvSpPr/>
              <p:nvPr/>
            </p:nvSpPr>
            <p:spPr>
              <a:xfrm>
                <a:off x="3888675" y="3089350"/>
                <a:ext cx="115200" cy="104475"/>
              </a:xfrm>
              <a:custGeom>
                <a:rect b="b" l="l" r="r" t="t"/>
                <a:pathLst>
                  <a:path extrusionOk="0" h="4179" w="4608">
                    <a:moveTo>
                      <a:pt x="305" y="1"/>
                    </a:moveTo>
                    <a:cubicBezTo>
                      <a:pt x="198" y="1"/>
                      <a:pt x="97" y="66"/>
                      <a:pt x="71" y="169"/>
                    </a:cubicBezTo>
                    <a:cubicBezTo>
                      <a:pt x="1" y="310"/>
                      <a:pt x="71" y="450"/>
                      <a:pt x="212" y="521"/>
                    </a:cubicBezTo>
                    <a:cubicBezTo>
                      <a:pt x="352" y="591"/>
                      <a:pt x="528" y="661"/>
                      <a:pt x="669" y="732"/>
                    </a:cubicBezTo>
                    <a:cubicBezTo>
                      <a:pt x="845" y="802"/>
                      <a:pt x="1021" y="837"/>
                      <a:pt x="1161" y="872"/>
                    </a:cubicBezTo>
                    <a:cubicBezTo>
                      <a:pt x="1267" y="907"/>
                      <a:pt x="1337" y="907"/>
                      <a:pt x="1443" y="943"/>
                    </a:cubicBezTo>
                    <a:cubicBezTo>
                      <a:pt x="1337" y="943"/>
                      <a:pt x="1232" y="943"/>
                      <a:pt x="1161" y="907"/>
                    </a:cubicBezTo>
                    <a:cubicBezTo>
                      <a:pt x="1021" y="907"/>
                      <a:pt x="845" y="872"/>
                      <a:pt x="704" y="837"/>
                    </a:cubicBezTo>
                    <a:lnTo>
                      <a:pt x="669" y="837"/>
                    </a:lnTo>
                    <a:cubicBezTo>
                      <a:pt x="631" y="818"/>
                      <a:pt x="591" y="810"/>
                      <a:pt x="551" y="810"/>
                    </a:cubicBezTo>
                    <a:cubicBezTo>
                      <a:pt x="442" y="810"/>
                      <a:pt x="333" y="875"/>
                      <a:pt x="282" y="978"/>
                    </a:cubicBezTo>
                    <a:cubicBezTo>
                      <a:pt x="212" y="1118"/>
                      <a:pt x="282" y="1294"/>
                      <a:pt x="458" y="1365"/>
                    </a:cubicBezTo>
                    <a:cubicBezTo>
                      <a:pt x="599" y="1435"/>
                      <a:pt x="774" y="1435"/>
                      <a:pt x="950" y="1470"/>
                    </a:cubicBezTo>
                    <a:cubicBezTo>
                      <a:pt x="1091" y="1470"/>
                      <a:pt x="1267" y="1505"/>
                      <a:pt x="1407" y="1505"/>
                    </a:cubicBezTo>
                    <a:cubicBezTo>
                      <a:pt x="1654" y="1541"/>
                      <a:pt x="1935" y="1576"/>
                      <a:pt x="2181" y="1576"/>
                    </a:cubicBezTo>
                    <a:cubicBezTo>
                      <a:pt x="2463" y="1611"/>
                      <a:pt x="2744" y="1611"/>
                      <a:pt x="3025" y="1646"/>
                    </a:cubicBezTo>
                    <a:lnTo>
                      <a:pt x="3553" y="1646"/>
                    </a:lnTo>
                    <a:cubicBezTo>
                      <a:pt x="3518" y="1752"/>
                      <a:pt x="3447" y="1822"/>
                      <a:pt x="3377" y="1892"/>
                    </a:cubicBezTo>
                    <a:cubicBezTo>
                      <a:pt x="3342" y="1927"/>
                      <a:pt x="3307" y="1963"/>
                      <a:pt x="3307" y="1963"/>
                    </a:cubicBezTo>
                    <a:cubicBezTo>
                      <a:pt x="3096" y="2138"/>
                      <a:pt x="2849" y="2314"/>
                      <a:pt x="2638" y="2490"/>
                    </a:cubicBezTo>
                    <a:cubicBezTo>
                      <a:pt x="2427" y="2701"/>
                      <a:pt x="2181" y="2877"/>
                      <a:pt x="1970" y="3088"/>
                    </a:cubicBezTo>
                    <a:cubicBezTo>
                      <a:pt x="1865" y="3193"/>
                      <a:pt x="1759" y="3264"/>
                      <a:pt x="1654" y="3369"/>
                    </a:cubicBezTo>
                    <a:cubicBezTo>
                      <a:pt x="1583" y="3440"/>
                      <a:pt x="1513" y="3475"/>
                      <a:pt x="1478" y="3545"/>
                    </a:cubicBezTo>
                    <a:cubicBezTo>
                      <a:pt x="1407" y="3580"/>
                      <a:pt x="1337" y="3651"/>
                      <a:pt x="1267" y="3686"/>
                    </a:cubicBezTo>
                    <a:cubicBezTo>
                      <a:pt x="1161" y="3791"/>
                      <a:pt x="1126" y="3967"/>
                      <a:pt x="1232" y="4073"/>
                    </a:cubicBezTo>
                    <a:cubicBezTo>
                      <a:pt x="1267" y="4143"/>
                      <a:pt x="1337" y="4178"/>
                      <a:pt x="1407" y="4178"/>
                    </a:cubicBezTo>
                    <a:cubicBezTo>
                      <a:pt x="1478" y="4178"/>
                      <a:pt x="1548" y="4178"/>
                      <a:pt x="1618" y="4143"/>
                    </a:cubicBezTo>
                    <a:cubicBezTo>
                      <a:pt x="1724" y="4038"/>
                      <a:pt x="1865" y="3967"/>
                      <a:pt x="2005" y="3862"/>
                    </a:cubicBezTo>
                    <a:cubicBezTo>
                      <a:pt x="2111" y="3791"/>
                      <a:pt x="2216" y="3721"/>
                      <a:pt x="2322" y="3651"/>
                    </a:cubicBezTo>
                    <a:cubicBezTo>
                      <a:pt x="2463" y="3545"/>
                      <a:pt x="2603" y="3440"/>
                      <a:pt x="2744" y="3334"/>
                    </a:cubicBezTo>
                    <a:cubicBezTo>
                      <a:pt x="2779" y="3299"/>
                      <a:pt x="2814" y="3264"/>
                      <a:pt x="2849" y="3229"/>
                    </a:cubicBezTo>
                    <a:cubicBezTo>
                      <a:pt x="2955" y="3158"/>
                      <a:pt x="3025" y="3088"/>
                      <a:pt x="3096" y="3018"/>
                    </a:cubicBezTo>
                    <a:cubicBezTo>
                      <a:pt x="3201" y="2912"/>
                      <a:pt x="3307" y="2807"/>
                      <a:pt x="3412" y="2701"/>
                    </a:cubicBezTo>
                    <a:cubicBezTo>
                      <a:pt x="3482" y="2631"/>
                      <a:pt x="3518" y="2596"/>
                      <a:pt x="3553" y="2525"/>
                    </a:cubicBezTo>
                    <a:cubicBezTo>
                      <a:pt x="3623" y="2455"/>
                      <a:pt x="3693" y="2420"/>
                      <a:pt x="3729" y="2349"/>
                    </a:cubicBezTo>
                    <a:cubicBezTo>
                      <a:pt x="3764" y="2314"/>
                      <a:pt x="3799" y="2279"/>
                      <a:pt x="3799" y="2244"/>
                    </a:cubicBezTo>
                    <a:cubicBezTo>
                      <a:pt x="3904" y="2174"/>
                      <a:pt x="3975" y="2103"/>
                      <a:pt x="4080" y="1998"/>
                    </a:cubicBezTo>
                    <a:lnTo>
                      <a:pt x="4221" y="1857"/>
                    </a:lnTo>
                    <a:cubicBezTo>
                      <a:pt x="4256" y="1822"/>
                      <a:pt x="4291" y="1787"/>
                      <a:pt x="4326" y="1752"/>
                    </a:cubicBezTo>
                    <a:cubicBezTo>
                      <a:pt x="4397" y="1716"/>
                      <a:pt x="4397" y="1681"/>
                      <a:pt x="4432" y="1646"/>
                    </a:cubicBezTo>
                    <a:cubicBezTo>
                      <a:pt x="4467" y="1576"/>
                      <a:pt x="4467" y="1470"/>
                      <a:pt x="4467" y="1400"/>
                    </a:cubicBezTo>
                    <a:cubicBezTo>
                      <a:pt x="4537" y="1259"/>
                      <a:pt x="4608" y="1083"/>
                      <a:pt x="4502" y="943"/>
                    </a:cubicBezTo>
                    <a:cubicBezTo>
                      <a:pt x="4502" y="907"/>
                      <a:pt x="4467" y="872"/>
                      <a:pt x="4432" y="837"/>
                    </a:cubicBezTo>
                    <a:cubicBezTo>
                      <a:pt x="4432" y="837"/>
                      <a:pt x="4397" y="837"/>
                      <a:pt x="4362" y="802"/>
                    </a:cubicBezTo>
                    <a:lnTo>
                      <a:pt x="4362" y="837"/>
                    </a:lnTo>
                    <a:lnTo>
                      <a:pt x="4326" y="802"/>
                    </a:lnTo>
                    <a:cubicBezTo>
                      <a:pt x="4291" y="767"/>
                      <a:pt x="4256" y="767"/>
                      <a:pt x="4221" y="767"/>
                    </a:cubicBezTo>
                    <a:cubicBezTo>
                      <a:pt x="4080" y="696"/>
                      <a:pt x="3940" y="696"/>
                      <a:pt x="3799" y="696"/>
                    </a:cubicBezTo>
                    <a:cubicBezTo>
                      <a:pt x="3518" y="696"/>
                      <a:pt x="3271" y="696"/>
                      <a:pt x="2990" y="661"/>
                    </a:cubicBezTo>
                    <a:cubicBezTo>
                      <a:pt x="2814" y="626"/>
                      <a:pt x="2674" y="626"/>
                      <a:pt x="2498" y="591"/>
                    </a:cubicBezTo>
                    <a:cubicBezTo>
                      <a:pt x="2357" y="591"/>
                      <a:pt x="2251" y="556"/>
                      <a:pt x="2111" y="521"/>
                    </a:cubicBezTo>
                    <a:cubicBezTo>
                      <a:pt x="1970" y="521"/>
                      <a:pt x="1865" y="485"/>
                      <a:pt x="1724" y="450"/>
                    </a:cubicBezTo>
                    <a:cubicBezTo>
                      <a:pt x="1583" y="415"/>
                      <a:pt x="1407" y="380"/>
                      <a:pt x="1267" y="345"/>
                    </a:cubicBezTo>
                    <a:cubicBezTo>
                      <a:pt x="1126" y="310"/>
                      <a:pt x="985" y="239"/>
                      <a:pt x="845" y="204"/>
                    </a:cubicBezTo>
                    <a:cubicBezTo>
                      <a:pt x="704" y="169"/>
                      <a:pt x="563" y="99"/>
                      <a:pt x="423" y="28"/>
                    </a:cubicBezTo>
                    <a:cubicBezTo>
                      <a:pt x="385" y="9"/>
                      <a:pt x="345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5"/>
              <p:cNvSpPr/>
              <p:nvPr/>
            </p:nvSpPr>
            <p:spPr>
              <a:xfrm>
                <a:off x="4330925" y="2102675"/>
                <a:ext cx="170600" cy="129625"/>
              </a:xfrm>
              <a:custGeom>
                <a:rect b="b" l="l" r="r" t="t"/>
                <a:pathLst>
                  <a:path extrusionOk="0" h="5185" w="6824">
                    <a:moveTo>
                      <a:pt x="1056" y="0"/>
                    </a:moveTo>
                    <a:cubicBezTo>
                      <a:pt x="880" y="0"/>
                      <a:pt x="704" y="35"/>
                      <a:pt x="493" y="71"/>
                    </a:cubicBezTo>
                    <a:lnTo>
                      <a:pt x="352" y="71"/>
                    </a:lnTo>
                    <a:cubicBezTo>
                      <a:pt x="317" y="71"/>
                      <a:pt x="317" y="106"/>
                      <a:pt x="282" y="106"/>
                    </a:cubicBezTo>
                    <a:cubicBezTo>
                      <a:pt x="247" y="141"/>
                      <a:pt x="177" y="141"/>
                      <a:pt x="141" y="176"/>
                    </a:cubicBezTo>
                    <a:cubicBezTo>
                      <a:pt x="106" y="211"/>
                      <a:pt x="106" y="246"/>
                      <a:pt x="71" y="282"/>
                    </a:cubicBezTo>
                    <a:cubicBezTo>
                      <a:pt x="1" y="352"/>
                      <a:pt x="1" y="422"/>
                      <a:pt x="36" y="493"/>
                    </a:cubicBezTo>
                    <a:cubicBezTo>
                      <a:pt x="36" y="633"/>
                      <a:pt x="141" y="739"/>
                      <a:pt x="247" y="809"/>
                    </a:cubicBezTo>
                    <a:lnTo>
                      <a:pt x="388" y="950"/>
                    </a:lnTo>
                    <a:lnTo>
                      <a:pt x="986" y="1548"/>
                    </a:lnTo>
                    <a:cubicBezTo>
                      <a:pt x="1197" y="1759"/>
                      <a:pt x="1408" y="1970"/>
                      <a:pt x="1619" y="2216"/>
                    </a:cubicBezTo>
                    <a:cubicBezTo>
                      <a:pt x="1794" y="2427"/>
                      <a:pt x="2005" y="2638"/>
                      <a:pt x="2181" y="2849"/>
                    </a:cubicBezTo>
                    <a:cubicBezTo>
                      <a:pt x="2287" y="2990"/>
                      <a:pt x="2357" y="3095"/>
                      <a:pt x="2463" y="3201"/>
                    </a:cubicBezTo>
                    <a:cubicBezTo>
                      <a:pt x="2498" y="3236"/>
                      <a:pt x="2498" y="3271"/>
                      <a:pt x="2533" y="3306"/>
                    </a:cubicBezTo>
                    <a:cubicBezTo>
                      <a:pt x="2603" y="3412"/>
                      <a:pt x="2709" y="3552"/>
                      <a:pt x="2814" y="3693"/>
                    </a:cubicBezTo>
                    <a:cubicBezTo>
                      <a:pt x="2866" y="3745"/>
                      <a:pt x="2936" y="3777"/>
                      <a:pt x="2998" y="3777"/>
                    </a:cubicBezTo>
                    <a:cubicBezTo>
                      <a:pt x="3020" y="3777"/>
                      <a:pt x="3042" y="3773"/>
                      <a:pt x="3061" y="3763"/>
                    </a:cubicBezTo>
                    <a:cubicBezTo>
                      <a:pt x="3166" y="3763"/>
                      <a:pt x="3272" y="3693"/>
                      <a:pt x="3272" y="3588"/>
                    </a:cubicBezTo>
                    <a:cubicBezTo>
                      <a:pt x="3307" y="3552"/>
                      <a:pt x="3307" y="3517"/>
                      <a:pt x="3307" y="3447"/>
                    </a:cubicBezTo>
                    <a:cubicBezTo>
                      <a:pt x="3307" y="3377"/>
                      <a:pt x="3272" y="3341"/>
                      <a:pt x="3236" y="3306"/>
                    </a:cubicBezTo>
                    <a:cubicBezTo>
                      <a:pt x="3201" y="3236"/>
                      <a:pt x="3166" y="3201"/>
                      <a:pt x="3131" y="3165"/>
                    </a:cubicBezTo>
                    <a:cubicBezTo>
                      <a:pt x="3096" y="3130"/>
                      <a:pt x="3061" y="3095"/>
                      <a:pt x="3025" y="3060"/>
                    </a:cubicBezTo>
                    <a:cubicBezTo>
                      <a:pt x="3025" y="3025"/>
                      <a:pt x="2990" y="2990"/>
                      <a:pt x="2955" y="2954"/>
                    </a:cubicBezTo>
                    <a:cubicBezTo>
                      <a:pt x="2885" y="2849"/>
                      <a:pt x="2814" y="2743"/>
                      <a:pt x="2709" y="2603"/>
                    </a:cubicBezTo>
                    <a:cubicBezTo>
                      <a:pt x="2533" y="2357"/>
                      <a:pt x="2357" y="2146"/>
                      <a:pt x="2181" y="1899"/>
                    </a:cubicBezTo>
                    <a:cubicBezTo>
                      <a:pt x="2111" y="1794"/>
                      <a:pt x="2041" y="1688"/>
                      <a:pt x="1935" y="1583"/>
                    </a:cubicBezTo>
                    <a:cubicBezTo>
                      <a:pt x="1830" y="1442"/>
                      <a:pt x="1759" y="1337"/>
                      <a:pt x="1654" y="1231"/>
                    </a:cubicBezTo>
                    <a:cubicBezTo>
                      <a:pt x="1619" y="1196"/>
                      <a:pt x="1619" y="1161"/>
                      <a:pt x="1583" y="1161"/>
                    </a:cubicBezTo>
                    <a:lnTo>
                      <a:pt x="1654" y="1161"/>
                    </a:lnTo>
                    <a:cubicBezTo>
                      <a:pt x="1830" y="1231"/>
                      <a:pt x="2005" y="1302"/>
                      <a:pt x="2146" y="1407"/>
                    </a:cubicBezTo>
                    <a:cubicBezTo>
                      <a:pt x="2322" y="1477"/>
                      <a:pt x="2498" y="1583"/>
                      <a:pt x="2674" y="1688"/>
                    </a:cubicBezTo>
                    <a:cubicBezTo>
                      <a:pt x="2744" y="1724"/>
                      <a:pt x="2849" y="1759"/>
                      <a:pt x="2920" y="1829"/>
                    </a:cubicBezTo>
                    <a:cubicBezTo>
                      <a:pt x="3025" y="1899"/>
                      <a:pt x="3096" y="1970"/>
                      <a:pt x="3201" y="2040"/>
                    </a:cubicBezTo>
                    <a:cubicBezTo>
                      <a:pt x="3377" y="2181"/>
                      <a:pt x="3588" y="2321"/>
                      <a:pt x="3764" y="2462"/>
                    </a:cubicBezTo>
                    <a:cubicBezTo>
                      <a:pt x="3905" y="2568"/>
                      <a:pt x="4080" y="2708"/>
                      <a:pt x="4221" y="2814"/>
                    </a:cubicBezTo>
                    <a:cubicBezTo>
                      <a:pt x="4327" y="2884"/>
                      <a:pt x="4397" y="2990"/>
                      <a:pt x="4502" y="3060"/>
                    </a:cubicBezTo>
                    <a:cubicBezTo>
                      <a:pt x="4573" y="3130"/>
                      <a:pt x="4643" y="3201"/>
                      <a:pt x="4713" y="3236"/>
                    </a:cubicBezTo>
                    <a:cubicBezTo>
                      <a:pt x="4995" y="3517"/>
                      <a:pt x="5241" y="3799"/>
                      <a:pt x="5522" y="4080"/>
                    </a:cubicBezTo>
                    <a:cubicBezTo>
                      <a:pt x="5628" y="4185"/>
                      <a:pt x="5733" y="4326"/>
                      <a:pt x="5839" y="4432"/>
                    </a:cubicBezTo>
                    <a:cubicBezTo>
                      <a:pt x="5874" y="4467"/>
                      <a:pt x="5874" y="4502"/>
                      <a:pt x="5909" y="4537"/>
                    </a:cubicBezTo>
                    <a:cubicBezTo>
                      <a:pt x="5980" y="4607"/>
                      <a:pt x="6050" y="4713"/>
                      <a:pt x="6085" y="4783"/>
                    </a:cubicBezTo>
                    <a:cubicBezTo>
                      <a:pt x="6191" y="4889"/>
                      <a:pt x="6261" y="5029"/>
                      <a:pt x="6366" y="5135"/>
                    </a:cubicBezTo>
                    <a:cubicBezTo>
                      <a:pt x="6441" y="5160"/>
                      <a:pt x="6516" y="5185"/>
                      <a:pt x="6578" y="5185"/>
                    </a:cubicBezTo>
                    <a:cubicBezTo>
                      <a:pt x="6604" y="5185"/>
                      <a:pt x="6627" y="5180"/>
                      <a:pt x="6648" y="5170"/>
                    </a:cubicBezTo>
                    <a:cubicBezTo>
                      <a:pt x="6683" y="5135"/>
                      <a:pt x="6718" y="5100"/>
                      <a:pt x="6753" y="5065"/>
                    </a:cubicBezTo>
                    <a:cubicBezTo>
                      <a:pt x="6788" y="5029"/>
                      <a:pt x="6824" y="4924"/>
                      <a:pt x="6788" y="4889"/>
                    </a:cubicBezTo>
                    <a:cubicBezTo>
                      <a:pt x="6788" y="4854"/>
                      <a:pt x="6788" y="4854"/>
                      <a:pt x="6788" y="4854"/>
                    </a:cubicBezTo>
                    <a:cubicBezTo>
                      <a:pt x="6788" y="4783"/>
                      <a:pt x="6753" y="4748"/>
                      <a:pt x="6753" y="4713"/>
                    </a:cubicBezTo>
                    <a:cubicBezTo>
                      <a:pt x="6718" y="4678"/>
                      <a:pt x="6683" y="4643"/>
                      <a:pt x="6683" y="4607"/>
                    </a:cubicBezTo>
                    <a:lnTo>
                      <a:pt x="6577" y="4502"/>
                    </a:lnTo>
                    <a:cubicBezTo>
                      <a:pt x="6542" y="4467"/>
                      <a:pt x="6507" y="4396"/>
                      <a:pt x="6437" y="4326"/>
                    </a:cubicBezTo>
                    <a:cubicBezTo>
                      <a:pt x="6402" y="4291"/>
                      <a:pt x="6366" y="4221"/>
                      <a:pt x="6331" y="4185"/>
                    </a:cubicBezTo>
                    <a:cubicBezTo>
                      <a:pt x="6296" y="4150"/>
                      <a:pt x="6226" y="4080"/>
                      <a:pt x="6191" y="4045"/>
                    </a:cubicBezTo>
                    <a:cubicBezTo>
                      <a:pt x="6191" y="4045"/>
                      <a:pt x="6191" y="4010"/>
                      <a:pt x="6155" y="4010"/>
                    </a:cubicBezTo>
                    <a:cubicBezTo>
                      <a:pt x="6015" y="3799"/>
                      <a:pt x="5839" y="3588"/>
                      <a:pt x="5663" y="3412"/>
                    </a:cubicBezTo>
                    <a:cubicBezTo>
                      <a:pt x="5417" y="3165"/>
                      <a:pt x="5171" y="2954"/>
                      <a:pt x="4924" y="2708"/>
                    </a:cubicBezTo>
                    <a:cubicBezTo>
                      <a:pt x="4713" y="2497"/>
                      <a:pt x="4467" y="2286"/>
                      <a:pt x="4256" y="2075"/>
                    </a:cubicBezTo>
                    <a:lnTo>
                      <a:pt x="4151" y="2005"/>
                    </a:lnTo>
                    <a:cubicBezTo>
                      <a:pt x="4080" y="1935"/>
                      <a:pt x="3975" y="1864"/>
                      <a:pt x="3905" y="1794"/>
                    </a:cubicBezTo>
                    <a:cubicBezTo>
                      <a:pt x="3834" y="1724"/>
                      <a:pt x="3764" y="1688"/>
                      <a:pt x="3694" y="1618"/>
                    </a:cubicBezTo>
                    <a:cubicBezTo>
                      <a:pt x="3553" y="1513"/>
                      <a:pt x="3412" y="1442"/>
                      <a:pt x="3272" y="1337"/>
                    </a:cubicBezTo>
                    <a:cubicBezTo>
                      <a:pt x="3166" y="1266"/>
                      <a:pt x="3061" y="1196"/>
                      <a:pt x="2955" y="1126"/>
                    </a:cubicBezTo>
                    <a:cubicBezTo>
                      <a:pt x="3236" y="1091"/>
                      <a:pt x="3553" y="1091"/>
                      <a:pt x="3834" y="1055"/>
                    </a:cubicBezTo>
                    <a:lnTo>
                      <a:pt x="4291" y="1055"/>
                    </a:lnTo>
                    <a:cubicBezTo>
                      <a:pt x="4432" y="1020"/>
                      <a:pt x="4573" y="1020"/>
                      <a:pt x="4713" y="1020"/>
                    </a:cubicBezTo>
                    <a:cubicBezTo>
                      <a:pt x="4749" y="1020"/>
                      <a:pt x="4819" y="985"/>
                      <a:pt x="4854" y="985"/>
                    </a:cubicBezTo>
                    <a:lnTo>
                      <a:pt x="4960" y="985"/>
                    </a:lnTo>
                    <a:cubicBezTo>
                      <a:pt x="4995" y="985"/>
                      <a:pt x="5030" y="950"/>
                      <a:pt x="5065" y="950"/>
                    </a:cubicBezTo>
                    <a:cubicBezTo>
                      <a:pt x="5135" y="915"/>
                      <a:pt x="5135" y="879"/>
                      <a:pt x="5171" y="844"/>
                    </a:cubicBezTo>
                    <a:cubicBezTo>
                      <a:pt x="5241" y="809"/>
                      <a:pt x="5241" y="704"/>
                      <a:pt x="5241" y="633"/>
                    </a:cubicBezTo>
                    <a:cubicBezTo>
                      <a:pt x="5241" y="563"/>
                      <a:pt x="5171" y="493"/>
                      <a:pt x="5135" y="457"/>
                    </a:cubicBezTo>
                    <a:cubicBezTo>
                      <a:pt x="5065" y="422"/>
                      <a:pt x="5030" y="422"/>
                      <a:pt x="4995" y="387"/>
                    </a:cubicBezTo>
                    <a:lnTo>
                      <a:pt x="4924" y="387"/>
                    </a:lnTo>
                    <a:cubicBezTo>
                      <a:pt x="4854" y="352"/>
                      <a:pt x="4819" y="352"/>
                      <a:pt x="4784" y="352"/>
                    </a:cubicBezTo>
                    <a:cubicBezTo>
                      <a:pt x="4713" y="317"/>
                      <a:pt x="4643" y="317"/>
                      <a:pt x="4573" y="282"/>
                    </a:cubicBezTo>
                    <a:cubicBezTo>
                      <a:pt x="4432" y="282"/>
                      <a:pt x="4291" y="246"/>
                      <a:pt x="4151" y="246"/>
                    </a:cubicBezTo>
                    <a:cubicBezTo>
                      <a:pt x="3834" y="176"/>
                      <a:pt x="3553" y="176"/>
                      <a:pt x="3236" y="141"/>
                    </a:cubicBezTo>
                    <a:cubicBezTo>
                      <a:pt x="2920" y="106"/>
                      <a:pt x="2603" y="71"/>
                      <a:pt x="2287" y="35"/>
                    </a:cubicBezTo>
                    <a:lnTo>
                      <a:pt x="1865" y="35"/>
                    </a:lnTo>
                    <a:cubicBezTo>
                      <a:pt x="1619" y="0"/>
                      <a:pt x="1337" y="0"/>
                      <a:pt x="1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6" name="Google Shape;236;p25"/>
          <p:cNvSpPr/>
          <p:nvPr/>
        </p:nvSpPr>
        <p:spPr>
          <a:xfrm>
            <a:off x="7664125" y="3815725"/>
            <a:ext cx="895228" cy="895228"/>
          </a:xfrm>
          <a:custGeom>
            <a:rect b="b" l="l" r="r" t="t"/>
            <a:pathLst>
              <a:path extrusionOk="0" h="19138" w="19138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SAT - Pre- Administration</a:t>
            </a:r>
            <a:endParaRPr sz="3000"/>
          </a:p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726450" y="1317850"/>
            <a:ext cx="6416100" cy="2922000"/>
          </a:xfrm>
          <a:prstGeom prst="rect">
            <a:avLst/>
          </a:prstGeom>
          <a:ln cap="flat" cmpd="tri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Pre-bubbling consists of </a:t>
            </a:r>
            <a:r>
              <a:rPr lang="en" sz="1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students completing a large amount of demographic and test information</a:t>
            </a: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Students complete this information on an answer sheet. 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takes 45 - 60 minutes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Shortens the time needed on the exam day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7833450" y="400025"/>
            <a:ext cx="895228" cy="895228"/>
          </a:xfrm>
          <a:custGeom>
            <a:rect b="b" l="l" r="r" t="t"/>
            <a:pathLst>
              <a:path extrusionOk="0" h="19138" w="19138">
                <a:moveTo>
                  <a:pt x="8733" y="0"/>
                </a:moveTo>
                <a:cubicBezTo>
                  <a:pt x="8197" y="0"/>
                  <a:pt x="7761" y="437"/>
                  <a:pt x="7761" y="973"/>
                </a:cubicBezTo>
                <a:lnTo>
                  <a:pt x="7761" y="5202"/>
                </a:lnTo>
                <a:lnTo>
                  <a:pt x="4773" y="2214"/>
                </a:lnTo>
                <a:cubicBezTo>
                  <a:pt x="4581" y="2023"/>
                  <a:pt x="4332" y="1927"/>
                  <a:pt x="4083" y="1927"/>
                </a:cubicBezTo>
                <a:cubicBezTo>
                  <a:pt x="3834" y="1927"/>
                  <a:pt x="3585" y="2023"/>
                  <a:pt x="3394" y="2214"/>
                </a:cubicBezTo>
                <a:lnTo>
                  <a:pt x="2214" y="3394"/>
                </a:lnTo>
                <a:cubicBezTo>
                  <a:pt x="1831" y="3777"/>
                  <a:pt x="1831" y="4390"/>
                  <a:pt x="2214" y="4773"/>
                </a:cubicBezTo>
                <a:lnTo>
                  <a:pt x="5194" y="7761"/>
                </a:lnTo>
                <a:lnTo>
                  <a:pt x="973" y="7761"/>
                </a:lnTo>
                <a:cubicBezTo>
                  <a:pt x="437" y="7761"/>
                  <a:pt x="0" y="8197"/>
                  <a:pt x="0" y="8733"/>
                </a:cubicBezTo>
                <a:lnTo>
                  <a:pt x="0" y="10404"/>
                </a:lnTo>
                <a:cubicBezTo>
                  <a:pt x="0" y="10948"/>
                  <a:pt x="437" y="11377"/>
                  <a:pt x="973" y="11377"/>
                </a:cubicBezTo>
                <a:lnTo>
                  <a:pt x="5194" y="11377"/>
                </a:lnTo>
                <a:lnTo>
                  <a:pt x="2214" y="14364"/>
                </a:lnTo>
                <a:cubicBezTo>
                  <a:pt x="1831" y="14747"/>
                  <a:pt x="1831" y="15360"/>
                  <a:pt x="2214" y="15743"/>
                </a:cubicBezTo>
                <a:lnTo>
                  <a:pt x="3394" y="16923"/>
                </a:lnTo>
                <a:cubicBezTo>
                  <a:pt x="3585" y="17115"/>
                  <a:pt x="3834" y="17210"/>
                  <a:pt x="4083" y="17210"/>
                </a:cubicBezTo>
                <a:cubicBezTo>
                  <a:pt x="4332" y="17210"/>
                  <a:pt x="4581" y="17115"/>
                  <a:pt x="4773" y="16923"/>
                </a:cubicBezTo>
                <a:lnTo>
                  <a:pt x="7761" y="13943"/>
                </a:lnTo>
                <a:lnTo>
                  <a:pt x="7761" y="18164"/>
                </a:lnTo>
                <a:cubicBezTo>
                  <a:pt x="7761" y="18700"/>
                  <a:pt x="8197" y="19137"/>
                  <a:pt x="8733" y="19137"/>
                </a:cubicBezTo>
                <a:lnTo>
                  <a:pt x="10404" y="19137"/>
                </a:lnTo>
                <a:cubicBezTo>
                  <a:pt x="10940" y="19137"/>
                  <a:pt x="11377" y="18700"/>
                  <a:pt x="11377" y="18164"/>
                </a:cubicBezTo>
                <a:lnTo>
                  <a:pt x="11377" y="13943"/>
                </a:lnTo>
                <a:lnTo>
                  <a:pt x="14364" y="16923"/>
                </a:lnTo>
                <a:cubicBezTo>
                  <a:pt x="14556" y="17115"/>
                  <a:pt x="14805" y="17210"/>
                  <a:pt x="15054" y="17210"/>
                </a:cubicBezTo>
                <a:cubicBezTo>
                  <a:pt x="15303" y="17210"/>
                  <a:pt x="15552" y="17115"/>
                  <a:pt x="15743" y="16923"/>
                </a:cubicBezTo>
                <a:lnTo>
                  <a:pt x="16923" y="15743"/>
                </a:lnTo>
                <a:cubicBezTo>
                  <a:pt x="17306" y="15360"/>
                  <a:pt x="17306" y="14747"/>
                  <a:pt x="16923" y="14364"/>
                </a:cubicBezTo>
                <a:lnTo>
                  <a:pt x="13943" y="11377"/>
                </a:lnTo>
                <a:lnTo>
                  <a:pt x="18164" y="11377"/>
                </a:lnTo>
                <a:cubicBezTo>
                  <a:pt x="18700" y="11377"/>
                  <a:pt x="19137" y="10948"/>
                  <a:pt x="19137" y="10404"/>
                </a:cubicBezTo>
                <a:lnTo>
                  <a:pt x="19137" y="8733"/>
                </a:lnTo>
                <a:cubicBezTo>
                  <a:pt x="19137" y="8197"/>
                  <a:pt x="18700" y="7761"/>
                  <a:pt x="18164" y="7761"/>
                </a:cubicBezTo>
                <a:lnTo>
                  <a:pt x="13943" y="7761"/>
                </a:lnTo>
                <a:lnTo>
                  <a:pt x="16923" y="4773"/>
                </a:lnTo>
                <a:cubicBezTo>
                  <a:pt x="17306" y="4390"/>
                  <a:pt x="17306" y="3777"/>
                  <a:pt x="16923" y="3394"/>
                </a:cubicBezTo>
                <a:lnTo>
                  <a:pt x="15743" y="2214"/>
                </a:lnTo>
                <a:cubicBezTo>
                  <a:pt x="15552" y="2023"/>
                  <a:pt x="15303" y="1927"/>
                  <a:pt x="15054" y="1927"/>
                </a:cubicBezTo>
                <a:cubicBezTo>
                  <a:pt x="14805" y="1927"/>
                  <a:pt x="14556" y="2023"/>
                  <a:pt x="14364" y="2214"/>
                </a:cubicBezTo>
                <a:lnTo>
                  <a:pt x="11377" y="5202"/>
                </a:lnTo>
                <a:lnTo>
                  <a:pt x="11377" y="973"/>
                </a:lnTo>
                <a:cubicBezTo>
                  <a:pt x="11377" y="437"/>
                  <a:pt x="10940" y="0"/>
                  <a:pt x="10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720000" y="3878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PSAT - Bluebook</a:t>
            </a:r>
            <a:endParaRPr/>
          </a:p>
        </p:txBody>
      </p:sp>
      <p:sp>
        <p:nvSpPr>
          <p:cNvPr id="249" name="Google Shape;249;p27"/>
          <p:cNvSpPr txBox="1"/>
          <p:nvPr>
            <p:ph idx="1" type="subTitle"/>
          </p:nvPr>
        </p:nvSpPr>
        <p:spPr>
          <a:xfrm>
            <a:off x="720075" y="1250450"/>
            <a:ext cx="3408600" cy="3353700"/>
          </a:xfrm>
          <a:prstGeom prst="rect">
            <a:avLst/>
          </a:prstGeom>
          <a:ln cap="flat" cmpd="dbl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is Bluebook?</a:t>
            </a:r>
            <a:endParaRPr b="1" sz="170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 is </a:t>
            </a:r>
            <a:r>
              <a:rPr lang="en" sz="1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 testing application from College Board</a:t>
            </a:r>
            <a:r>
              <a:rPr lang="en" sz="17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Students use Bluebook to take the digital PSAT. Bluebook works in conjunction with Test Day Toolkit, a web app that test center staff use to administer our tests.</a:t>
            </a:r>
            <a:endParaRPr sz="170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0" name="Google Shape;250;p27"/>
          <p:cNvGrpSpPr/>
          <p:nvPr/>
        </p:nvGrpSpPr>
        <p:grpSpPr>
          <a:xfrm>
            <a:off x="7504825" y="4190200"/>
            <a:ext cx="482100" cy="1147436"/>
            <a:chOff x="7504825" y="4190200"/>
            <a:chExt cx="482100" cy="1147436"/>
          </a:xfrm>
        </p:grpSpPr>
        <p:sp>
          <p:nvSpPr>
            <p:cNvPr id="251" name="Google Shape;251;p27"/>
            <p:cNvSpPr/>
            <p:nvPr/>
          </p:nvSpPr>
          <p:spPr>
            <a:xfrm>
              <a:off x="7504825" y="4190200"/>
              <a:ext cx="482100" cy="48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7504825" y="4855836"/>
              <a:ext cx="482100" cy="48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27"/>
          <p:cNvSpPr txBox="1"/>
          <p:nvPr/>
        </p:nvSpPr>
        <p:spPr>
          <a:xfrm>
            <a:off x="4882900" y="1250450"/>
            <a:ext cx="3269100" cy="3235800"/>
          </a:xfrm>
          <a:prstGeom prst="rect">
            <a:avLst/>
          </a:prstGeom>
          <a:noFill/>
          <a:ln cap="flat" cmpd="sng" w="9525">
            <a:solidFill>
              <a:srgbClr val="00C3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M Sans"/>
                <a:ea typeface="DM Sans"/>
                <a:cs typeface="DM Sans"/>
                <a:sym typeface="DM Sans"/>
              </a:rPr>
              <a:t>Where is Bluebook?</a:t>
            </a:r>
            <a:endParaRPr b="1" sz="1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rgbClr val="0000FF"/>
                </a:solidFill>
                <a:highlight>
                  <a:schemeClr val="accent4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Blue Book Stepper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Bluebook is on the SDP Chromebooks.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Do not log into the Chromebook.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Lower left side you will see apps, and when you open it go to Bluebook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>
            <a:off x="2079175" y="1689900"/>
            <a:ext cx="498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Day Toolkit</a:t>
            </a:r>
            <a:endParaRPr/>
          </a:p>
        </p:txBody>
      </p:sp>
      <p:sp>
        <p:nvSpPr>
          <p:cNvPr id="259" name="Google Shape;259;p28"/>
          <p:cNvSpPr txBox="1"/>
          <p:nvPr>
            <p:ph idx="1" type="subTitle"/>
          </p:nvPr>
        </p:nvSpPr>
        <p:spPr>
          <a:xfrm>
            <a:off x="2034800" y="2531700"/>
            <a:ext cx="49857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Proctors Use Test Day Toolkit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w to do well on math tests by Slidesgo">
  <a:themeElements>
    <a:clrScheme name="Simple Light">
      <a:dk1>
        <a:srgbClr val="000000"/>
      </a:dk1>
      <a:lt1>
        <a:srgbClr val="F7F7F7"/>
      </a:lt1>
      <a:dk2>
        <a:srgbClr val="E8956B"/>
      </a:dk2>
      <a:lt2>
        <a:srgbClr val="83DED1"/>
      </a:lt2>
      <a:accent1>
        <a:srgbClr val="A2B1E8"/>
      </a:accent1>
      <a:accent2>
        <a:srgbClr val="FFF7B0"/>
      </a:accent2>
      <a:accent3>
        <a:srgbClr val="E0ABEC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