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Corbel"/>
      <p:regular r:id="rId28"/>
      <p:bold r:id="rId29"/>
      <p:italic r:id="rId30"/>
      <p:boldItalic r:id="rId31"/>
    </p:embeddedFont>
    <p:embeddedFont>
      <p:font typeface="Noto Sans Symbols"/>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D03D1E-7D9E-4DE9-97DB-B42A1D6C3D7D}">
  <a:tblStyle styleId="{FAD03D1E-7D9E-4DE9-97DB-B42A1D6C3D7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orbel-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orbel-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orbel-boldItalic.fntdata"/><Relationship Id="rId30" Type="http://schemas.openxmlformats.org/officeDocument/2006/relationships/font" Target="fonts/Corbel-italic.fntdata"/><Relationship Id="rId11" Type="http://schemas.openxmlformats.org/officeDocument/2006/relationships/slide" Target="slides/slide5.xml"/><Relationship Id="rId33" Type="http://schemas.openxmlformats.org/officeDocument/2006/relationships/font" Target="fonts/NotoSansSymbols-bold.fntdata"/><Relationship Id="rId10" Type="http://schemas.openxmlformats.org/officeDocument/2006/relationships/slide" Target="slides/slide4.xml"/><Relationship Id="rId32" Type="http://schemas.openxmlformats.org/officeDocument/2006/relationships/font" Target="fonts/NotoSansSymbols-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2: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3: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4: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nvSpPr>
        <p:spPr>
          <a:xfrm>
            <a:off x="3885579"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38" name="Google Shape;138;p5:notes"/>
          <p:cNvSpPr txBox="1"/>
          <p:nvPr/>
        </p:nvSpPr>
        <p:spPr>
          <a:xfrm>
            <a:off x="3885579" y="8686487"/>
            <a:ext cx="2972400" cy="457500"/>
          </a:xfrm>
          <a:prstGeom prst="rect">
            <a:avLst/>
          </a:prstGeom>
          <a:noFill/>
          <a:ln>
            <a:noFill/>
          </a:ln>
        </p:spPr>
        <p:txBody>
          <a:bodyPr anchorCtr="0" anchor="b" bIns="44375" lIns="90350" spcFirstLastPara="1" rIns="90350" wrap="square" tIns="44375">
            <a:noAutofit/>
          </a:bodyPr>
          <a:lstStyle/>
          <a:p>
            <a:pPr indent="0" lvl="0" marL="0" marR="0" rtl="0" algn="r">
              <a:lnSpc>
                <a:spcPct val="100000"/>
              </a:lnSpc>
              <a:spcBef>
                <a:spcPts val="0"/>
              </a:spcBef>
              <a:spcAft>
                <a:spcPts val="0"/>
              </a:spcAft>
              <a:buClr>
                <a:srgbClr val="000000"/>
              </a:buClr>
              <a:buSzPts val="1200"/>
              <a:buFont typeface="Noto Sans Symbols"/>
              <a:buNone/>
            </a:pPr>
            <a:r>
              <a:rPr b="0" i="0" lang="en" sz="1200" u="none" cap="none" strike="noStrike">
                <a:solidFill>
                  <a:srgbClr val="000000"/>
                </a:solidFill>
                <a:latin typeface="Noto Sans Symbols"/>
                <a:ea typeface="Noto Sans Symbols"/>
                <a:cs typeface="Noto Sans Symbols"/>
                <a:sym typeface="Noto Sans Symbols"/>
              </a:rPr>
              <a:t>⇢</a:t>
            </a:r>
            <a:endParaRPr b="0" i="0" sz="1400" u="none" cap="none" strike="noStrike">
              <a:solidFill>
                <a:srgbClr val="000000"/>
              </a:solidFill>
              <a:latin typeface="Arial"/>
              <a:ea typeface="Arial"/>
              <a:cs typeface="Arial"/>
              <a:sym typeface="Arial"/>
            </a:endParaRPr>
          </a:p>
        </p:txBody>
      </p:sp>
      <p:sp>
        <p:nvSpPr>
          <p:cNvPr id="139" name="Google Shape;139;p5:notes"/>
          <p:cNvSpPr txBox="1"/>
          <p:nvPr/>
        </p:nvSpPr>
        <p:spPr>
          <a:xfrm>
            <a:off x="0" y="8686487"/>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40" name="Google Shape;140;p5:notes"/>
          <p:cNvSpPr txBox="1"/>
          <p:nvPr/>
        </p:nvSpPr>
        <p:spPr>
          <a:xfrm>
            <a:off x="0"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41" name="Google Shape;141;p5: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 name="Google Shape;142;p5:notes"/>
          <p:cNvSpPr txBox="1"/>
          <p:nvPr>
            <p:ph idx="1" type="body"/>
          </p:nvPr>
        </p:nvSpPr>
        <p:spPr>
          <a:xfrm>
            <a:off x="913158" y="4344025"/>
            <a:ext cx="5031600" cy="4114500"/>
          </a:xfrm>
          <a:prstGeom prst="rect">
            <a:avLst/>
          </a:prstGeom>
          <a:noFill/>
          <a:ln>
            <a:noFill/>
          </a:ln>
        </p:spPr>
        <p:txBody>
          <a:bodyPr anchorCtr="0" anchor="t" bIns="44375" lIns="90350" spcFirstLastPara="1" rIns="90350" wrap="square" tIns="44375">
            <a:noAutofit/>
          </a:bodyPr>
          <a:lstStyle/>
          <a:p>
            <a:pPr indent="0" lvl="0" marL="0" marR="0" rtl="0" algn="l">
              <a:lnSpc>
                <a:spcPct val="100000"/>
              </a:lnSpc>
              <a:spcBef>
                <a:spcPts val="0"/>
              </a:spcBef>
              <a:spcAft>
                <a:spcPts val="0"/>
              </a:spcAft>
              <a:buSzPts val="1800"/>
              <a:buFont typeface="Arial"/>
              <a:buNone/>
            </a:pPr>
            <a:r>
              <a:rPr b="0" i="0" lang="en" sz="1800" u="none" cap="none" strike="noStrike"/>
              <a:t>Title I provides additional funding to schools to help close the achievement gap through a well-rounded education. All Philadelphia public schools are Schoolwide Title I schools, meaning all students are Title I eligible. Because all schools are Title I buildings, all are required to have Parent and Family Engagement opportunities.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6: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8: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7: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p9: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10: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11: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2: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2: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3:notes"/>
          <p:cNvSpPr txBox="1"/>
          <p:nvPr/>
        </p:nvSpPr>
        <p:spPr>
          <a:xfrm>
            <a:off x="3885579"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93" name="Google Shape;193;p13:notes"/>
          <p:cNvSpPr txBox="1"/>
          <p:nvPr/>
        </p:nvSpPr>
        <p:spPr>
          <a:xfrm>
            <a:off x="3885579" y="8686487"/>
            <a:ext cx="2972400" cy="457500"/>
          </a:xfrm>
          <a:prstGeom prst="rect">
            <a:avLst/>
          </a:prstGeom>
          <a:noFill/>
          <a:ln>
            <a:noFill/>
          </a:ln>
        </p:spPr>
        <p:txBody>
          <a:bodyPr anchorCtr="0" anchor="b" bIns="44375" lIns="90350" spcFirstLastPara="1" rIns="90350" wrap="square" tIns="44375">
            <a:noAutofit/>
          </a:bodyPr>
          <a:lstStyle/>
          <a:p>
            <a:pPr indent="0" lvl="0" marL="0" marR="0" rtl="0" algn="r">
              <a:lnSpc>
                <a:spcPct val="100000"/>
              </a:lnSpc>
              <a:spcBef>
                <a:spcPts val="0"/>
              </a:spcBef>
              <a:spcAft>
                <a:spcPts val="0"/>
              </a:spcAft>
              <a:buClr>
                <a:srgbClr val="000000"/>
              </a:buClr>
              <a:buSzPts val="1200"/>
              <a:buFont typeface="Noto Sans Symbols"/>
              <a:buNone/>
            </a:pPr>
            <a:r>
              <a:rPr b="0" i="0" lang="en" sz="1200" u="none" cap="none" strike="noStrike">
                <a:solidFill>
                  <a:srgbClr val="000000"/>
                </a:solidFill>
                <a:latin typeface="Noto Sans Symbols"/>
                <a:ea typeface="Noto Sans Symbols"/>
                <a:cs typeface="Noto Sans Symbols"/>
                <a:sym typeface="Noto Sans Symbols"/>
              </a:rPr>
              <a:t>↵</a:t>
            </a:r>
            <a:endParaRPr b="0" i="0" sz="1400" u="none" cap="none" strike="noStrike">
              <a:solidFill>
                <a:srgbClr val="000000"/>
              </a:solidFill>
              <a:latin typeface="Arial"/>
              <a:ea typeface="Arial"/>
              <a:cs typeface="Arial"/>
              <a:sym typeface="Arial"/>
            </a:endParaRPr>
          </a:p>
        </p:txBody>
      </p:sp>
      <p:sp>
        <p:nvSpPr>
          <p:cNvPr id="194" name="Google Shape;194;p13:notes"/>
          <p:cNvSpPr txBox="1"/>
          <p:nvPr/>
        </p:nvSpPr>
        <p:spPr>
          <a:xfrm>
            <a:off x="0" y="8686487"/>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95" name="Google Shape;195;p13:notes"/>
          <p:cNvSpPr txBox="1"/>
          <p:nvPr/>
        </p:nvSpPr>
        <p:spPr>
          <a:xfrm>
            <a:off x="0"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196" name="Google Shape;196;p13: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 name="Google Shape;197;p13:notes"/>
          <p:cNvSpPr txBox="1"/>
          <p:nvPr>
            <p:ph idx="1" type="body"/>
          </p:nvPr>
        </p:nvSpPr>
        <p:spPr>
          <a:xfrm>
            <a:off x="913158" y="4344025"/>
            <a:ext cx="5031600" cy="4114500"/>
          </a:xfrm>
          <a:prstGeom prst="rect">
            <a:avLst/>
          </a:prstGeom>
          <a:noFill/>
          <a:ln>
            <a:noFill/>
          </a:ln>
        </p:spPr>
        <p:txBody>
          <a:bodyPr anchorCtr="0" anchor="t" bIns="44375" lIns="90350" spcFirstLastPara="1" rIns="90350" wrap="square" tIns="44375">
            <a:noAutofit/>
          </a:bodyPr>
          <a:lstStyle/>
          <a:p>
            <a:pPr indent="0" lvl="0" marL="0" marR="0" rtl="0" algn="l">
              <a:lnSpc>
                <a:spcPct val="100000"/>
              </a:lnSpc>
              <a:spcBef>
                <a:spcPts val="0"/>
              </a:spcBef>
              <a:spcAft>
                <a:spcPts val="0"/>
              </a:spcAft>
              <a:buSzPts val="1100"/>
              <a:buNone/>
            </a:pPr>
            <a:r>
              <a:t/>
            </a:r>
            <a:endParaRPr b="0" i="0" sz="1800" u="none" cap="none" strike="noStrik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14: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9" name="Google Shape;209;p15: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16: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17: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p18: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9: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19: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0:notes"/>
          <p:cNvSpPr txBox="1"/>
          <p:nvPr>
            <p:ph idx="1" type="body"/>
          </p:nvPr>
        </p:nvSpPr>
        <p:spPr>
          <a:xfrm>
            <a:off x="913158" y="4344025"/>
            <a:ext cx="5031600" cy="411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20: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1:notes"/>
          <p:cNvSpPr txBox="1"/>
          <p:nvPr/>
        </p:nvSpPr>
        <p:spPr>
          <a:xfrm>
            <a:off x="3885579"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245" name="Google Shape;245;p21:notes"/>
          <p:cNvSpPr txBox="1"/>
          <p:nvPr/>
        </p:nvSpPr>
        <p:spPr>
          <a:xfrm>
            <a:off x="3885579" y="8686487"/>
            <a:ext cx="2972400" cy="457500"/>
          </a:xfrm>
          <a:prstGeom prst="rect">
            <a:avLst/>
          </a:prstGeom>
          <a:noFill/>
          <a:ln>
            <a:noFill/>
          </a:ln>
        </p:spPr>
        <p:txBody>
          <a:bodyPr anchorCtr="0" anchor="b" bIns="44375" lIns="90350" spcFirstLastPara="1" rIns="90350" wrap="square" tIns="44375">
            <a:noAutofit/>
          </a:bodyPr>
          <a:lstStyle/>
          <a:p>
            <a:pPr indent="0" lvl="0" marL="0" marR="0" rtl="0" algn="r">
              <a:lnSpc>
                <a:spcPct val="100000"/>
              </a:lnSpc>
              <a:spcBef>
                <a:spcPts val="0"/>
              </a:spcBef>
              <a:spcAft>
                <a:spcPts val="0"/>
              </a:spcAft>
              <a:buClr>
                <a:srgbClr val="000000"/>
              </a:buClr>
              <a:buSzPts val="1200"/>
              <a:buFont typeface="Noto Sans Symbols"/>
              <a:buNone/>
            </a:pPr>
            <a:r>
              <a:rPr b="0" i="0" lang="en" sz="1200" u="none" cap="none" strike="noStrike">
                <a:solidFill>
                  <a:srgbClr val="000000"/>
                </a:solidFill>
                <a:latin typeface="Noto Sans Symbols"/>
                <a:ea typeface="Noto Sans Symbols"/>
                <a:cs typeface="Noto Sans Symbols"/>
                <a:sym typeface="Noto Sans Symbols"/>
              </a:rPr>
              <a:t>↔⇣</a:t>
            </a:r>
            <a:endParaRPr b="0" i="0" sz="1400" u="none" cap="none" strike="noStrike">
              <a:solidFill>
                <a:srgbClr val="000000"/>
              </a:solidFill>
              <a:latin typeface="Arial"/>
              <a:ea typeface="Arial"/>
              <a:cs typeface="Arial"/>
              <a:sym typeface="Arial"/>
            </a:endParaRPr>
          </a:p>
        </p:txBody>
      </p:sp>
      <p:sp>
        <p:nvSpPr>
          <p:cNvPr id="246" name="Google Shape;246;p21:notes"/>
          <p:cNvSpPr txBox="1"/>
          <p:nvPr/>
        </p:nvSpPr>
        <p:spPr>
          <a:xfrm>
            <a:off x="0" y="8686487"/>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247" name="Google Shape;247;p21:notes"/>
          <p:cNvSpPr txBox="1"/>
          <p:nvPr/>
        </p:nvSpPr>
        <p:spPr>
          <a:xfrm>
            <a:off x="0" y="0"/>
            <a:ext cx="2972400" cy="457500"/>
          </a:xfrm>
          <a:prstGeom prst="rect">
            <a:avLst/>
          </a:prstGeom>
          <a:noFill/>
          <a:ln>
            <a:noFill/>
          </a:ln>
        </p:spPr>
        <p:txBody>
          <a:bodyPr anchorCtr="0" anchor="t" bIns="45175" lIns="90350" spcFirstLastPara="1" rIns="90350" wrap="square" tIns="451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sp>
        <p:nvSpPr>
          <p:cNvPr id="248" name="Google Shape;248;p21:notes"/>
          <p:cNvSpPr/>
          <p:nvPr>
            <p:ph idx="2" type="sldImg"/>
          </p:nvPr>
        </p:nvSpPr>
        <p:spPr>
          <a:xfrm>
            <a:off x="397321" y="685487"/>
            <a:ext cx="6064800" cy="3430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9" name="Google Shape;249;p21:notes"/>
          <p:cNvSpPr txBox="1"/>
          <p:nvPr>
            <p:ph idx="1" type="body"/>
          </p:nvPr>
        </p:nvSpPr>
        <p:spPr>
          <a:xfrm>
            <a:off x="913158" y="4344025"/>
            <a:ext cx="5031600" cy="4114500"/>
          </a:xfrm>
          <a:prstGeom prst="rect">
            <a:avLst/>
          </a:prstGeom>
          <a:noFill/>
          <a:ln>
            <a:noFill/>
          </a:ln>
        </p:spPr>
        <p:txBody>
          <a:bodyPr anchorCtr="0" anchor="t" bIns="44375" lIns="90350" spcFirstLastPara="1" rIns="90350" wrap="square" tIns="44375">
            <a:noAutofit/>
          </a:bodyPr>
          <a:lstStyle/>
          <a:p>
            <a:pPr indent="0" lvl="0" marL="0" marR="0" rtl="0" algn="l">
              <a:lnSpc>
                <a:spcPct val="100000"/>
              </a:lnSpc>
              <a:spcBef>
                <a:spcPts val="0"/>
              </a:spcBef>
              <a:spcAft>
                <a:spcPts val="0"/>
              </a:spcAft>
              <a:buSzPts val="1100"/>
              <a:buNone/>
            </a:pPr>
            <a:r>
              <a:t/>
            </a:r>
            <a:endParaRPr b="0" i="0" sz="1800" u="none" cap="none" strike="noStri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Large Text Format">
  <p:cSld name="Title, Subtitle, and Large Text Format">
    <p:spTree>
      <p:nvGrpSpPr>
        <p:cNvPr id="6" name="Shape 6"/>
        <p:cNvGrpSpPr/>
        <p:nvPr/>
      </p:nvGrpSpPr>
      <p:grpSpPr>
        <a:xfrm>
          <a:off x="0" y="0"/>
          <a:ext cx="0" cy="0"/>
          <a:chOff x="0" y="0"/>
          <a:chExt cx="0" cy="0"/>
        </a:xfrm>
      </p:grpSpPr>
      <p:sp>
        <p:nvSpPr>
          <p:cNvPr id="7" name="Google Shape;7;p2"/>
          <p:cNvSpPr txBox="1"/>
          <p:nvPr/>
        </p:nvSpPr>
        <p:spPr>
          <a:xfrm>
            <a:off x="5949779" y="4767263"/>
            <a:ext cx="25656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8" name="Google Shape;8;p2"/>
          <p:cNvCxnSpPr/>
          <p:nvPr/>
        </p:nvCxnSpPr>
        <p:spPr>
          <a:xfrm>
            <a:off x="7429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9" name="Google Shape;9;p2"/>
          <p:cNvSpPr txBox="1"/>
          <p:nvPr>
            <p:ph idx="1" type="body"/>
          </p:nvPr>
        </p:nvSpPr>
        <p:spPr>
          <a:xfrm>
            <a:off x="742950" y="860915"/>
            <a:ext cx="4071900" cy="5154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22779F"/>
              </a:buClr>
              <a:buSzPts val="2400"/>
              <a:buFont typeface="Arial"/>
              <a:buNone/>
              <a:defRPr b="1" i="0" sz="24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0" name="Google Shape;10;p2"/>
          <p:cNvSpPr txBox="1"/>
          <p:nvPr>
            <p:ph idx="2" type="body"/>
          </p:nvPr>
        </p:nvSpPr>
        <p:spPr>
          <a:xfrm>
            <a:off x="1154147" y="1822043"/>
            <a:ext cx="6870000" cy="1743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0B315B"/>
              </a:buClr>
              <a:buSzPts val="3800"/>
              <a:buFont typeface="Arial"/>
              <a:buNone/>
              <a:defRPr b="0" i="0" sz="3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1" name="Google Shape;11;p2"/>
          <p:cNvSpPr txBox="1"/>
          <p:nvPr>
            <p:ph idx="3" type="body"/>
          </p:nvPr>
        </p:nvSpPr>
        <p:spPr>
          <a:xfrm>
            <a:off x="179656" y="296338"/>
            <a:ext cx="3150300" cy="4791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b="0" l="0" r="0" t="0"/>
          <a:stretch/>
        </p:blipFill>
        <p:spPr>
          <a:xfrm>
            <a:off x="364750" y="295076"/>
            <a:ext cx="4797876" cy="1018325"/>
          </a:xfrm>
          <a:prstGeom prst="rect">
            <a:avLst/>
          </a:prstGeom>
          <a:noFill/>
          <a:ln>
            <a:noFill/>
          </a:ln>
        </p:spPr>
      </p:pic>
      <p:sp>
        <p:nvSpPr>
          <p:cNvPr id="14" name="Google Shape;14;p3"/>
          <p:cNvSpPr txBox="1"/>
          <p:nvPr>
            <p:ph idx="1" type="body"/>
          </p:nvPr>
        </p:nvSpPr>
        <p:spPr>
          <a:xfrm>
            <a:off x="1995488" y="2421924"/>
            <a:ext cx="4781400" cy="3963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90000"/>
              </a:lnSpc>
              <a:spcBef>
                <a:spcPts val="800"/>
              </a:spcBef>
              <a:spcAft>
                <a:spcPts val="0"/>
              </a:spcAft>
              <a:buClr>
                <a:schemeClr val="accent2"/>
              </a:buClr>
              <a:buSzPts val="2400"/>
              <a:buFont typeface="Arial"/>
              <a:buNone/>
              <a:defRPr b="0" i="0" sz="24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5" name="Google Shape;15;p3"/>
          <p:cNvSpPr txBox="1"/>
          <p:nvPr>
            <p:ph idx="2" type="body"/>
          </p:nvPr>
        </p:nvSpPr>
        <p:spPr>
          <a:xfrm>
            <a:off x="1896666" y="1915716"/>
            <a:ext cx="5041200" cy="5061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90000"/>
              </a:lnSpc>
              <a:spcBef>
                <a:spcPts val="800"/>
              </a:spcBef>
              <a:spcAft>
                <a:spcPts val="0"/>
              </a:spcAft>
              <a:buClr>
                <a:schemeClr val="dk1"/>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4"/>
          <p:cNvSpPr txBox="1"/>
          <p:nvPr/>
        </p:nvSpPr>
        <p:spPr>
          <a:xfrm>
            <a:off x="5887995" y="4767263"/>
            <a:ext cx="26274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     School District of Philadelphia     </a:t>
            </a:r>
            <a:fld id="{00000000-1234-1234-1234-123412341234}" type="slidenum">
              <a:rPr b="0" i="0" lang="en" sz="1100" u="none" cap="none" strike="noStrike">
                <a:solidFill>
                  <a:schemeClr val="dk1"/>
                </a:solidFill>
                <a:latin typeface="Arial"/>
                <a:ea typeface="Arial"/>
                <a:cs typeface="Arial"/>
                <a:sym typeface="Arial"/>
              </a:rPr>
              <a:t>‹#›</a:t>
            </a:fld>
            <a:endParaRPr b="0" i="0" sz="1100" u="none" cap="none" strike="noStrike">
              <a:solidFill>
                <a:schemeClr val="dk1"/>
              </a:solidFill>
              <a:latin typeface="Arial"/>
              <a:ea typeface="Arial"/>
              <a:cs typeface="Arial"/>
              <a:sym typeface="Arial"/>
            </a:endParaRPr>
          </a:p>
        </p:txBody>
      </p:sp>
      <p:cxnSp>
        <p:nvCxnSpPr>
          <p:cNvPr id="18" name="Google Shape;18;p4"/>
          <p:cNvCxnSpPr/>
          <p:nvPr/>
        </p:nvCxnSpPr>
        <p:spPr>
          <a:xfrm>
            <a:off x="742950" y="4767263"/>
            <a:ext cx="7692300" cy="900"/>
          </a:xfrm>
          <a:prstGeom prst="straightConnector1">
            <a:avLst/>
          </a:prstGeom>
          <a:noFill/>
          <a:ln cap="flat" cmpd="sng" w="9525">
            <a:solidFill>
              <a:schemeClr val="dk1"/>
            </a:solidFill>
            <a:prstDash val="solid"/>
            <a:miter lim="8000"/>
            <a:headEnd len="sm" w="sm" type="none"/>
            <a:tailEnd len="sm" w="sm" type="none"/>
          </a:ln>
        </p:spPr>
      </p:cxnSp>
      <p:sp>
        <p:nvSpPr>
          <p:cNvPr id="19" name="Google Shape;19;p4"/>
          <p:cNvSpPr txBox="1"/>
          <p:nvPr>
            <p:ph idx="1" type="body"/>
          </p:nvPr>
        </p:nvSpPr>
        <p:spPr>
          <a:xfrm>
            <a:off x="247650" y="216694"/>
            <a:ext cx="3348000" cy="5559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20" name="Google Shape;20;p4"/>
          <p:cNvSpPr txBox="1"/>
          <p:nvPr>
            <p:ph idx="2" type="body"/>
          </p:nvPr>
        </p:nvSpPr>
        <p:spPr>
          <a:xfrm>
            <a:off x="988219" y="1390650"/>
            <a:ext cx="7222200" cy="300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2"/>
              </a:buClr>
              <a:buSzPts val="1800"/>
              <a:buFont typeface="Arial"/>
              <a:buNone/>
              <a:defRPr b="0" i="0" sz="1800" u="none" cap="none" strike="noStrike">
                <a:solidFill>
                  <a:schemeClr val="accent2"/>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2">
  <p:cSld name="Transition Slide 2">
    <p:bg>
      <p:bgPr>
        <a:blipFill>
          <a:blip r:embed="rId2">
            <a:alphaModFix amt="25000"/>
          </a:blip>
          <a:stretch>
            <a:fillRect/>
          </a:stretch>
        </a:blipFill>
      </p:bgPr>
    </p:bg>
    <p:spTree>
      <p:nvGrpSpPr>
        <p:cNvPr id="21" name="Shape 21"/>
        <p:cNvGrpSpPr/>
        <p:nvPr/>
      </p:nvGrpSpPr>
      <p:grpSpPr>
        <a:xfrm>
          <a:off x="0" y="0"/>
          <a:ext cx="0" cy="0"/>
          <a:chOff x="0" y="0"/>
          <a:chExt cx="0" cy="0"/>
        </a:xfrm>
      </p:grpSpPr>
      <p:sp>
        <p:nvSpPr>
          <p:cNvPr id="22" name="Google Shape;22;p5"/>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Text Format ">
  <p:cSld name="Title and Large Text Format ">
    <p:spTree>
      <p:nvGrpSpPr>
        <p:cNvPr id="23" name="Shape 23"/>
        <p:cNvGrpSpPr/>
        <p:nvPr/>
      </p:nvGrpSpPr>
      <p:grpSpPr>
        <a:xfrm>
          <a:off x="0" y="0"/>
          <a:ext cx="0" cy="0"/>
          <a:chOff x="0" y="0"/>
          <a:chExt cx="0" cy="0"/>
        </a:xfrm>
      </p:grpSpPr>
      <p:sp>
        <p:nvSpPr>
          <p:cNvPr id="24" name="Google Shape;24;p6"/>
          <p:cNvSpPr txBox="1"/>
          <p:nvPr/>
        </p:nvSpPr>
        <p:spPr>
          <a:xfrm>
            <a:off x="5943600" y="4767263"/>
            <a:ext cx="25719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25" name="Google Shape;25;p6"/>
          <p:cNvCxnSpPr/>
          <p:nvPr/>
        </p:nvCxnSpPr>
        <p:spPr>
          <a:xfrm>
            <a:off x="742950" y="4767263"/>
            <a:ext cx="7692300" cy="900"/>
          </a:xfrm>
          <a:prstGeom prst="straightConnector1">
            <a:avLst/>
          </a:prstGeom>
          <a:noFill/>
          <a:ln cap="flat" cmpd="sng" w="9525">
            <a:solidFill>
              <a:schemeClr val="dk1"/>
            </a:solidFill>
            <a:prstDash val="solid"/>
            <a:miter lim="8000"/>
            <a:headEnd len="sm" w="sm" type="none"/>
            <a:tailEnd len="sm" w="sm" type="none"/>
          </a:ln>
        </p:spPr>
      </p:cxnSp>
      <p:sp>
        <p:nvSpPr>
          <p:cNvPr id="26" name="Google Shape;26;p6"/>
          <p:cNvSpPr txBox="1"/>
          <p:nvPr>
            <p:ph idx="1" type="body"/>
          </p:nvPr>
        </p:nvSpPr>
        <p:spPr>
          <a:xfrm>
            <a:off x="191691" y="191691"/>
            <a:ext cx="3088500" cy="4821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27" name="Google Shape;27;p6"/>
          <p:cNvSpPr txBox="1"/>
          <p:nvPr>
            <p:ph idx="2" type="body"/>
          </p:nvPr>
        </p:nvSpPr>
        <p:spPr>
          <a:xfrm>
            <a:off x="1588294" y="1297781"/>
            <a:ext cx="6393600" cy="598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22779F"/>
              </a:buClr>
              <a:buSzPts val="3000"/>
              <a:buFont typeface="Arial"/>
              <a:buNone/>
              <a:defRPr b="1" i="0" sz="30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Bullet Points">
  <p:cSld name="Title, Subtitle, and Bullet Points">
    <p:spTree>
      <p:nvGrpSpPr>
        <p:cNvPr id="28" name="Shape 28"/>
        <p:cNvGrpSpPr/>
        <p:nvPr/>
      </p:nvGrpSpPr>
      <p:grpSpPr>
        <a:xfrm>
          <a:off x="0" y="0"/>
          <a:ext cx="0" cy="0"/>
          <a:chOff x="0" y="0"/>
          <a:chExt cx="0" cy="0"/>
        </a:xfrm>
      </p:grpSpPr>
      <p:sp>
        <p:nvSpPr>
          <p:cNvPr id="29" name="Google Shape;29;p7"/>
          <p:cNvSpPr txBox="1"/>
          <p:nvPr/>
        </p:nvSpPr>
        <p:spPr>
          <a:xfrm>
            <a:off x="5708821" y="4767263"/>
            <a:ext cx="25779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30" name="Google Shape;30;p7"/>
          <p:cNvCxnSpPr/>
          <p:nvPr/>
        </p:nvCxnSpPr>
        <p:spPr>
          <a:xfrm>
            <a:off x="5143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31" name="Google Shape;31;p7"/>
          <p:cNvSpPr txBox="1"/>
          <p:nvPr>
            <p:ph idx="1" type="body"/>
          </p:nvPr>
        </p:nvSpPr>
        <p:spPr>
          <a:xfrm>
            <a:off x="278606" y="315516"/>
            <a:ext cx="4775700" cy="6084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2" name="Google Shape;32;p7"/>
          <p:cNvSpPr txBox="1"/>
          <p:nvPr>
            <p:ph idx="2" type="body"/>
          </p:nvPr>
        </p:nvSpPr>
        <p:spPr>
          <a:xfrm>
            <a:off x="611981" y="923925"/>
            <a:ext cx="4862400" cy="4089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2"/>
              </a:buClr>
              <a:buSzPts val="2400"/>
              <a:buFont typeface="Arial"/>
              <a:buNone/>
              <a:defRPr b="0" i="0" sz="24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3" name="Google Shape;33;p7"/>
          <p:cNvSpPr txBox="1"/>
          <p:nvPr>
            <p:ph idx="3" type="body"/>
          </p:nvPr>
        </p:nvSpPr>
        <p:spPr>
          <a:xfrm>
            <a:off x="889397" y="1557338"/>
            <a:ext cx="7037700" cy="2971800"/>
          </a:xfrm>
          <a:prstGeom prst="rect">
            <a:avLst/>
          </a:prstGeom>
          <a:noFill/>
          <a:ln>
            <a:noFill/>
          </a:ln>
        </p:spPr>
        <p:txBody>
          <a:bodyPr anchorCtr="0" anchor="t" bIns="34275" lIns="68575" spcFirstLastPara="1" rIns="68575" wrap="square" tIns="34275">
            <a:noAutofit/>
          </a:bodyPr>
          <a:lstStyle>
            <a:lvl1pPr indent="-323850" lvl="0" marL="457200" marR="0" rtl="0" algn="l">
              <a:lnSpc>
                <a:spcPct val="100000"/>
              </a:lnSpc>
              <a:spcBef>
                <a:spcPts val="0"/>
              </a:spcBef>
              <a:spcAft>
                <a:spcPts val="0"/>
              </a:spcAft>
              <a:buClr>
                <a:srgbClr val="0B315B"/>
              </a:buClr>
              <a:buSzPts val="1500"/>
              <a:buFont typeface="Arial"/>
              <a:buChar char="•"/>
              <a:defRPr b="0" i="0" sz="2100" u="none" cap="none" strike="noStrike">
                <a:solidFill>
                  <a:schemeClr val="dk1"/>
                </a:solidFill>
                <a:latin typeface="Arial"/>
                <a:ea typeface="Arial"/>
                <a:cs typeface="Arial"/>
                <a:sym typeface="Arial"/>
              </a:defRPr>
            </a:lvl1pPr>
            <a:lvl2pPr indent="-298450" lvl="1" marL="914400" marR="0" rtl="0" algn="l">
              <a:lnSpc>
                <a:spcPct val="100000"/>
              </a:lnSpc>
              <a:spcBef>
                <a:spcPts val="0"/>
              </a:spcBef>
              <a:spcAft>
                <a:spcPts val="0"/>
              </a:spcAft>
              <a:buClr>
                <a:srgbClr val="0B315B"/>
              </a:buClr>
              <a:buSzPts val="11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ccent Color Text">
  <p:cSld name="Title, Sub-title, Accent Color Text">
    <p:spTree>
      <p:nvGrpSpPr>
        <p:cNvPr id="34" name="Shape 34"/>
        <p:cNvGrpSpPr/>
        <p:nvPr/>
      </p:nvGrpSpPr>
      <p:grpSpPr>
        <a:xfrm>
          <a:off x="0" y="0"/>
          <a:ext cx="0" cy="0"/>
          <a:chOff x="0" y="0"/>
          <a:chExt cx="0" cy="0"/>
        </a:xfrm>
      </p:grpSpPr>
      <p:sp>
        <p:nvSpPr>
          <p:cNvPr id="35" name="Google Shape;35;p8"/>
          <p:cNvSpPr txBox="1"/>
          <p:nvPr/>
        </p:nvSpPr>
        <p:spPr>
          <a:xfrm>
            <a:off x="5925064" y="4767263"/>
            <a:ext cx="25905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36" name="Google Shape;36;p8"/>
          <p:cNvCxnSpPr/>
          <p:nvPr/>
        </p:nvCxnSpPr>
        <p:spPr>
          <a:xfrm>
            <a:off x="7429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37" name="Google Shape;37;p8"/>
          <p:cNvSpPr txBox="1"/>
          <p:nvPr>
            <p:ph idx="1" type="body"/>
          </p:nvPr>
        </p:nvSpPr>
        <p:spPr>
          <a:xfrm>
            <a:off x="259556" y="302966"/>
            <a:ext cx="3429000" cy="537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8" name="Google Shape;38;p8"/>
          <p:cNvSpPr txBox="1"/>
          <p:nvPr>
            <p:ph idx="2" type="body"/>
          </p:nvPr>
        </p:nvSpPr>
        <p:spPr>
          <a:xfrm>
            <a:off x="500063" y="908447"/>
            <a:ext cx="4088700" cy="3828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2"/>
              </a:buClr>
              <a:buSzPts val="2400"/>
              <a:buFont typeface="Arial"/>
              <a:buNone/>
              <a:defRPr b="0" i="0" sz="24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9" name="Google Shape;39;p8"/>
          <p:cNvSpPr txBox="1"/>
          <p:nvPr>
            <p:ph idx="3" type="body"/>
          </p:nvPr>
        </p:nvSpPr>
        <p:spPr>
          <a:xfrm>
            <a:off x="3549286" y="1998801"/>
            <a:ext cx="1520400" cy="636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22779F"/>
              </a:buClr>
              <a:buSzPts val="3800"/>
              <a:buFont typeface="Arial"/>
              <a:buNone/>
              <a:defRPr b="1" i="0" sz="3800" u="none" cap="none" strike="noStrike">
                <a:solidFill>
                  <a:schemeClr val="accent4"/>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228600" lvl="4" marL="2286000" marR="0" rtl="0" algn="l">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0" name="Google Shape;40;p8"/>
          <p:cNvSpPr txBox="1"/>
          <p:nvPr>
            <p:ph idx="4" type="body"/>
          </p:nvPr>
        </p:nvSpPr>
        <p:spPr>
          <a:xfrm>
            <a:off x="1315770" y="1994038"/>
            <a:ext cx="1427700" cy="6453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90000"/>
              </a:lnSpc>
              <a:spcBef>
                <a:spcPts val="800"/>
              </a:spcBef>
              <a:spcAft>
                <a:spcPts val="0"/>
              </a:spcAft>
              <a:buClr>
                <a:schemeClr val="accent2"/>
              </a:buClr>
              <a:buSzPts val="3800"/>
              <a:buFont typeface="Arial"/>
              <a:buNone/>
              <a:defRPr b="1" i="0" sz="38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1" name="Google Shape;41;p8"/>
          <p:cNvSpPr txBox="1"/>
          <p:nvPr>
            <p:ph idx="5" type="body"/>
          </p:nvPr>
        </p:nvSpPr>
        <p:spPr>
          <a:xfrm>
            <a:off x="6012179" y="1998801"/>
            <a:ext cx="1656300" cy="636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90000"/>
              </a:lnSpc>
              <a:spcBef>
                <a:spcPts val="800"/>
              </a:spcBef>
              <a:spcAft>
                <a:spcPts val="0"/>
              </a:spcAft>
              <a:buClr>
                <a:schemeClr val="dk2"/>
              </a:buClr>
              <a:buSzPts val="3800"/>
              <a:buFont typeface="Arial"/>
              <a:buNone/>
              <a:defRPr b="1" i="0" sz="3800" u="none" cap="none" strike="noStrike">
                <a:solidFill>
                  <a:schemeClr val="dk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ccent Text with Dropdown">
  <p:cSld name="Title, Subtitle, Accent Text with Dropdown">
    <p:spTree>
      <p:nvGrpSpPr>
        <p:cNvPr id="42" name="Shape 42"/>
        <p:cNvGrpSpPr/>
        <p:nvPr/>
      </p:nvGrpSpPr>
      <p:grpSpPr>
        <a:xfrm>
          <a:off x="0" y="0"/>
          <a:ext cx="0" cy="0"/>
          <a:chOff x="0" y="0"/>
          <a:chExt cx="0" cy="0"/>
        </a:xfrm>
      </p:grpSpPr>
      <p:sp>
        <p:nvSpPr>
          <p:cNvPr id="43" name="Google Shape;43;p9"/>
          <p:cNvSpPr txBox="1"/>
          <p:nvPr/>
        </p:nvSpPr>
        <p:spPr>
          <a:xfrm>
            <a:off x="5690287" y="4767263"/>
            <a:ext cx="25965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44" name="Google Shape;44;p9"/>
          <p:cNvCxnSpPr/>
          <p:nvPr/>
        </p:nvCxnSpPr>
        <p:spPr>
          <a:xfrm>
            <a:off x="5143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45" name="Google Shape;45;p9"/>
          <p:cNvSpPr txBox="1"/>
          <p:nvPr>
            <p:ph idx="1" type="body"/>
          </p:nvPr>
        </p:nvSpPr>
        <p:spPr>
          <a:xfrm>
            <a:off x="370285" y="391974"/>
            <a:ext cx="3163500" cy="4515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2"/>
              </a:buClr>
              <a:buSzPts val="3000"/>
              <a:buFont typeface="Arial"/>
              <a:buNone/>
              <a:defRPr b="1" i="0" sz="3000" u="none" cap="none" strike="noStrike">
                <a:solidFill>
                  <a:schemeClr val="dk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6" name="Google Shape;46;p9"/>
          <p:cNvSpPr txBox="1"/>
          <p:nvPr>
            <p:ph idx="2" type="body"/>
          </p:nvPr>
        </p:nvSpPr>
        <p:spPr>
          <a:xfrm>
            <a:off x="673894" y="945356"/>
            <a:ext cx="2950500" cy="4515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22779F"/>
              </a:buClr>
              <a:buSzPts val="2400"/>
              <a:buFont typeface="Arial"/>
              <a:buNone/>
              <a:defRPr b="0" i="0" sz="24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7" name="Google Shape;47;p9"/>
          <p:cNvSpPr txBox="1"/>
          <p:nvPr>
            <p:ph idx="3" type="body"/>
          </p:nvPr>
        </p:nvSpPr>
        <p:spPr>
          <a:xfrm>
            <a:off x="1128731" y="1879364"/>
            <a:ext cx="1452600" cy="6612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22779F"/>
              </a:buClr>
              <a:buSzPts val="3800"/>
              <a:buFont typeface="Arial"/>
              <a:buNone/>
              <a:defRPr b="1" i="0" sz="38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8" name="Google Shape;48;p9"/>
          <p:cNvSpPr txBox="1"/>
          <p:nvPr>
            <p:ph idx="4" type="body"/>
          </p:nvPr>
        </p:nvSpPr>
        <p:spPr>
          <a:xfrm>
            <a:off x="3676612" y="1908299"/>
            <a:ext cx="1452600" cy="6612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398635"/>
              </a:buClr>
              <a:buSzPts val="3800"/>
              <a:buFont typeface="Arial"/>
              <a:buNone/>
              <a:defRPr b="1" i="0" sz="3800" u="none" cap="none" strike="noStrike">
                <a:solidFill>
                  <a:schemeClr val="accent4"/>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9" name="Google Shape;49;p9"/>
          <p:cNvSpPr txBox="1"/>
          <p:nvPr>
            <p:ph idx="5" type="body"/>
          </p:nvPr>
        </p:nvSpPr>
        <p:spPr>
          <a:xfrm>
            <a:off x="6154438" y="1879364"/>
            <a:ext cx="1452600" cy="6612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0B315B"/>
              </a:buClr>
              <a:buSzPts val="3800"/>
              <a:buFont typeface="Arial"/>
              <a:buNone/>
              <a:defRPr b="1" i="0" sz="3800" u="none" cap="none" strike="noStrike">
                <a:solidFill>
                  <a:schemeClr val="dk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0" name="Google Shape;50;p9"/>
          <p:cNvSpPr txBox="1"/>
          <p:nvPr>
            <p:ph idx="6" type="body"/>
          </p:nvPr>
        </p:nvSpPr>
        <p:spPr>
          <a:xfrm>
            <a:off x="1246603" y="3403595"/>
            <a:ext cx="1216800" cy="705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1" name="Google Shape;51;p9"/>
          <p:cNvSpPr txBox="1"/>
          <p:nvPr>
            <p:ph idx="7" type="body"/>
          </p:nvPr>
        </p:nvSpPr>
        <p:spPr>
          <a:xfrm>
            <a:off x="3741553" y="3449625"/>
            <a:ext cx="1216800" cy="705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2" name="Google Shape;52;p9"/>
          <p:cNvSpPr txBox="1"/>
          <p:nvPr>
            <p:ph idx="8" type="body"/>
          </p:nvPr>
        </p:nvSpPr>
        <p:spPr>
          <a:xfrm>
            <a:off x="6390182" y="3403595"/>
            <a:ext cx="1216800" cy="7050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100000"/>
              </a:lnSpc>
              <a:spcBef>
                <a:spcPts val="0"/>
              </a:spcBef>
              <a:spcAft>
                <a:spcPts val="0"/>
              </a:spcAft>
              <a:buClr>
                <a:srgbClr val="000000"/>
              </a:buClr>
              <a:buSzPts val="2100"/>
              <a:buFont typeface="Arial"/>
              <a:buNone/>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rmation ">
  <p:cSld name="Contact Information ">
    <p:spTree>
      <p:nvGrpSpPr>
        <p:cNvPr id="53" name="Shape 53"/>
        <p:cNvGrpSpPr/>
        <p:nvPr/>
      </p:nvGrpSpPr>
      <p:grpSpPr>
        <a:xfrm>
          <a:off x="0" y="0"/>
          <a:ext cx="0" cy="0"/>
          <a:chOff x="0" y="0"/>
          <a:chExt cx="0" cy="0"/>
        </a:xfrm>
      </p:grpSpPr>
      <p:sp>
        <p:nvSpPr>
          <p:cNvPr id="54" name="Google Shape;54;p10"/>
          <p:cNvSpPr txBox="1"/>
          <p:nvPr/>
        </p:nvSpPr>
        <p:spPr>
          <a:xfrm>
            <a:off x="5690287" y="4767263"/>
            <a:ext cx="25965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55" name="Google Shape;55;p10"/>
          <p:cNvCxnSpPr/>
          <p:nvPr/>
        </p:nvCxnSpPr>
        <p:spPr>
          <a:xfrm>
            <a:off x="514350" y="4767263"/>
            <a:ext cx="7692300" cy="900"/>
          </a:xfrm>
          <a:prstGeom prst="straightConnector1">
            <a:avLst/>
          </a:prstGeom>
          <a:noFill/>
          <a:ln cap="flat" cmpd="sng" w="9525">
            <a:solidFill>
              <a:schemeClr val="dk1"/>
            </a:solidFill>
            <a:prstDash val="solid"/>
            <a:miter lim="8000"/>
            <a:headEnd len="sm" w="sm" type="none"/>
            <a:tailEnd len="sm" w="sm" type="none"/>
          </a:ln>
        </p:spPr>
      </p:cxnSp>
      <p:grpSp>
        <p:nvGrpSpPr>
          <p:cNvPr id="56" name="Google Shape;56;p10"/>
          <p:cNvGrpSpPr/>
          <p:nvPr/>
        </p:nvGrpSpPr>
        <p:grpSpPr>
          <a:xfrm>
            <a:off x="1154676" y="2082147"/>
            <a:ext cx="3314081" cy="1460025"/>
            <a:chOff x="1539568" y="2674003"/>
            <a:chExt cx="4418775" cy="1946700"/>
          </a:xfrm>
        </p:grpSpPr>
        <p:cxnSp>
          <p:nvCxnSpPr>
            <p:cNvPr id="57" name="Google Shape;57;p10"/>
            <p:cNvCxnSpPr/>
            <p:nvPr/>
          </p:nvCxnSpPr>
          <p:spPr>
            <a:xfrm flipH="1" rot="10800000">
              <a:off x="5955343" y="2674003"/>
              <a:ext cx="3000" cy="1946700"/>
            </a:xfrm>
            <a:prstGeom prst="straightConnector1">
              <a:avLst/>
            </a:prstGeom>
            <a:noFill/>
            <a:ln cap="flat" cmpd="sng" w="38100">
              <a:solidFill>
                <a:schemeClr val="accent1"/>
              </a:solidFill>
              <a:prstDash val="solid"/>
              <a:round/>
              <a:headEnd len="sm" w="sm" type="none"/>
              <a:tailEnd len="sm" w="sm" type="none"/>
            </a:ln>
          </p:spPr>
        </p:cxnSp>
        <p:cxnSp>
          <p:nvCxnSpPr>
            <p:cNvPr id="58" name="Google Shape;58;p10"/>
            <p:cNvCxnSpPr/>
            <p:nvPr/>
          </p:nvCxnSpPr>
          <p:spPr>
            <a:xfrm flipH="1" rot="10800000">
              <a:off x="1539568" y="2674003"/>
              <a:ext cx="3000" cy="1946700"/>
            </a:xfrm>
            <a:prstGeom prst="straightConnector1">
              <a:avLst/>
            </a:prstGeom>
            <a:noFill/>
            <a:ln cap="flat" cmpd="sng" w="38100">
              <a:solidFill>
                <a:schemeClr val="accent1"/>
              </a:solidFill>
              <a:prstDash val="solid"/>
              <a:round/>
              <a:headEnd len="sm" w="sm" type="none"/>
              <a:tailEnd len="sm" w="sm" type="none"/>
            </a:ln>
          </p:spPr>
        </p:cxnSp>
      </p:grpSp>
      <p:sp>
        <p:nvSpPr>
          <p:cNvPr id="59" name="Google Shape;59;p10"/>
          <p:cNvSpPr txBox="1"/>
          <p:nvPr>
            <p:ph idx="1" type="body"/>
          </p:nvPr>
        </p:nvSpPr>
        <p:spPr>
          <a:xfrm>
            <a:off x="265510" y="240506"/>
            <a:ext cx="4554300" cy="513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60" name="Google Shape;60;p10"/>
          <p:cNvSpPr txBox="1"/>
          <p:nvPr>
            <p:ph idx="2" type="body"/>
          </p:nvPr>
        </p:nvSpPr>
        <p:spPr>
          <a:xfrm>
            <a:off x="1241404" y="2082466"/>
            <a:ext cx="2861100" cy="14598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2"/>
              </a:buClr>
              <a:buSzPts val="2100"/>
              <a:buFont typeface="Arial"/>
              <a:buNone/>
              <a:defRPr b="0" i="0" sz="21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61" name="Google Shape;61;p10"/>
          <p:cNvSpPr txBox="1"/>
          <p:nvPr>
            <p:ph idx="3" type="body"/>
          </p:nvPr>
        </p:nvSpPr>
        <p:spPr>
          <a:xfrm>
            <a:off x="4591050" y="2082063"/>
            <a:ext cx="2817000" cy="14601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2"/>
              </a:buClr>
              <a:buSzPts val="2100"/>
              <a:buFont typeface="Arial"/>
              <a:buNone/>
              <a:defRPr b="0" i="0" sz="2100" u="none" cap="none" strike="noStrike">
                <a:solidFill>
                  <a:schemeClr val="accent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1">
  <p:cSld name="Transition Slide 1">
    <p:bg>
      <p:bgPr>
        <a:blipFill>
          <a:blip r:embed="rId2">
            <a:alphaModFix amt="25000"/>
          </a:blip>
          <a:stretch>
            <a:fillRect/>
          </a:stretch>
        </a:blipFill>
      </p:bgPr>
    </p:bg>
    <p:spTree>
      <p:nvGrpSpPr>
        <p:cNvPr id="62" name="Shape 62"/>
        <p:cNvGrpSpPr/>
        <p:nvPr/>
      </p:nvGrpSpPr>
      <p:grpSpPr>
        <a:xfrm>
          <a:off x="0" y="0"/>
          <a:ext cx="0" cy="0"/>
          <a:chOff x="0" y="0"/>
          <a:chExt cx="0" cy="0"/>
        </a:xfrm>
      </p:grpSpPr>
      <p:sp>
        <p:nvSpPr>
          <p:cNvPr id="63" name="Google Shape;63;p11"/>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3">
  <p:cSld name="Transition Slide 3">
    <p:bg>
      <p:bgPr>
        <a:blipFill>
          <a:blip r:embed="rId2">
            <a:alphaModFix amt="25000"/>
          </a:blip>
          <a:stretch>
            <a:fillRect/>
          </a:stretch>
        </a:blipFill>
      </p:bgPr>
    </p:bg>
    <p:spTree>
      <p:nvGrpSpPr>
        <p:cNvPr id="64" name="Shape 64"/>
        <p:cNvGrpSpPr/>
        <p:nvPr/>
      </p:nvGrpSpPr>
      <p:grpSpPr>
        <a:xfrm>
          <a:off x="0" y="0"/>
          <a:ext cx="0" cy="0"/>
          <a:chOff x="0" y="0"/>
          <a:chExt cx="0" cy="0"/>
        </a:xfrm>
      </p:grpSpPr>
      <p:sp>
        <p:nvSpPr>
          <p:cNvPr id="65" name="Google Shape;65;p12"/>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4">
  <p:cSld name="Transition Slide 4">
    <p:bg>
      <p:bgPr>
        <a:blipFill>
          <a:blip r:embed="rId2">
            <a:alphaModFix amt="25000"/>
          </a:blip>
          <a:stretch>
            <a:fillRect/>
          </a:stretch>
        </a:blipFill>
      </p:bgPr>
    </p:bg>
    <p:spTree>
      <p:nvGrpSpPr>
        <p:cNvPr id="66" name="Shape 66"/>
        <p:cNvGrpSpPr/>
        <p:nvPr/>
      </p:nvGrpSpPr>
      <p:grpSpPr>
        <a:xfrm>
          <a:off x="0" y="0"/>
          <a:ext cx="0" cy="0"/>
          <a:chOff x="0" y="0"/>
          <a:chExt cx="0" cy="0"/>
        </a:xfrm>
      </p:grpSpPr>
      <p:sp>
        <p:nvSpPr>
          <p:cNvPr id="67" name="Google Shape;67;p13"/>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5">
  <p:cSld name="Transition Slide 5">
    <p:bg>
      <p:bgPr>
        <a:blipFill>
          <a:blip r:embed="rId2">
            <a:alphaModFix amt="25000"/>
          </a:blip>
          <a:stretch>
            <a:fillRect/>
          </a:stretch>
        </a:blipFill>
      </p:bgPr>
    </p:bg>
    <p:spTree>
      <p:nvGrpSpPr>
        <p:cNvPr id="68" name="Shape 68"/>
        <p:cNvGrpSpPr/>
        <p:nvPr/>
      </p:nvGrpSpPr>
      <p:grpSpPr>
        <a:xfrm>
          <a:off x="0" y="0"/>
          <a:ext cx="0" cy="0"/>
          <a:chOff x="0" y="0"/>
          <a:chExt cx="0" cy="0"/>
        </a:xfrm>
      </p:grpSpPr>
      <p:sp>
        <p:nvSpPr>
          <p:cNvPr id="69" name="Google Shape;69;p14"/>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6">
  <p:cSld name="Transition Slide 6">
    <p:bg>
      <p:bgPr>
        <a:blipFill>
          <a:blip r:embed="rId2">
            <a:alphaModFix amt="25000"/>
          </a:blip>
          <a:stretch>
            <a:fillRect/>
          </a:stretch>
        </a:blipFill>
      </p:bgPr>
    </p:bg>
    <p:spTree>
      <p:nvGrpSpPr>
        <p:cNvPr id="70" name="Shape 70"/>
        <p:cNvGrpSpPr/>
        <p:nvPr/>
      </p:nvGrpSpPr>
      <p:grpSpPr>
        <a:xfrm>
          <a:off x="0" y="0"/>
          <a:ext cx="0" cy="0"/>
          <a:chOff x="0" y="0"/>
          <a:chExt cx="0" cy="0"/>
        </a:xfrm>
      </p:grpSpPr>
      <p:sp>
        <p:nvSpPr>
          <p:cNvPr id="71" name="Google Shape;71;p15"/>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2"/>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7">
  <p:cSld name="Transition Slide 7">
    <p:bg>
      <p:bgPr>
        <a:blipFill>
          <a:blip r:embed="rId2">
            <a:alphaModFix amt="25000"/>
          </a:blip>
          <a:stretch>
            <a:fillRect/>
          </a:stretch>
        </a:blipFill>
      </p:bgPr>
    </p:bg>
    <p:spTree>
      <p:nvGrpSpPr>
        <p:cNvPr id="72" name="Shape 72"/>
        <p:cNvGrpSpPr/>
        <p:nvPr/>
      </p:nvGrpSpPr>
      <p:grpSpPr>
        <a:xfrm>
          <a:off x="0" y="0"/>
          <a:ext cx="0" cy="0"/>
          <a:chOff x="0" y="0"/>
          <a:chExt cx="0" cy="0"/>
        </a:xfrm>
      </p:grpSpPr>
      <p:sp>
        <p:nvSpPr>
          <p:cNvPr id="73" name="Google Shape;73;p16"/>
          <p:cNvSpPr txBox="1"/>
          <p:nvPr>
            <p:ph idx="1" type="body"/>
          </p:nvPr>
        </p:nvSpPr>
        <p:spPr>
          <a:xfrm>
            <a:off x="253603" y="185738"/>
            <a:ext cx="4343400" cy="5187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00000"/>
              </a:lnSpc>
              <a:spcBef>
                <a:spcPts val="0"/>
              </a:spcBef>
              <a:spcAft>
                <a:spcPts val="0"/>
              </a:spcAft>
              <a:buClr>
                <a:srgbClr val="0B315B"/>
              </a:buClr>
              <a:buSzPts val="3000"/>
              <a:buFont typeface="Arial"/>
              <a:buNone/>
              <a:defRPr b="1" i="0" sz="3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erarchy of Colors SDP Branding">
  <p:cSld name="Hierarchy of Colors SDP Branding">
    <p:spTree>
      <p:nvGrpSpPr>
        <p:cNvPr id="74" name="Shape 74"/>
        <p:cNvGrpSpPr/>
        <p:nvPr/>
      </p:nvGrpSpPr>
      <p:grpSpPr>
        <a:xfrm>
          <a:off x="0" y="0"/>
          <a:ext cx="0" cy="0"/>
          <a:chOff x="0" y="0"/>
          <a:chExt cx="0" cy="0"/>
        </a:xfrm>
      </p:grpSpPr>
      <p:sp>
        <p:nvSpPr>
          <p:cNvPr id="75" name="Google Shape;75;p17"/>
          <p:cNvSpPr txBox="1"/>
          <p:nvPr/>
        </p:nvSpPr>
        <p:spPr>
          <a:xfrm>
            <a:off x="5918887" y="4767263"/>
            <a:ext cx="25965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76" name="Google Shape;76;p17"/>
          <p:cNvCxnSpPr/>
          <p:nvPr/>
        </p:nvCxnSpPr>
        <p:spPr>
          <a:xfrm>
            <a:off x="7429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77" name="Google Shape;77;p17"/>
          <p:cNvSpPr/>
          <p:nvPr/>
        </p:nvSpPr>
        <p:spPr>
          <a:xfrm>
            <a:off x="478865" y="325973"/>
            <a:ext cx="6478500" cy="531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B315B"/>
              </a:buClr>
              <a:buSzPts val="3000"/>
              <a:buFont typeface="Arial"/>
              <a:buNone/>
            </a:pPr>
            <a:r>
              <a:rPr b="1" i="0" lang="en" sz="3000" u="none" cap="none" strike="noStrike">
                <a:solidFill>
                  <a:schemeClr val="dk2"/>
                </a:solidFill>
                <a:latin typeface="Arial"/>
                <a:ea typeface="Arial"/>
                <a:cs typeface="Arial"/>
                <a:sym typeface="Arial"/>
              </a:rPr>
              <a:t>Colors*</a:t>
            </a:r>
            <a:endParaRPr b="0" i="0" sz="1100" u="none" cap="none" strike="noStrike">
              <a:solidFill>
                <a:schemeClr val="dk2"/>
              </a:solidFill>
              <a:latin typeface="Arial"/>
              <a:ea typeface="Arial"/>
              <a:cs typeface="Arial"/>
              <a:sym typeface="Arial"/>
            </a:endParaRPr>
          </a:p>
        </p:txBody>
      </p:sp>
      <p:sp>
        <p:nvSpPr>
          <p:cNvPr id="78" name="Google Shape;78;p17"/>
          <p:cNvSpPr/>
          <p:nvPr/>
        </p:nvSpPr>
        <p:spPr>
          <a:xfrm>
            <a:off x="832538" y="923486"/>
            <a:ext cx="7086600" cy="4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22779F"/>
              </a:buClr>
              <a:buSzPts val="2400"/>
              <a:buFont typeface="Arial"/>
              <a:buNone/>
            </a:pPr>
            <a:r>
              <a:rPr b="0" i="0" lang="en" sz="2400" u="none" cap="none" strike="noStrike">
                <a:solidFill>
                  <a:schemeClr val="accent2"/>
                </a:solidFill>
                <a:latin typeface="Arial"/>
                <a:ea typeface="Arial"/>
                <a:cs typeface="Arial"/>
                <a:sym typeface="Arial"/>
              </a:rPr>
              <a:t>Hierarchy of colors</a:t>
            </a:r>
            <a:endParaRPr b="0" i="0" sz="1100" u="none" cap="none" strike="noStrike">
              <a:solidFill>
                <a:schemeClr val="accent2"/>
              </a:solidFill>
              <a:latin typeface="Arial"/>
              <a:ea typeface="Arial"/>
              <a:cs typeface="Arial"/>
              <a:sym typeface="Arial"/>
            </a:endParaRPr>
          </a:p>
        </p:txBody>
      </p:sp>
      <p:graphicFrame>
        <p:nvGraphicFramePr>
          <p:cNvPr id="79" name="Google Shape;79;p17"/>
          <p:cNvGraphicFramePr/>
          <p:nvPr/>
        </p:nvGraphicFramePr>
        <p:xfrm>
          <a:off x="1977011" y="1429038"/>
          <a:ext cx="3000000" cy="3000000"/>
        </p:xfrm>
        <a:graphic>
          <a:graphicData uri="http://schemas.openxmlformats.org/drawingml/2006/table">
            <a:tbl>
              <a:tblPr>
                <a:noFill/>
                <a:tableStyleId>{FAD03D1E-7D9E-4DE9-97DB-B42A1D6C3D7D}</a:tableStyleId>
              </a:tblPr>
              <a:tblGrid>
                <a:gridCol w="1599225"/>
                <a:gridCol w="1599225"/>
                <a:gridCol w="1599225"/>
              </a:tblGrid>
              <a:tr h="253075">
                <a:tc>
                  <a:txBody>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Main colors</a:t>
                      </a:r>
                      <a:endParaRPr sz="800" u="none" cap="none" strike="noStrike">
                        <a:solidFill>
                          <a:schemeClr val="dk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Hex Code</a:t>
                      </a:r>
                      <a:endParaRPr sz="800" u="none" cap="none" strike="noStrike">
                        <a:solidFill>
                          <a:schemeClr val="dk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RGB Code</a:t>
                      </a:r>
                      <a:endParaRPr sz="800" u="none" cap="none" strike="noStrike">
                        <a:solidFill>
                          <a:schemeClr val="dk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Arial"/>
                          <a:ea typeface="Arial"/>
                          <a:cs typeface="Arial"/>
                          <a:sym typeface="Arial"/>
                        </a:rPr>
                        <a:t>Navy</a:t>
                      </a:r>
                      <a:endParaRPr sz="800" u="none" cap="none" strike="noStrike">
                        <a:solidFill>
                          <a:schemeClr val="lt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dk1"/>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0b315b</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11_49_91</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Arial"/>
                          <a:ea typeface="Arial"/>
                          <a:cs typeface="Arial"/>
                          <a:sym typeface="Arial"/>
                        </a:rPr>
                        <a:t>Blue</a:t>
                      </a:r>
                      <a:endParaRPr sz="800" u="none" cap="none" strike="noStrike">
                        <a:solidFill>
                          <a:schemeClr val="lt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22779f</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34_119_159</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White</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ffffff</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225_225_225</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2"/>
                          </a:solidFill>
                          <a:latin typeface="Arial"/>
                          <a:ea typeface="Arial"/>
                          <a:cs typeface="Arial"/>
                          <a:sym typeface="Arial"/>
                        </a:rPr>
                        <a:t>Accent colors </a:t>
                      </a:r>
                      <a:endParaRPr i="0" sz="800" u="none" cap="none" strike="noStrike">
                        <a:solidFill>
                          <a:schemeClr val="dk2"/>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2"/>
                          </a:solidFill>
                          <a:latin typeface="Arial"/>
                          <a:ea typeface="Arial"/>
                          <a:cs typeface="Arial"/>
                          <a:sym typeface="Arial"/>
                        </a:rPr>
                        <a:t>Gold</a:t>
                      </a:r>
                      <a:endParaRPr sz="800" u="none" cap="none" strike="noStrike">
                        <a:solidFill>
                          <a:schemeClr val="dk2"/>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ffaa30</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255_170_48</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Arial"/>
                          <a:ea typeface="Arial"/>
                          <a:cs typeface="Arial"/>
                          <a:sym typeface="Arial"/>
                        </a:rPr>
                        <a:t>Green</a:t>
                      </a:r>
                      <a:endParaRPr sz="800" u="none" cap="none" strike="noStrike">
                        <a:solidFill>
                          <a:schemeClr val="lt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398635</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57_134_53</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Arial"/>
                          <a:ea typeface="Arial"/>
                          <a:cs typeface="Arial"/>
                          <a:sym typeface="Arial"/>
                        </a:rPr>
                        <a:t>Lt. Blue</a:t>
                      </a:r>
                      <a:endParaRPr sz="800" u="none" cap="none" strike="noStrike">
                        <a:solidFill>
                          <a:schemeClr val="lt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47aad8</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71_170_216</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Arial"/>
                          <a:ea typeface="Arial"/>
                          <a:cs typeface="Arial"/>
                          <a:sym typeface="Arial"/>
                        </a:rPr>
                        <a:t>Red</a:t>
                      </a:r>
                      <a:endParaRPr sz="800" u="none" cap="none" strike="noStrike">
                        <a:solidFill>
                          <a:schemeClr val="lt1"/>
                        </a:solidFill>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D223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7d2233</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125_34_51</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3075">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Grey</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6E6E6"/>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e6e6e6</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230_230_230 </a:t>
                      </a:r>
                      <a:endParaRPr sz="800" u="none" cap="none" strike="noStrike">
                        <a:latin typeface="Arial"/>
                        <a:ea typeface="Arial"/>
                        <a:cs typeface="Arial"/>
                        <a:sym typeface="Arial"/>
                      </a:endParaRPr>
                    </a:p>
                  </a:txBody>
                  <a:tcPr marT="47625" marB="47625" marR="47625" marL="476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80" name="Google Shape;80;p17"/>
          <p:cNvSpPr txBox="1"/>
          <p:nvPr/>
        </p:nvSpPr>
        <p:spPr>
          <a:xfrm>
            <a:off x="742950" y="4244546"/>
            <a:ext cx="71763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1" lang="en" sz="1400" u="none" cap="none" strike="noStrike">
                <a:solidFill>
                  <a:schemeClr val="dk1"/>
                </a:solidFill>
                <a:latin typeface="Arial"/>
                <a:ea typeface="Arial"/>
                <a:cs typeface="Arial"/>
                <a:sym typeface="Arial"/>
              </a:rPr>
              <a:t>*This slide is for user reference only and should never be included in final slide decks </a:t>
            </a:r>
            <a:endParaRPr b="1" i="1" sz="14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s SDP Branding">
  <p:cSld name="Fonts SDP Branding">
    <p:spTree>
      <p:nvGrpSpPr>
        <p:cNvPr id="81" name="Shape 81"/>
        <p:cNvGrpSpPr/>
        <p:nvPr/>
      </p:nvGrpSpPr>
      <p:grpSpPr>
        <a:xfrm>
          <a:off x="0" y="0"/>
          <a:ext cx="0" cy="0"/>
          <a:chOff x="0" y="0"/>
          <a:chExt cx="0" cy="0"/>
        </a:xfrm>
      </p:grpSpPr>
      <p:sp>
        <p:nvSpPr>
          <p:cNvPr id="82" name="Google Shape;82;p18"/>
          <p:cNvSpPr txBox="1"/>
          <p:nvPr/>
        </p:nvSpPr>
        <p:spPr>
          <a:xfrm>
            <a:off x="5900351" y="4767263"/>
            <a:ext cx="2614800" cy="2505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000000"/>
              </a:buClr>
              <a:buSzPts val="1100"/>
              <a:buFont typeface="Arial"/>
              <a:buNone/>
            </a:pPr>
            <a:r>
              <a:rPr b="0" i="0" lang="en" sz="1100" u="none" cap="none" strike="noStrike">
                <a:solidFill>
                  <a:schemeClr val="dk2"/>
                </a:solidFill>
                <a:latin typeface="Arial"/>
                <a:ea typeface="Arial"/>
                <a:cs typeface="Arial"/>
                <a:sym typeface="Arial"/>
              </a:rPr>
              <a:t>     School District of Philadelphia     </a:t>
            </a:r>
            <a:fld id="{00000000-1234-1234-1234-123412341234}" type="slidenum">
              <a:rPr b="0" i="0" lang="en" sz="1100" u="none" cap="none" strike="noStrike">
                <a:solidFill>
                  <a:schemeClr val="dk2"/>
                </a:solidFill>
                <a:latin typeface="Arial"/>
                <a:ea typeface="Arial"/>
                <a:cs typeface="Arial"/>
                <a:sym typeface="Arial"/>
              </a:rPr>
              <a:t>‹#›</a:t>
            </a:fld>
            <a:endParaRPr b="0" i="0" sz="1100" u="none" cap="none" strike="noStrike">
              <a:solidFill>
                <a:schemeClr val="dk2"/>
              </a:solidFill>
              <a:latin typeface="Arial"/>
              <a:ea typeface="Arial"/>
              <a:cs typeface="Arial"/>
              <a:sym typeface="Arial"/>
            </a:endParaRPr>
          </a:p>
        </p:txBody>
      </p:sp>
      <p:cxnSp>
        <p:nvCxnSpPr>
          <p:cNvPr id="83" name="Google Shape;83;p18"/>
          <p:cNvCxnSpPr/>
          <p:nvPr/>
        </p:nvCxnSpPr>
        <p:spPr>
          <a:xfrm>
            <a:off x="742950" y="4767263"/>
            <a:ext cx="7692300" cy="900"/>
          </a:xfrm>
          <a:prstGeom prst="straightConnector1">
            <a:avLst/>
          </a:prstGeom>
          <a:noFill/>
          <a:ln cap="flat" cmpd="sng" w="9525">
            <a:solidFill>
              <a:schemeClr val="dk2"/>
            </a:solidFill>
            <a:prstDash val="solid"/>
            <a:miter lim="8000"/>
            <a:headEnd len="sm" w="sm" type="none"/>
            <a:tailEnd len="sm" w="sm" type="none"/>
          </a:ln>
        </p:spPr>
      </p:cxnSp>
      <p:sp>
        <p:nvSpPr>
          <p:cNvPr id="84" name="Google Shape;84;p18"/>
          <p:cNvSpPr/>
          <p:nvPr/>
        </p:nvSpPr>
        <p:spPr>
          <a:xfrm>
            <a:off x="478865" y="325973"/>
            <a:ext cx="6478500" cy="531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B315B"/>
              </a:buClr>
              <a:buSzPts val="3000"/>
              <a:buFont typeface="Arial"/>
              <a:buNone/>
            </a:pPr>
            <a:r>
              <a:rPr b="1" i="0" lang="en" sz="3000" u="none" cap="none" strike="noStrike">
                <a:solidFill>
                  <a:schemeClr val="dk2"/>
                </a:solidFill>
                <a:latin typeface="Arial"/>
                <a:ea typeface="Arial"/>
                <a:cs typeface="Arial"/>
                <a:sym typeface="Arial"/>
              </a:rPr>
              <a:t>Fonts*</a:t>
            </a:r>
            <a:endParaRPr b="0" i="0" sz="1100" u="none" cap="none" strike="noStrike">
              <a:solidFill>
                <a:schemeClr val="dk2"/>
              </a:solidFill>
              <a:latin typeface="Arial"/>
              <a:ea typeface="Arial"/>
              <a:cs typeface="Arial"/>
              <a:sym typeface="Arial"/>
            </a:endParaRPr>
          </a:p>
        </p:txBody>
      </p:sp>
      <p:sp>
        <p:nvSpPr>
          <p:cNvPr id="85" name="Google Shape;85;p18"/>
          <p:cNvSpPr/>
          <p:nvPr/>
        </p:nvSpPr>
        <p:spPr>
          <a:xfrm>
            <a:off x="832538" y="923486"/>
            <a:ext cx="7086600" cy="4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22779F"/>
              </a:buClr>
              <a:buSzPts val="2400"/>
              <a:buFont typeface="Arial"/>
              <a:buNone/>
            </a:pPr>
            <a:r>
              <a:rPr b="0" i="0" lang="en" sz="2400" u="none" cap="none" strike="noStrike">
                <a:solidFill>
                  <a:schemeClr val="accent2"/>
                </a:solidFill>
                <a:latin typeface="Arial"/>
                <a:ea typeface="Arial"/>
                <a:cs typeface="Arial"/>
                <a:sym typeface="Arial"/>
              </a:rPr>
              <a:t>Example fonts</a:t>
            </a:r>
            <a:endParaRPr b="0" i="0" sz="1100" u="none" cap="none" strike="noStrike">
              <a:solidFill>
                <a:schemeClr val="accent2"/>
              </a:solidFill>
              <a:latin typeface="Arial"/>
              <a:ea typeface="Arial"/>
              <a:cs typeface="Arial"/>
              <a:sym typeface="Arial"/>
            </a:endParaRPr>
          </a:p>
        </p:txBody>
      </p:sp>
      <p:sp>
        <p:nvSpPr>
          <p:cNvPr id="86" name="Google Shape;86;p18"/>
          <p:cNvSpPr/>
          <p:nvPr/>
        </p:nvSpPr>
        <p:spPr>
          <a:xfrm>
            <a:off x="1136291" y="1582300"/>
            <a:ext cx="7478400" cy="2562300"/>
          </a:xfrm>
          <a:prstGeom prst="rect">
            <a:avLst/>
          </a:prstGeom>
          <a:noFill/>
          <a:ln>
            <a:noFill/>
          </a:ln>
        </p:spPr>
        <p:txBody>
          <a:bodyPr anchorCtr="0" anchor="t" bIns="34250" lIns="68575" spcFirstLastPara="1" rIns="68575" wrap="square" tIns="34250">
            <a:noAutofit/>
          </a:bodyPr>
          <a:lstStyle/>
          <a:p>
            <a:pPr indent="-361950" lvl="0" marL="457200" marR="0" rtl="0" algn="l">
              <a:lnSpc>
                <a:spcPct val="100000"/>
              </a:lnSpc>
              <a:spcBef>
                <a:spcPts val="0"/>
              </a:spcBef>
              <a:spcAft>
                <a:spcPts val="0"/>
              </a:spcAft>
              <a:buClr>
                <a:srgbClr val="0B315B"/>
              </a:buClr>
              <a:buSzPts val="1500"/>
              <a:buFont typeface="Arial"/>
              <a:buChar char="●"/>
            </a:pPr>
            <a:r>
              <a:rPr b="0" i="0" lang="en" sz="2000" u="none" cap="none" strike="noStrike">
                <a:solidFill>
                  <a:schemeClr val="dk1"/>
                </a:solidFill>
                <a:latin typeface="Arial"/>
                <a:ea typeface="Arial"/>
                <a:cs typeface="Arial"/>
                <a:sym typeface="Arial"/>
              </a:rPr>
              <a:t>Decks: </a:t>
            </a:r>
            <a:endParaRPr b="0" i="0" sz="2000" u="none" cap="none" strike="noStrike">
              <a:solidFill>
                <a:schemeClr val="dk1"/>
              </a:solidFill>
              <a:latin typeface="Arial"/>
              <a:ea typeface="Arial"/>
              <a:cs typeface="Arial"/>
              <a:sym typeface="Arial"/>
            </a:endParaRPr>
          </a:p>
          <a:p>
            <a:pPr indent="-260350" lvl="1" marL="685800" marR="0" rtl="0" algn="l">
              <a:lnSpc>
                <a:spcPct val="100000"/>
              </a:lnSpc>
              <a:spcBef>
                <a:spcPts val="0"/>
              </a:spcBef>
              <a:spcAft>
                <a:spcPts val="0"/>
              </a:spcAft>
              <a:buClr>
                <a:srgbClr val="0B315B"/>
              </a:buClr>
              <a:buSzPts val="1100"/>
              <a:buFont typeface="Arial"/>
              <a:buChar char="○"/>
            </a:pPr>
            <a:r>
              <a:rPr b="0" i="0" lang="en" sz="1100" u="none" cap="none" strike="noStrike">
                <a:solidFill>
                  <a:schemeClr val="dk1"/>
                </a:solidFill>
                <a:highlight>
                  <a:srgbClr val="FFFFFF"/>
                </a:highlight>
                <a:latin typeface="Arial"/>
                <a:ea typeface="Arial"/>
                <a:cs typeface="Arial"/>
                <a:sym typeface="Arial"/>
              </a:rPr>
              <a:t>Arial, in regular &amp; bold weights</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chemeClr val="dk1"/>
              </a:solidFill>
              <a:latin typeface="Arial"/>
              <a:ea typeface="Arial"/>
              <a:cs typeface="Arial"/>
              <a:sym typeface="Arial"/>
            </a:endParaRPr>
          </a:p>
          <a:p>
            <a:pPr indent="-361950" lvl="0" marL="457200" marR="0" rtl="0" algn="l">
              <a:lnSpc>
                <a:spcPct val="100000"/>
              </a:lnSpc>
              <a:spcBef>
                <a:spcPts val="0"/>
              </a:spcBef>
              <a:spcAft>
                <a:spcPts val="0"/>
              </a:spcAft>
              <a:buClr>
                <a:srgbClr val="0B315B"/>
              </a:buClr>
              <a:buSzPts val="1500"/>
              <a:buFont typeface="Arial"/>
              <a:buChar char="●"/>
            </a:pPr>
            <a:r>
              <a:rPr b="0" i="0" lang="en" sz="2000" u="none" cap="none" strike="noStrike">
                <a:solidFill>
                  <a:schemeClr val="dk1"/>
                </a:solidFill>
                <a:latin typeface="Arial"/>
                <a:ea typeface="Arial"/>
                <a:cs typeface="Arial"/>
                <a:sym typeface="Arial"/>
              </a:rPr>
              <a:t>Websites: </a:t>
            </a:r>
            <a:endParaRPr b="0" i="0" sz="2000" u="none" cap="none" strike="noStrike">
              <a:solidFill>
                <a:schemeClr val="dk1"/>
              </a:solidFill>
              <a:latin typeface="Arial"/>
              <a:ea typeface="Arial"/>
              <a:cs typeface="Arial"/>
              <a:sym typeface="Arial"/>
            </a:endParaRPr>
          </a:p>
          <a:p>
            <a:pPr indent="-260350" lvl="1" marL="685800" marR="0" rtl="0" algn="l">
              <a:lnSpc>
                <a:spcPct val="100000"/>
              </a:lnSpc>
              <a:spcBef>
                <a:spcPts val="0"/>
              </a:spcBef>
              <a:spcAft>
                <a:spcPts val="0"/>
              </a:spcAft>
              <a:buClr>
                <a:srgbClr val="0B315B"/>
              </a:buClr>
              <a:buSzPts val="1100"/>
              <a:buFont typeface="Arial"/>
              <a:buChar char="○"/>
            </a:pPr>
            <a:r>
              <a:rPr b="0" i="0" lang="en" sz="1100" u="none" cap="none" strike="noStrike">
                <a:solidFill>
                  <a:schemeClr val="dk1"/>
                </a:solidFill>
                <a:highlight>
                  <a:srgbClr val="FFFFFF"/>
                </a:highlight>
                <a:latin typeface="Arial"/>
                <a:ea typeface="Arial"/>
                <a:cs typeface="Arial"/>
                <a:sym typeface="Arial"/>
              </a:rPr>
              <a:t>Usual, in medium &amp; extra bold weights</a:t>
            </a:r>
            <a:endParaRPr b="0" i="0" sz="1100" u="none" cap="none" strike="noStrike">
              <a:solidFill>
                <a:schemeClr val="dk1"/>
              </a:solidFill>
              <a:highlight>
                <a:srgbClr val="FFFFFF"/>
              </a:highlight>
              <a:latin typeface="Arial"/>
              <a:ea typeface="Arial"/>
              <a:cs typeface="Arial"/>
              <a:sym typeface="Arial"/>
            </a:endParaRPr>
          </a:p>
        </p:txBody>
      </p:sp>
      <p:sp>
        <p:nvSpPr>
          <p:cNvPr id="87" name="Google Shape;87;p18"/>
          <p:cNvSpPr txBox="1"/>
          <p:nvPr/>
        </p:nvSpPr>
        <p:spPr>
          <a:xfrm>
            <a:off x="742950" y="4244546"/>
            <a:ext cx="71763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1" lang="en" sz="1400" u="none" cap="none" strike="noStrike">
                <a:solidFill>
                  <a:schemeClr val="dk1"/>
                </a:solidFill>
                <a:latin typeface="Arial"/>
                <a:ea typeface="Arial"/>
                <a:cs typeface="Arial"/>
                <a:sym typeface="Arial"/>
              </a:rPr>
              <a:t>*This slide is for user reference only and should never be included in final slide decks </a:t>
            </a:r>
            <a:endParaRPr b="1" i="1" sz="14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8" name="Shape 88"/>
        <p:cNvGrpSpPr/>
        <p:nvPr/>
      </p:nvGrpSpPr>
      <p:grpSpPr>
        <a:xfrm>
          <a:off x="0" y="0"/>
          <a:ext cx="0" cy="0"/>
          <a:chOff x="0" y="0"/>
          <a:chExt cx="0" cy="0"/>
        </a:xfrm>
      </p:grpSpPr>
      <p:sp>
        <p:nvSpPr>
          <p:cNvPr id="89" name="Google Shape;89;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9pPr>
          </a:lstStyle>
          <a:p/>
        </p:txBody>
      </p:sp>
      <p:sp>
        <p:nvSpPr>
          <p:cNvPr id="90" name="Google Shape;90;p19"/>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91" name="Google Shape;9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2" name="Shape 92"/>
        <p:cNvGrpSpPr/>
        <p:nvPr/>
      </p:nvGrpSpPr>
      <p:grpSpPr>
        <a:xfrm>
          <a:off x="0" y="0"/>
          <a:ext cx="0" cy="0"/>
          <a:chOff x="0" y="0"/>
          <a:chExt cx="0" cy="0"/>
        </a:xfrm>
      </p:grpSpPr>
      <p:sp>
        <p:nvSpPr>
          <p:cNvPr id="93" name="Google Shape;93;p20"/>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lvl1pPr lvl="0"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1pPr>
            <a:lvl2pPr lvl="1"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2pPr>
            <a:lvl3pPr lvl="2"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3pPr>
            <a:lvl4pPr lvl="3"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4pPr>
            <a:lvl5pPr lvl="4"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5pPr>
            <a:lvl6pPr lvl="5"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6pPr>
            <a:lvl7pPr lvl="6"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7pPr>
            <a:lvl8pPr lvl="7"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8pPr>
            <a:lvl9pPr lvl="8"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9pPr>
          </a:lstStyle>
          <a:p/>
        </p:txBody>
      </p:sp>
      <p:sp>
        <p:nvSpPr>
          <p:cNvPr id="94" name="Google Shape;94;p20"/>
          <p:cNvSpPr txBox="1"/>
          <p:nvPr>
            <p:ph idx="1" type="body"/>
          </p:nvPr>
        </p:nvSpPr>
        <p:spPr>
          <a:xfrm>
            <a:off x="685797" y="1508760"/>
            <a:ext cx="3657600" cy="3154800"/>
          </a:xfrm>
          <a:prstGeom prst="rect">
            <a:avLst/>
          </a:prstGeom>
          <a:noFill/>
          <a:ln>
            <a:noFill/>
          </a:ln>
        </p:spPr>
        <p:txBody>
          <a:bodyPr anchorCtr="0" anchor="t" bIns="45700" lIns="91425" spcFirstLastPara="1" rIns="91425" wrap="square" tIns="45700">
            <a:noAutofit/>
          </a:bodyPr>
          <a:lstStyle>
            <a:lvl1pPr indent="-368300" lvl="0" marL="457200" marR="0" rtl="0" algn="l">
              <a:lnSpc>
                <a:spcPct val="90000"/>
              </a:lnSpc>
              <a:spcBef>
                <a:spcPts val="1200"/>
              </a:spcBef>
              <a:spcAft>
                <a:spcPts val="0"/>
              </a:spcAft>
              <a:buClr>
                <a:schemeClr val="lt1"/>
              </a:buClr>
              <a:buSzPts val="2200"/>
              <a:buFont typeface="Noto Sans Symbols"/>
              <a:buChar char="▪"/>
              <a:defRPr b="0" i="0" sz="2200" u="none" cap="none" strike="noStrike">
                <a:solidFill>
                  <a:schemeClr val="lt1"/>
                </a:solidFill>
                <a:latin typeface="Corbel"/>
                <a:ea typeface="Corbel"/>
                <a:cs typeface="Corbel"/>
                <a:sym typeface="Corbel"/>
              </a:defRPr>
            </a:lvl1pPr>
            <a:lvl2pPr indent="-355600" lvl="1" marL="914400" marR="0" rtl="0" algn="l">
              <a:lnSpc>
                <a:spcPct val="90000"/>
              </a:lnSpc>
              <a:spcBef>
                <a:spcPts val="200"/>
              </a:spcBef>
              <a:spcAft>
                <a:spcPts val="0"/>
              </a:spcAft>
              <a:buClr>
                <a:schemeClr val="lt1"/>
              </a:buClr>
              <a:buSzPts val="2000"/>
              <a:buFont typeface="Noto Sans Symbols"/>
              <a:buChar char="▪"/>
              <a:defRPr b="0" i="0" sz="2000" u="none" cap="none" strike="noStrike">
                <a:solidFill>
                  <a:schemeClr val="lt1"/>
                </a:solidFill>
                <a:latin typeface="Corbel"/>
                <a:ea typeface="Corbel"/>
                <a:cs typeface="Corbel"/>
                <a:sym typeface="Corbel"/>
              </a:defRPr>
            </a:lvl2pPr>
            <a:lvl3pPr indent="-342900" lvl="2" marL="1371600" marR="0" rtl="0" algn="l">
              <a:lnSpc>
                <a:spcPct val="90000"/>
              </a:lnSpc>
              <a:spcBef>
                <a:spcPts val="400"/>
              </a:spcBef>
              <a:spcAft>
                <a:spcPts val="0"/>
              </a:spcAft>
              <a:buClr>
                <a:schemeClr val="lt1"/>
              </a:buClr>
              <a:buSzPts val="1800"/>
              <a:buFont typeface="Noto Sans Symbols"/>
              <a:buChar char="▪"/>
              <a:defRPr b="0" i="0" sz="1800" u="none" cap="none" strike="noStrike">
                <a:solidFill>
                  <a:schemeClr val="lt1"/>
                </a:solidFill>
                <a:latin typeface="Corbel"/>
                <a:ea typeface="Corbel"/>
                <a:cs typeface="Corbel"/>
                <a:sym typeface="Corbel"/>
              </a:defRPr>
            </a:lvl3pPr>
            <a:lvl4pPr indent="-330200" lvl="3" marL="18288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4pPr>
            <a:lvl5pPr indent="-330200" lvl="4" marL="22860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5pPr>
            <a:lvl6pPr indent="-330200" lvl="5" marL="27432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6pPr>
            <a:lvl7pPr indent="-330200" lvl="6" marL="32004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lnSpc>
                <a:spcPct val="90000"/>
              </a:lnSpc>
              <a:spcBef>
                <a:spcPts val="400"/>
              </a:spcBef>
              <a:spcAft>
                <a:spcPts val="40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95" name="Google Shape;95;p20"/>
          <p:cNvSpPr txBox="1"/>
          <p:nvPr>
            <p:ph idx="2" type="body"/>
          </p:nvPr>
        </p:nvSpPr>
        <p:spPr>
          <a:xfrm>
            <a:off x="4800600" y="1508760"/>
            <a:ext cx="3657600" cy="3154800"/>
          </a:xfrm>
          <a:prstGeom prst="rect">
            <a:avLst/>
          </a:prstGeom>
          <a:noFill/>
          <a:ln>
            <a:noFill/>
          </a:ln>
        </p:spPr>
        <p:txBody>
          <a:bodyPr anchorCtr="0" anchor="t" bIns="45700" lIns="91425" spcFirstLastPara="1" rIns="91425" wrap="square" tIns="45700">
            <a:noAutofit/>
          </a:bodyPr>
          <a:lstStyle>
            <a:lvl1pPr indent="-368300" lvl="0" marL="457200" marR="0" rtl="0" algn="l">
              <a:lnSpc>
                <a:spcPct val="90000"/>
              </a:lnSpc>
              <a:spcBef>
                <a:spcPts val="1200"/>
              </a:spcBef>
              <a:spcAft>
                <a:spcPts val="0"/>
              </a:spcAft>
              <a:buClr>
                <a:schemeClr val="lt1"/>
              </a:buClr>
              <a:buSzPts val="2200"/>
              <a:buFont typeface="Noto Sans Symbols"/>
              <a:buChar char="▪"/>
              <a:defRPr b="0" i="0" sz="2200" u="none" cap="none" strike="noStrike">
                <a:solidFill>
                  <a:schemeClr val="lt1"/>
                </a:solidFill>
                <a:latin typeface="Corbel"/>
                <a:ea typeface="Corbel"/>
                <a:cs typeface="Corbel"/>
                <a:sym typeface="Corbel"/>
              </a:defRPr>
            </a:lvl1pPr>
            <a:lvl2pPr indent="-355600" lvl="1" marL="914400" marR="0" rtl="0" algn="l">
              <a:lnSpc>
                <a:spcPct val="90000"/>
              </a:lnSpc>
              <a:spcBef>
                <a:spcPts val="200"/>
              </a:spcBef>
              <a:spcAft>
                <a:spcPts val="0"/>
              </a:spcAft>
              <a:buClr>
                <a:schemeClr val="lt1"/>
              </a:buClr>
              <a:buSzPts val="2000"/>
              <a:buFont typeface="Noto Sans Symbols"/>
              <a:buChar char="▪"/>
              <a:defRPr b="0" i="0" sz="2000" u="none" cap="none" strike="noStrike">
                <a:solidFill>
                  <a:schemeClr val="lt1"/>
                </a:solidFill>
                <a:latin typeface="Corbel"/>
                <a:ea typeface="Corbel"/>
                <a:cs typeface="Corbel"/>
                <a:sym typeface="Corbel"/>
              </a:defRPr>
            </a:lvl2pPr>
            <a:lvl3pPr indent="-342900" lvl="2" marL="1371600" marR="0" rtl="0" algn="l">
              <a:lnSpc>
                <a:spcPct val="90000"/>
              </a:lnSpc>
              <a:spcBef>
                <a:spcPts val="400"/>
              </a:spcBef>
              <a:spcAft>
                <a:spcPts val="0"/>
              </a:spcAft>
              <a:buClr>
                <a:schemeClr val="lt1"/>
              </a:buClr>
              <a:buSzPts val="1800"/>
              <a:buFont typeface="Noto Sans Symbols"/>
              <a:buChar char="▪"/>
              <a:defRPr b="0" i="0" sz="1800" u="none" cap="none" strike="noStrike">
                <a:solidFill>
                  <a:schemeClr val="lt1"/>
                </a:solidFill>
                <a:latin typeface="Corbel"/>
                <a:ea typeface="Corbel"/>
                <a:cs typeface="Corbel"/>
                <a:sym typeface="Corbel"/>
              </a:defRPr>
            </a:lvl3pPr>
            <a:lvl4pPr indent="-330200" lvl="3" marL="18288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4pPr>
            <a:lvl5pPr indent="-330200" lvl="4" marL="22860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5pPr>
            <a:lvl6pPr indent="-330200" lvl="5" marL="27432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6pPr>
            <a:lvl7pPr indent="-330200" lvl="6" marL="32004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lnSpc>
                <a:spcPct val="90000"/>
              </a:lnSpc>
              <a:spcBef>
                <a:spcPts val="400"/>
              </a:spcBef>
              <a:spcAft>
                <a:spcPts val="40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96" name="Google Shape;96;p20"/>
          <p:cNvSpPr txBox="1"/>
          <p:nvPr>
            <p:ph idx="10" type="dt"/>
          </p:nvPr>
        </p:nvSpPr>
        <p:spPr>
          <a:xfrm>
            <a:off x="681037" y="4817269"/>
            <a:ext cx="2595600" cy="273900"/>
          </a:xfrm>
          <a:prstGeom prst="rect">
            <a:avLst/>
          </a:prstGeom>
          <a:noFill/>
          <a:ln>
            <a:noFill/>
          </a:ln>
        </p:spPr>
        <p:txBody>
          <a:bodyPr anchorCtr="0" anchor="ctr" bIns="45700" lIns="91425" spcFirstLastPara="1" rIns="45700"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97" name="Google Shape;97;p20"/>
          <p:cNvSpPr txBox="1"/>
          <p:nvPr>
            <p:ph idx="11" type="ftr"/>
          </p:nvPr>
        </p:nvSpPr>
        <p:spPr>
          <a:xfrm>
            <a:off x="4191000" y="4817269"/>
            <a:ext cx="40608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98" name="Google Shape;98;p20"/>
          <p:cNvSpPr txBox="1"/>
          <p:nvPr>
            <p:ph idx="12" type="sldNum"/>
          </p:nvPr>
        </p:nvSpPr>
        <p:spPr>
          <a:xfrm>
            <a:off x="8264525" y="4817269"/>
            <a:ext cx="709500" cy="273900"/>
          </a:xfrm>
          <a:prstGeom prst="rect">
            <a:avLst/>
          </a:prstGeom>
          <a:noFill/>
          <a:ln>
            <a:noFill/>
          </a:ln>
        </p:spPr>
        <p:txBody>
          <a:bodyPr anchorCtr="0" anchor="ctr" bIns="45700" lIns="45700" spcFirstLastPara="1" rIns="91425" wrap="square" tIns="45700">
            <a:noAutofit/>
          </a:bodyPr>
          <a:lstStyle>
            <a:lvl1pPr indent="0" lvl="0"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1pPr>
            <a:lvl2pPr indent="0" lvl="1"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2pPr>
            <a:lvl3pPr indent="0" lvl="2"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3pPr>
            <a:lvl4pPr indent="0" lvl="3"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4pPr>
            <a:lvl5pPr indent="0" lvl="4"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5pPr>
            <a:lvl6pPr indent="0" lvl="5"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6pPr>
            <a:lvl7pPr indent="0" lvl="6"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7pPr>
            <a:lvl8pPr indent="0" lvl="7"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8pPr>
            <a:lvl9pPr indent="0" lvl="8"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99" name="Shape 99"/>
        <p:cNvGrpSpPr/>
        <p:nvPr/>
      </p:nvGrpSpPr>
      <p:grpSpPr>
        <a:xfrm>
          <a:off x="0" y="0"/>
          <a:ext cx="0" cy="0"/>
          <a:chOff x="0" y="0"/>
          <a:chExt cx="0" cy="0"/>
        </a:xfrm>
      </p:grpSpPr>
      <p:sp>
        <p:nvSpPr>
          <p:cNvPr id="100" name="Google Shape;100;p21"/>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lvl1pPr lvl="0"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1pPr>
            <a:lvl2pPr lvl="1"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2pPr>
            <a:lvl3pPr lvl="2"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3pPr>
            <a:lvl4pPr lvl="3"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4pPr>
            <a:lvl5pPr lvl="4"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5pPr>
            <a:lvl6pPr lvl="5"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6pPr>
            <a:lvl7pPr lvl="6"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7pPr>
            <a:lvl8pPr lvl="7"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8pPr>
            <a:lvl9pPr lvl="8"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9pPr>
          </a:lstStyle>
          <a:p/>
        </p:txBody>
      </p:sp>
      <p:sp>
        <p:nvSpPr>
          <p:cNvPr id="101" name="Google Shape;101;p21"/>
          <p:cNvSpPr txBox="1"/>
          <p:nvPr>
            <p:ph idx="1" type="body"/>
          </p:nvPr>
        </p:nvSpPr>
        <p:spPr>
          <a:xfrm>
            <a:off x="685800" y="1508521"/>
            <a:ext cx="7772400" cy="3155100"/>
          </a:xfrm>
          <a:prstGeom prst="rect">
            <a:avLst/>
          </a:prstGeom>
          <a:noFill/>
          <a:ln>
            <a:noFill/>
          </a:ln>
        </p:spPr>
        <p:txBody>
          <a:bodyPr anchorCtr="0" anchor="t" bIns="45700" lIns="91425" spcFirstLastPara="1" rIns="91425" wrap="square" tIns="45700">
            <a:noAutofit/>
          </a:bodyPr>
          <a:lstStyle>
            <a:lvl1pPr indent="-368300" lvl="0" marL="457200" marR="0" rtl="0" algn="l">
              <a:lnSpc>
                <a:spcPct val="90000"/>
              </a:lnSpc>
              <a:spcBef>
                <a:spcPts val="1200"/>
              </a:spcBef>
              <a:spcAft>
                <a:spcPts val="0"/>
              </a:spcAft>
              <a:buClr>
                <a:schemeClr val="lt1"/>
              </a:buClr>
              <a:buSzPts val="2200"/>
              <a:buFont typeface="Noto Sans Symbols"/>
              <a:buChar char="▪"/>
              <a:defRPr b="0" i="0" sz="2200" u="none" cap="none" strike="noStrike">
                <a:solidFill>
                  <a:schemeClr val="lt1"/>
                </a:solidFill>
                <a:latin typeface="Corbel"/>
                <a:ea typeface="Corbel"/>
                <a:cs typeface="Corbel"/>
                <a:sym typeface="Corbel"/>
              </a:defRPr>
            </a:lvl1pPr>
            <a:lvl2pPr indent="-355600" lvl="1" marL="914400" marR="0" rtl="0" algn="l">
              <a:lnSpc>
                <a:spcPct val="90000"/>
              </a:lnSpc>
              <a:spcBef>
                <a:spcPts val="200"/>
              </a:spcBef>
              <a:spcAft>
                <a:spcPts val="0"/>
              </a:spcAft>
              <a:buClr>
                <a:schemeClr val="lt1"/>
              </a:buClr>
              <a:buSzPts val="2000"/>
              <a:buFont typeface="Noto Sans Symbols"/>
              <a:buChar char="▪"/>
              <a:defRPr b="0" i="0" sz="2000" u="none" cap="none" strike="noStrike">
                <a:solidFill>
                  <a:schemeClr val="lt1"/>
                </a:solidFill>
                <a:latin typeface="Corbel"/>
                <a:ea typeface="Corbel"/>
                <a:cs typeface="Corbel"/>
                <a:sym typeface="Corbel"/>
              </a:defRPr>
            </a:lvl2pPr>
            <a:lvl3pPr indent="-342900" lvl="2" marL="1371600" marR="0" rtl="0" algn="l">
              <a:lnSpc>
                <a:spcPct val="90000"/>
              </a:lnSpc>
              <a:spcBef>
                <a:spcPts val="400"/>
              </a:spcBef>
              <a:spcAft>
                <a:spcPts val="0"/>
              </a:spcAft>
              <a:buClr>
                <a:schemeClr val="lt1"/>
              </a:buClr>
              <a:buSzPts val="1800"/>
              <a:buFont typeface="Noto Sans Symbols"/>
              <a:buChar char="▪"/>
              <a:defRPr b="0" i="0" sz="1800" u="none" cap="none" strike="noStrike">
                <a:solidFill>
                  <a:schemeClr val="lt1"/>
                </a:solidFill>
                <a:latin typeface="Corbel"/>
                <a:ea typeface="Corbel"/>
                <a:cs typeface="Corbel"/>
                <a:sym typeface="Corbel"/>
              </a:defRPr>
            </a:lvl3pPr>
            <a:lvl4pPr indent="-330200" lvl="3" marL="18288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4pPr>
            <a:lvl5pPr indent="-330200" lvl="4" marL="22860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5pPr>
            <a:lvl6pPr indent="-330200" lvl="5" marL="27432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6pPr>
            <a:lvl7pPr indent="-330200" lvl="6" marL="32004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lnSpc>
                <a:spcPct val="90000"/>
              </a:lnSpc>
              <a:spcBef>
                <a:spcPts val="400"/>
              </a:spcBef>
              <a:spcAft>
                <a:spcPts val="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lnSpc>
                <a:spcPct val="90000"/>
              </a:lnSpc>
              <a:spcBef>
                <a:spcPts val="400"/>
              </a:spcBef>
              <a:spcAft>
                <a:spcPts val="400"/>
              </a:spcAft>
              <a:buClr>
                <a:schemeClr val="lt1"/>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102" name="Google Shape;102;p21"/>
          <p:cNvSpPr txBox="1"/>
          <p:nvPr>
            <p:ph idx="10" type="dt"/>
          </p:nvPr>
        </p:nvSpPr>
        <p:spPr>
          <a:xfrm>
            <a:off x="681037" y="4817269"/>
            <a:ext cx="2595600" cy="273900"/>
          </a:xfrm>
          <a:prstGeom prst="rect">
            <a:avLst/>
          </a:prstGeom>
          <a:noFill/>
          <a:ln>
            <a:noFill/>
          </a:ln>
        </p:spPr>
        <p:txBody>
          <a:bodyPr anchorCtr="0" anchor="ctr" bIns="45700" lIns="91425" spcFirstLastPara="1" rIns="45700"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103" name="Google Shape;103;p21"/>
          <p:cNvSpPr txBox="1"/>
          <p:nvPr>
            <p:ph idx="11" type="ftr"/>
          </p:nvPr>
        </p:nvSpPr>
        <p:spPr>
          <a:xfrm>
            <a:off x="4191000" y="4817269"/>
            <a:ext cx="40608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104" name="Google Shape;104;p21"/>
          <p:cNvSpPr txBox="1"/>
          <p:nvPr>
            <p:ph idx="12" type="sldNum"/>
          </p:nvPr>
        </p:nvSpPr>
        <p:spPr>
          <a:xfrm>
            <a:off x="8264525" y="4817269"/>
            <a:ext cx="709500" cy="273900"/>
          </a:xfrm>
          <a:prstGeom prst="rect">
            <a:avLst/>
          </a:prstGeom>
          <a:noFill/>
          <a:ln>
            <a:noFill/>
          </a:ln>
        </p:spPr>
        <p:txBody>
          <a:bodyPr anchorCtr="0" anchor="ctr" bIns="45700" lIns="45700" spcFirstLastPara="1" rIns="91425" wrap="square" tIns="45700">
            <a:noAutofit/>
          </a:bodyPr>
          <a:lstStyle>
            <a:lvl1pPr indent="0" lvl="0"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1pPr>
            <a:lvl2pPr indent="0" lvl="1"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2pPr>
            <a:lvl3pPr indent="0" lvl="2"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3pPr>
            <a:lvl4pPr indent="0" lvl="3"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4pPr>
            <a:lvl5pPr indent="0" lvl="4"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5pPr>
            <a:lvl6pPr indent="0" lvl="5"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6pPr>
            <a:lvl7pPr indent="0" lvl="6"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7pPr>
            <a:lvl8pPr indent="0" lvl="7"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8pPr>
            <a:lvl9pPr indent="0" lvl="8"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2"/>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lvl1pPr lvl="0"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1pPr>
            <a:lvl2pPr lvl="1"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2pPr>
            <a:lvl3pPr lvl="2"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3pPr>
            <a:lvl4pPr lvl="3"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4pPr>
            <a:lvl5pPr lvl="4"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5pPr>
            <a:lvl6pPr lvl="5"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6pPr>
            <a:lvl7pPr lvl="6"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7pPr>
            <a:lvl8pPr lvl="7"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8pPr>
            <a:lvl9pPr lvl="8" marR="0" rtl="0" algn="l">
              <a:lnSpc>
                <a:spcPct val="85000"/>
              </a:lnSpc>
              <a:spcBef>
                <a:spcPts val="0"/>
              </a:spcBef>
              <a:spcAft>
                <a:spcPts val="0"/>
              </a:spcAft>
              <a:buClr>
                <a:srgbClr val="000000"/>
              </a:buClr>
              <a:buSzPts val="1400"/>
              <a:buFont typeface="Arial"/>
              <a:buNone/>
              <a:defRPr b="0" i="0" sz="4000" u="none" cap="none" strike="noStrike">
                <a:solidFill>
                  <a:schemeClr val="dk2"/>
                </a:solidFill>
                <a:latin typeface="Corbel"/>
                <a:ea typeface="Corbel"/>
                <a:cs typeface="Corbel"/>
                <a:sym typeface="Corbel"/>
              </a:defRPr>
            </a:lvl9pPr>
          </a:lstStyle>
          <a:p/>
        </p:txBody>
      </p:sp>
      <p:sp>
        <p:nvSpPr>
          <p:cNvPr id="107" name="Google Shape;107;p22"/>
          <p:cNvSpPr txBox="1"/>
          <p:nvPr>
            <p:ph idx="10" type="dt"/>
          </p:nvPr>
        </p:nvSpPr>
        <p:spPr>
          <a:xfrm>
            <a:off x="681037" y="4817269"/>
            <a:ext cx="2595600" cy="273900"/>
          </a:xfrm>
          <a:prstGeom prst="rect">
            <a:avLst/>
          </a:prstGeom>
          <a:noFill/>
          <a:ln>
            <a:noFill/>
          </a:ln>
        </p:spPr>
        <p:txBody>
          <a:bodyPr anchorCtr="0" anchor="ctr" bIns="45700" lIns="91425" spcFirstLastPara="1" rIns="45700"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108" name="Google Shape;108;p22"/>
          <p:cNvSpPr txBox="1"/>
          <p:nvPr>
            <p:ph idx="11" type="ftr"/>
          </p:nvPr>
        </p:nvSpPr>
        <p:spPr>
          <a:xfrm>
            <a:off x="4191000" y="4817269"/>
            <a:ext cx="40608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109" name="Google Shape;109;p22"/>
          <p:cNvSpPr txBox="1"/>
          <p:nvPr>
            <p:ph idx="12" type="sldNum"/>
          </p:nvPr>
        </p:nvSpPr>
        <p:spPr>
          <a:xfrm>
            <a:off x="8264525" y="4817269"/>
            <a:ext cx="709500" cy="273900"/>
          </a:xfrm>
          <a:prstGeom prst="rect">
            <a:avLst/>
          </a:prstGeom>
          <a:noFill/>
          <a:ln>
            <a:noFill/>
          </a:ln>
        </p:spPr>
        <p:txBody>
          <a:bodyPr anchorCtr="0" anchor="ctr" bIns="45700" lIns="45700" spcFirstLastPara="1" rIns="91425" wrap="square" tIns="45700">
            <a:noAutofit/>
          </a:bodyPr>
          <a:lstStyle>
            <a:lvl1pPr indent="0" lvl="0"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1pPr>
            <a:lvl2pPr indent="0" lvl="1"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2pPr>
            <a:lvl3pPr indent="0" lvl="2"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3pPr>
            <a:lvl4pPr indent="0" lvl="3"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4pPr>
            <a:lvl5pPr indent="0" lvl="4"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5pPr>
            <a:lvl6pPr indent="0" lvl="5"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6pPr>
            <a:lvl7pPr indent="0" lvl="6"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7pPr>
            <a:lvl8pPr indent="0" lvl="7"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8pPr>
            <a:lvl9pPr indent="0" lvl="8" marL="0" marR="0" rtl="0" algn="l">
              <a:lnSpc>
                <a:spcPct val="100000"/>
              </a:lnSpc>
              <a:spcBef>
                <a:spcPts val="0"/>
              </a:spcBef>
              <a:spcAft>
                <a:spcPts val="0"/>
              </a:spcAft>
              <a:buClr>
                <a:schemeClr val="lt1"/>
              </a:buClr>
              <a:buSzPts val="1200"/>
              <a:buFont typeface="Corbel"/>
              <a:buNone/>
              <a:defRPr b="0" i="0" sz="12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idx="1" type="body"/>
          </p:nvPr>
        </p:nvSpPr>
        <p:spPr>
          <a:xfrm>
            <a:off x="1001600" y="1370850"/>
            <a:ext cx="6976200" cy="22956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SzPts val="2400"/>
              <a:buNone/>
            </a:pPr>
            <a:r>
              <a:rPr lang="en" sz="3000">
                <a:solidFill>
                  <a:schemeClr val="dk1"/>
                </a:solidFill>
              </a:rPr>
              <a:t>Schools should make a copy of this Google presentation and </a:t>
            </a:r>
            <a:r>
              <a:rPr lang="en" sz="3000">
                <a:solidFill>
                  <a:schemeClr val="dk1"/>
                </a:solidFill>
                <a:highlight>
                  <a:srgbClr val="FFFF00"/>
                </a:highlight>
              </a:rPr>
              <a:t>update it with their own school specific information in highlighted sections</a:t>
            </a:r>
            <a:r>
              <a:rPr lang="en" sz="3000">
                <a:solidFill>
                  <a:schemeClr val="dk1"/>
                </a:solidFill>
              </a:rPr>
              <a:t>, and delete this slide.</a:t>
            </a:r>
            <a:endParaRPr sz="30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ctrTitle"/>
          </p:nvPr>
        </p:nvSpPr>
        <p:spPr>
          <a:xfrm>
            <a:off x="274637" y="1625203"/>
            <a:ext cx="8602800" cy="130350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chemeClr val="dk2"/>
              </a:buClr>
              <a:buSzPts val="6000"/>
              <a:buFont typeface="Corbel"/>
              <a:buNone/>
            </a:pPr>
            <a:r>
              <a:rPr b="0" i="0" lang="en" sz="6000" u="none" cap="none" strike="noStrike">
                <a:solidFill>
                  <a:schemeClr val="dk2"/>
                </a:solidFill>
                <a:highlight>
                  <a:srgbClr val="FFFF00"/>
                </a:highlight>
                <a:latin typeface="Corbel"/>
                <a:ea typeface="Corbel"/>
                <a:cs typeface="Corbel"/>
                <a:sym typeface="Corbel"/>
              </a:rPr>
              <a:t>SCHOOL NAME HERE</a:t>
            </a:r>
            <a:endParaRPr b="0" i="0" sz="1400" u="none" cap="none" strike="noStrike">
              <a:solidFill>
                <a:srgbClr val="000000"/>
              </a:solidFill>
              <a:highlight>
                <a:srgbClr val="FFFF00"/>
              </a:highlight>
              <a:latin typeface="Arial"/>
              <a:ea typeface="Arial"/>
              <a:cs typeface="Arial"/>
              <a:sym typeface="Arial"/>
            </a:endParaRPr>
          </a:p>
        </p:txBody>
      </p:sp>
      <p:sp>
        <p:nvSpPr>
          <p:cNvPr id="120" name="Google Shape;120;p24"/>
          <p:cNvSpPr txBox="1"/>
          <p:nvPr>
            <p:ph idx="1" type="body"/>
          </p:nvPr>
        </p:nvSpPr>
        <p:spPr>
          <a:xfrm>
            <a:off x="1178125" y="2967875"/>
            <a:ext cx="6494100" cy="3963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4000"/>
              <a:buFont typeface="Noto Sans Symbols"/>
              <a:buNone/>
            </a:pPr>
            <a:r>
              <a:rPr b="0" i="0" lang="en" sz="4000" u="none" cap="none" strike="noStrike">
                <a:solidFill>
                  <a:schemeClr val="dk2"/>
                </a:solidFill>
                <a:latin typeface="Corbel"/>
                <a:ea typeface="Corbel"/>
                <a:cs typeface="Corbel"/>
                <a:sym typeface="Corbel"/>
              </a:rPr>
              <a:t>Annual Title I Meeting</a:t>
            </a:r>
            <a:endParaRPr b="0" i="0" sz="4000" u="none" cap="none" strike="noStrike">
              <a:solidFill>
                <a:schemeClr val="dk2"/>
              </a:solidFill>
              <a:latin typeface="Corbel"/>
              <a:ea typeface="Corbel"/>
              <a:cs typeface="Corbel"/>
              <a:sym typeface="Corbel"/>
            </a:endParaRPr>
          </a:p>
          <a:p>
            <a:pPr indent="0" lvl="0" marL="0" marR="0" rtl="0" algn="ctr">
              <a:lnSpc>
                <a:spcPct val="90000"/>
              </a:lnSpc>
              <a:spcBef>
                <a:spcPts val="0"/>
              </a:spcBef>
              <a:spcAft>
                <a:spcPts val="0"/>
              </a:spcAft>
              <a:buClr>
                <a:schemeClr val="lt1"/>
              </a:buClr>
              <a:buSzPts val="4000"/>
              <a:buFont typeface="Noto Sans Symbols"/>
              <a:buNone/>
            </a:pPr>
            <a:r>
              <a:rPr lang="en" sz="4000">
                <a:solidFill>
                  <a:schemeClr val="dk2"/>
                </a:solidFill>
                <a:highlight>
                  <a:srgbClr val="FFFF00"/>
                </a:highlight>
                <a:latin typeface="Corbel"/>
                <a:ea typeface="Corbel"/>
                <a:cs typeface="Corbel"/>
                <a:sym typeface="Corbel"/>
              </a:rPr>
              <a:t>Date</a:t>
            </a:r>
            <a:r>
              <a:rPr lang="en" sz="4000">
                <a:solidFill>
                  <a:schemeClr val="dk2"/>
                </a:solidFill>
                <a:latin typeface="Corbel"/>
                <a:ea typeface="Corbel"/>
                <a:cs typeface="Corbel"/>
                <a:sym typeface="Corbel"/>
              </a:rPr>
              <a:t>: </a:t>
            </a:r>
            <a:endParaRPr sz="4000">
              <a:solidFill>
                <a:schemeClr val="dk2"/>
              </a:solidFill>
              <a:latin typeface="Corbel"/>
              <a:ea typeface="Corbel"/>
              <a:cs typeface="Corbel"/>
              <a:sym typeface="Corbel"/>
            </a:endParaRPr>
          </a:p>
          <a:p>
            <a:pPr indent="0" lvl="0" marL="0" marR="0" rtl="0" algn="ctr">
              <a:lnSpc>
                <a:spcPct val="90000"/>
              </a:lnSpc>
              <a:spcBef>
                <a:spcPts val="0"/>
              </a:spcBef>
              <a:spcAft>
                <a:spcPts val="0"/>
              </a:spcAft>
              <a:buClr>
                <a:schemeClr val="lt1"/>
              </a:buClr>
              <a:buSzPts val="4000"/>
              <a:buFont typeface="Noto Sans Symbols"/>
              <a:buNone/>
            </a:pPr>
            <a:r>
              <a:t/>
            </a:r>
            <a:endParaRPr sz="4000">
              <a:solidFill>
                <a:schemeClr val="dk2"/>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nvSpPr>
        <p:spPr>
          <a:xfrm>
            <a:off x="685800" y="4686300"/>
            <a:ext cx="19050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26" name="Google Shape;126;p25"/>
          <p:cNvSpPr txBox="1"/>
          <p:nvPr>
            <p:ph type="title"/>
          </p:nvPr>
        </p:nvSpPr>
        <p:spPr>
          <a:xfrm>
            <a:off x="463925" y="239750"/>
            <a:ext cx="5385600" cy="1131000"/>
          </a:xfrm>
          <a:prstGeom prst="rect">
            <a:avLst/>
          </a:prstGeom>
          <a:noFill/>
          <a:ln>
            <a:noFill/>
          </a:ln>
        </p:spPr>
        <p:txBody>
          <a:bodyPr anchorCtr="0" anchor="ctr" bIns="44450" lIns="90475" spcFirstLastPara="1" rIns="90475" wrap="square" tIns="4445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WHAT IS TITLE I?</a:t>
            </a:r>
            <a:endParaRPr b="0" i="0" sz="1400" u="none" cap="none" strike="noStrike">
              <a:solidFill>
                <a:srgbClr val="000000"/>
              </a:solidFill>
              <a:latin typeface="Arial"/>
              <a:ea typeface="Arial"/>
              <a:cs typeface="Arial"/>
              <a:sym typeface="Arial"/>
            </a:endParaRPr>
          </a:p>
        </p:txBody>
      </p:sp>
      <p:sp>
        <p:nvSpPr>
          <p:cNvPr id="127" name="Google Shape;127;p25"/>
          <p:cNvSpPr txBox="1"/>
          <p:nvPr>
            <p:ph idx="1" type="body"/>
          </p:nvPr>
        </p:nvSpPr>
        <p:spPr>
          <a:xfrm>
            <a:off x="564175" y="1171700"/>
            <a:ext cx="8155800" cy="555900"/>
          </a:xfrm>
          <a:prstGeom prst="rect">
            <a:avLst/>
          </a:prstGeom>
          <a:noFill/>
          <a:ln>
            <a:noFill/>
          </a:ln>
        </p:spPr>
        <p:txBody>
          <a:bodyPr anchorCtr="0" anchor="t" bIns="44450" lIns="90475" spcFirstLastPara="1" rIns="90475" wrap="square" tIns="44450">
            <a:noAutofit/>
          </a:bodyPr>
          <a:lstStyle/>
          <a:p>
            <a:pPr indent="-182562" lvl="0" marL="182562" marR="0" rtl="0" algn="l">
              <a:lnSpc>
                <a:spcPct val="80000"/>
              </a:lnSpc>
              <a:spcBef>
                <a:spcPts val="0"/>
              </a:spcBef>
              <a:spcAft>
                <a:spcPts val="0"/>
              </a:spcAft>
              <a:buClr>
                <a:schemeClr val="dk2"/>
              </a:buClr>
              <a:buSzPts val="2400"/>
              <a:buFont typeface="Noto Sans Symbols"/>
              <a:buChar char="❖"/>
            </a:pPr>
            <a:r>
              <a:rPr b="0" i="0" lang="en" sz="2400" u="none" cap="none" strike="noStrike">
                <a:solidFill>
                  <a:schemeClr val="dk2"/>
                </a:solidFill>
                <a:latin typeface="Corbel"/>
                <a:ea typeface="Corbel"/>
                <a:cs typeface="Corbel"/>
                <a:sym typeface="Corbel"/>
              </a:rPr>
              <a:t>The federal government provides Title I funding to states each year.  These funds are disseminated to each School District (LEA). The District is then responsible for distributing these funds to all our schools based on two criteria: </a:t>
            </a:r>
            <a:endParaRPr>
              <a:solidFill>
                <a:schemeClr val="dk2"/>
              </a:solidFill>
            </a:endParaRPr>
          </a:p>
          <a:p>
            <a:pPr indent="-182562" lvl="1" marL="411162" marR="0" rtl="0" algn="l">
              <a:lnSpc>
                <a:spcPct val="80000"/>
              </a:lnSpc>
              <a:spcBef>
                <a:spcPts val="4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Formula based on low-income status</a:t>
            </a:r>
            <a:endParaRPr>
              <a:solidFill>
                <a:schemeClr val="dk2"/>
              </a:solidFill>
            </a:endParaRPr>
          </a:p>
          <a:p>
            <a:pPr indent="-182562" lvl="1" marL="411162" marR="0" rtl="0" algn="l">
              <a:lnSpc>
                <a:spcPct val="8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Title I School Designation</a:t>
            </a:r>
            <a:endParaRPr>
              <a:solidFill>
                <a:schemeClr val="dk2"/>
              </a:solidFill>
            </a:endParaRPr>
          </a:p>
          <a:p>
            <a:pPr indent="-182562" lvl="0" marL="182562" marR="0" rtl="0" algn="l">
              <a:lnSpc>
                <a:spcPct val="80000"/>
              </a:lnSpc>
              <a:spcBef>
                <a:spcPts val="1600"/>
              </a:spcBef>
              <a:spcAft>
                <a:spcPts val="0"/>
              </a:spcAft>
              <a:buClr>
                <a:schemeClr val="dk2"/>
              </a:buClr>
              <a:buSzPts val="2400"/>
              <a:buFont typeface="Noto Sans Symbols"/>
              <a:buChar char="❖"/>
            </a:pPr>
            <a:r>
              <a:rPr b="0" i="0" lang="en" sz="2400" u="none" cap="none" strike="noStrike">
                <a:solidFill>
                  <a:schemeClr val="dk2"/>
                </a:solidFill>
                <a:latin typeface="Corbel"/>
                <a:ea typeface="Corbel"/>
                <a:cs typeface="Corbel"/>
                <a:sym typeface="Corbel"/>
              </a:rPr>
              <a:t>Each Spring during the budget process, our school decides how best to use our Title I funds based on a needs assessment with the guidance of school leadership, parents and community members.</a:t>
            </a:r>
            <a:endParaRPr>
              <a:solidFill>
                <a:schemeClr val="dk2"/>
              </a:solidFil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animEffect filter="fade" transition="in">
                                      <p:cBhvr>
                                        <p:cTn dur="500"/>
                                        <p:tgtEl>
                                          <p:spTgt spid="1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animEffect filter="fade" transition="in">
                                      <p:cBhvr>
                                        <p:cTn dur="500"/>
                                        <p:tgtEl>
                                          <p:spTgt spid="12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2" st="2"/>
                                            </p:txEl>
                                          </p:spTgt>
                                        </p:tgtEl>
                                        <p:attrNameLst>
                                          <p:attrName>style.visibility</p:attrName>
                                        </p:attrNameLst>
                                      </p:cBhvr>
                                      <p:to>
                                        <p:strVal val="visible"/>
                                      </p:to>
                                    </p:set>
                                    <p:animEffect filter="fade" transition="in">
                                      <p:cBhvr>
                                        <p:cTn dur="500"/>
                                        <p:tgtEl>
                                          <p:spTgt spid="12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3" st="3"/>
                                            </p:txEl>
                                          </p:spTgt>
                                        </p:tgtEl>
                                        <p:attrNameLst>
                                          <p:attrName>style.visibility</p:attrName>
                                        </p:attrNameLst>
                                      </p:cBhvr>
                                      <p:to>
                                        <p:strVal val="visible"/>
                                      </p:to>
                                    </p:set>
                                    <p:animEffect filter="fade" transition="in">
                                      <p:cBhvr>
                                        <p:cTn dur="500"/>
                                        <p:tgtEl>
                                          <p:spTgt spid="12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xEl>
                                              <p:pRg end="4" st="4"/>
                                            </p:txEl>
                                          </p:spTgt>
                                        </p:tgtEl>
                                        <p:attrNameLst>
                                          <p:attrName>style.visibility</p:attrName>
                                        </p:attrNameLst>
                                      </p:cBhvr>
                                      <p:to>
                                        <p:strVal val="visible"/>
                                      </p:to>
                                    </p:set>
                                    <p:animEffect filter="fade" transition="in">
                                      <p:cBhvr>
                                        <p:cTn dur="500"/>
                                        <p:tgtEl>
                                          <p:spTgt spid="12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nvSpPr>
        <p:spPr>
          <a:xfrm>
            <a:off x="685800" y="4686300"/>
            <a:ext cx="19050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33" name="Google Shape;133;p26"/>
          <p:cNvSpPr txBox="1"/>
          <p:nvPr/>
        </p:nvSpPr>
        <p:spPr>
          <a:xfrm>
            <a:off x="3124200" y="4686300"/>
            <a:ext cx="28956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34" name="Google Shape;134;p26"/>
          <p:cNvSpPr txBox="1"/>
          <p:nvPr>
            <p:ph idx="1" type="body"/>
          </p:nvPr>
        </p:nvSpPr>
        <p:spPr>
          <a:xfrm>
            <a:off x="1508325" y="1593452"/>
            <a:ext cx="3348000" cy="766500"/>
          </a:xfrm>
          <a:prstGeom prst="rect">
            <a:avLst/>
          </a:prstGeom>
          <a:noFill/>
          <a:ln>
            <a:noFill/>
          </a:ln>
        </p:spPr>
        <p:txBody>
          <a:bodyPr anchorCtr="0" anchor="t" bIns="44450" lIns="90475" spcFirstLastPara="1" rIns="90475" wrap="square" tIns="44450">
            <a:noAutofit/>
          </a:bodyPr>
          <a:lstStyle/>
          <a:p>
            <a:pPr indent="-182562" lvl="0" marL="182562" marR="0" rtl="0" algn="l">
              <a:lnSpc>
                <a:spcPct val="90000"/>
              </a:lnSpc>
              <a:spcBef>
                <a:spcPts val="0"/>
              </a:spcBef>
              <a:spcAft>
                <a:spcPts val="0"/>
              </a:spcAft>
              <a:buClr>
                <a:schemeClr val="dk1"/>
              </a:buClr>
              <a:buSzPts val="1200"/>
              <a:buFont typeface="Noto Sans Symbols"/>
              <a:buChar char="❖"/>
            </a:pPr>
            <a:r>
              <a:rPr b="0" i="0" lang="en" sz="2400" u="none">
                <a:latin typeface="Corbel"/>
                <a:ea typeface="Corbel"/>
                <a:cs typeface="Corbel"/>
                <a:sym typeface="Corbel"/>
              </a:rPr>
              <a:t>The Parent and Family Engagement Policy </a:t>
            </a:r>
            <a:endParaRPr/>
          </a:p>
          <a:p>
            <a:pPr indent="-182562" lvl="0" marL="182562" marR="0" rtl="0" algn="l">
              <a:lnSpc>
                <a:spcPct val="90000"/>
              </a:lnSpc>
              <a:spcBef>
                <a:spcPts val="1400"/>
              </a:spcBef>
              <a:spcAft>
                <a:spcPts val="0"/>
              </a:spcAft>
              <a:buClr>
                <a:schemeClr val="dk1"/>
              </a:buClr>
              <a:buSzPts val="1200"/>
              <a:buFont typeface="Noto Sans Symbols"/>
              <a:buChar char="❖"/>
            </a:pPr>
            <a:r>
              <a:rPr b="0" i="0" lang="en" sz="2400" u="none">
                <a:latin typeface="Corbel"/>
                <a:ea typeface="Corbel"/>
                <a:cs typeface="Corbel"/>
                <a:sym typeface="Corbel"/>
              </a:rPr>
              <a:t>The School-Parent Compact</a:t>
            </a:r>
            <a:endParaRPr/>
          </a:p>
          <a:p>
            <a:pPr indent="-182562" lvl="0" marL="182562" marR="0" rtl="0" algn="l">
              <a:lnSpc>
                <a:spcPct val="90000"/>
              </a:lnSpc>
              <a:spcBef>
                <a:spcPts val="1400"/>
              </a:spcBef>
              <a:spcAft>
                <a:spcPts val="0"/>
              </a:spcAft>
              <a:buClr>
                <a:schemeClr val="dk1"/>
              </a:buClr>
              <a:buSzPts val="1200"/>
              <a:buFont typeface="Noto Sans Symbols"/>
              <a:buChar char="❖"/>
            </a:pPr>
            <a:r>
              <a:rPr b="0" i="0" lang="en" sz="2400" u="none">
                <a:latin typeface="Corbel"/>
                <a:ea typeface="Corbel"/>
                <a:cs typeface="Corbel"/>
                <a:sym typeface="Corbel"/>
              </a:rPr>
              <a:t>The Schoolwide Plan </a:t>
            </a:r>
            <a:endParaRPr/>
          </a:p>
          <a:p>
            <a:pPr indent="-182562" lvl="0" marL="182562" marR="0" rtl="0" algn="l">
              <a:lnSpc>
                <a:spcPct val="90000"/>
              </a:lnSpc>
              <a:spcBef>
                <a:spcPts val="1400"/>
              </a:spcBef>
              <a:spcAft>
                <a:spcPts val="0"/>
              </a:spcAft>
              <a:buClr>
                <a:schemeClr val="dk1"/>
              </a:buClr>
              <a:buSzPts val="1200"/>
              <a:buFont typeface="Noto Sans Symbols"/>
              <a:buChar char="❖"/>
            </a:pPr>
            <a:r>
              <a:rPr b="0" i="0" lang="en" sz="2400" u="none">
                <a:latin typeface="Corbel"/>
                <a:ea typeface="Corbel"/>
                <a:cs typeface="Corbel"/>
                <a:sym typeface="Corbel"/>
              </a:rPr>
              <a:t>The School Budget</a:t>
            </a:r>
            <a:endParaRPr/>
          </a:p>
        </p:txBody>
      </p:sp>
      <p:sp>
        <p:nvSpPr>
          <p:cNvPr id="135" name="Google Shape;135;p26"/>
          <p:cNvSpPr txBox="1"/>
          <p:nvPr/>
        </p:nvSpPr>
        <p:spPr>
          <a:xfrm>
            <a:off x="304800" y="375049"/>
            <a:ext cx="8001000" cy="673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500"/>
              <a:buFont typeface="Corbel"/>
              <a:buNone/>
            </a:pPr>
            <a:r>
              <a:rPr b="1" i="0" lang="en" sz="2500" u="none" cap="none" strike="noStrike">
                <a:solidFill>
                  <a:schemeClr val="dk2"/>
                </a:solidFill>
                <a:latin typeface="Corbel"/>
                <a:ea typeface="Corbel"/>
                <a:cs typeface="Corbel"/>
                <a:sym typeface="Corbel"/>
              </a:rPr>
              <a:t>OUR SCHOOL NEEDS </a:t>
            </a:r>
            <a:r>
              <a:rPr b="1" i="0" lang="en" sz="2500" u="sng" cap="none" strike="noStrike">
                <a:solidFill>
                  <a:schemeClr val="dk2"/>
                </a:solidFill>
                <a:latin typeface="Corbel"/>
                <a:ea typeface="Corbel"/>
                <a:cs typeface="Corbel"/>
                <a:sym typeface="Corbel"/>
              </a:rPr>
              <a:t>YOUR</a:t>
            </a:r>
            <a:r>
              <a:rPr b="1" i="0" lang="en" sz="2500" u="none" cap="none" strike="noStrike">
                <a:solidFill>
                  <a:schemeClr val="dk2"/>
                </a:solidFill>
                <a:latin typeface="Corbel"/>
                <a:ea typeface="Corbel"/>
                <a:cs typeface="Corbel"/>
                <a:sym typeface="Corbel"/>
              </a:rPr>
              <a:t> HELP EACH SPRING TO WORK WITH SCHOOL STAFF AND DEVELOP: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chemeClr val="dk2"/>
              </a:solidFill>
              <a:latin typeface="Corbel"/>
              <a:ea typeface="Corbel"/>
              <a:cs typeface="Corbel"/>
              <a:sym typeface="Corbe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animEffect filter="fade" transition="in">
                                      <p:cBhvr>
                                        <p:cTn dur="500"/>
                                        <p:tgtEl>
                                          <p:spTgt spid="1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animEffect filter="fade" transition="in">
                                      <p:cBhvr>
                                        <p:cTn dur="500"/>
                                        <p:tgtEl>
                                          <p:spTgt spid="1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animEffect filter="fade" transition="in">
                                      <p:cBhvr>
                                        <p:cTn dur="500"/>
                                        <p:tgtEl>
                                          <p:spTgt spid="1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animEffect filter="fade" transition="in">
                                      <p:cBhvr>
                                        <p:cTn dur="500"/>
                                        <p:tgtEl>
                                          <p:spTgt spid="13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838200" y="457200"/>
            <a:ext cx="6870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2500"/>
              <a:buFont typeface="Corbel"/>
              <a:buNone/>
            </a:pPr>
            <a:r>
              <a:rPr b="1" i="0" lang="en" sz="2500" u="none" cap="none" strike="noStrike">
                <a:solidFill>
                  <a:schemeClr val="dk2"/>
                </a:solidFill>
                <a:latin typeface="Corbel"/>
                <a:ea typeface="Corbel"/>
                <a:cs typeface="Corbel"/>
                <a:sym typeface="Corbel"/>
              </a:rPr>
              <a:t>SCHOOL DISTRICT OF PHILADELPHIA </a:t>
            </a:r>
            <a:br>
              <a:rPr b="1" i="0" lang="en" sz="2500" u="none" cap="none" strike="noStrike">
                <a:solidFill>
                  <a:schemeClr val="dk2"/>
                </a:solidFill>
                <a:latin typeface="Corbel"/>
                <a:ea typeface="Corbel"/>
                <a:cs typeface="Corbel"/>
                <a:sym typeface="Corbel"/>
              </a:rPr>
            </a:br>
            <a:r>
              <a:rPr b="1" i="0" lang="en" sz="2500" u="none" cap="none" strike="noStrike">
                <a:solidFill>
                  <a:schemeClr val="dk2"/>
                </a:solidFill>
                <a:latin typeface="Corbel"/>
                <a:ea typeface="Corbel"/>
                <a:cs typeface="Corbel"/>
                <a:sym typeface="Corbel"/>
              </a:rPr>
              <a:t>PARENT AND FAMILY ENGAGEMENT POLICY</a:t>
            </a:r>
            <a:endParaRPr b="0" i="0" sz="1400" u="none" cap="none" strike="noStrike">
              <a:solidFill>
                <a:srgbClr val="000000"/>
              </a:solidFill>
              <a:latin typeface="Arial"/>
              <a:ea typeface="Arial"/>
              <a:cs typeface="Arial"/>
              <a:sym typeface="Arial"/>
            </a:endParaRPr>
          </a:p>
        </p:txBody>
      </p:sp>
      <p:sp>
        <p:nvSpPr>
          <p:cNvPr id="145" name="Google Shape;145;p27"/>
          <p:cNvSpPr txBox="1"/>
          <p:nvPr>
            <p:ph idx="1" type="body"/>
          </p:nvPr>
        </p:nvSpPr>
        <p:spPr>
          <a:xfrm>
            <a:off x="935975" y="1558000"/>
            <a:ext cx="70038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dk1"/>
              </a:buClr>
              <a:buSzPts val="2400"/>
              <a:buFont typeface="Noto Sans Symbols"/>
              <a:buChar char="❖"/>
            </a:pPr>
            <a:r>
              <a:rPr b="0" i="0" lang="en" sz="2400" u="none">
                <a:solidFill>
                  <a:schemeClr val="dk1"/>
                </a:solidFill>
                <a:latin typeface="Corbel"/>
                <a:ea typeface="Corbel"/>
                <a:cs typeface="Corbel"/>
                <a:sym typeface="Corbel"/>
              </a:rPr>
              <a:t>The School District of Philadelphia, with the input of parents, develops a written, district-wide Parent and Family Engagement Policy.</a:t>
            </a:r>
            <a:endParaRPr b="0" i="0" sz="2400" u="none">
              <a:solidFill>
                <a:schemeClr val="dk1"/>
              </a:solidFill>
              <a:latin typeface="Corbel"/>
              <a:ea typeface="Corbel"/>
              <a:cs typeface="Corbel"/>
              <a:sym typeface="Corbel"/>
            </a:endParaRPr>
          </a:p>
          <a:p>
            <a:pPr indent="-182562" lvl="0" marL="182562" marR="0" rtl="0" algn="l">
              <a:lnSpc>
                <a:spcPct val="90000"/>
              </a:lnSpc>
              <a:spcBef>
                <a:spcPts val="1400"/>
              </a:spcBef>
              <a:spcAft>
                <a:spcPts val="0"/>
              </a:spcAft>
              <a:buClr>
                <a:schemeClr val="dk1"/>
              </a:buClr>
              <a:buSzPts val="2400"/>
              <a:buFont typeface="Noto Sans Symbols"/>
              <a:buChar char="❖"/>
            </a:pPr>
            <a:r>
              <a:rPr b="0" i="0" lang="en" sz="2400" u="none">
                <a:solidFill>
                  <a:schemeClr val="dk1"/>
                </a:solidFill>
                <a:latin typeface="Corbel"/>
                <a:ea typeface="Corbel"/>
                <a:cs typeface="Corbel"/>
                <a:sym typeface="Corbel"/>
              </a:rPr>
              <a:t>If you are interested in providing suggestions and/or recommendations at the District level, please contact your school’s Family Engagement Liaison or the Office of Family and Community Engagement (215-400-4180).</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911100" y="363050"/>
            <a:ext cx="7321800" cy="9717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2900"/>
              <a:buFont typeface="Corbel"/>
              <a:buNone/>
            </a:pPr>
            <a:r>
              <a:rPr b="1" i="0" lang="en" sz="2900" u="none" cap="none" strike="noStrike">
                <a:solidFill>
                  <a:schemeClr val="dk2"/>
                </a:solidFill>
                <a:latin typeface="Corbel"/>
                <a:ea typeface="Corbel"/>
                <a:cs typeface="Corbel"/>
                <a:sym typeface="Corbel"/>
              </a:rPr>
              <a:t>SCHOOL-BASED </a:t>
            </a:r>
            <a:endParaRPr b="1" i="0" sz="2900" u="none" cap="none" strike="noStrike">
              <a:solidFill>
                <a:schemeClr val="dk2"/>
              </a:solidFill>
              <a:latin typeface="Corbel"/>
              <a:ea typeface="Corbel"/>
              <a:cs typeface="Corbel"/>
              <a:sym typeface="Corbel"/>
            </a:endParaRPr>
          </a:p>
          <a:p>
            <a:pPr indent="0" lvl="0" marL="0" marR="0" rtl="0" algn="l">
              <a:lnSpc>
                <a:spcPct val="85000"/>
              </a:lnSpc>
              <a:spcBef>
                <a:spcPts val="0"/>
              </a:spcBef>
              <a:spcAft>
                <a:spcPts val="0"/>
              </a:spcAft>
              <a:buClr>
                <a:schemeClr val="dk2"/>
              </a:buClr>
              <a:buSzPts val="2900"/>
              <a:buFont typeface="Corbel"/>
              <a:buNone/>
            </a:pPr>
            <a:r>
              <a:rPr b="1" i="0" lang="en" sz="2900" u="none" cap="none" strike="noStrike">
                <a:solidFill>
                  <a:schemeClr val="dk2"/>
                </a:solidFill>
                <a:latin typeface="Corbel"/>
                <a:ea typeface="Corbel"/>
                <a:cs typeface="Corbel"/>
                <a:sym typeface="Corbel"/>
              </a:rPr>
              <a:t>PARENT AND FAMILY ENGAGEMENT POLICY</a:t>
            </a:r>
            <a:endParaRPr b="0" i="0" sz="1400" u="none" cap="none" strike="noStrike">
              <a:solidFill>
                <a:srgbClr val="000000"/>
              </a:solidFill>
              <a:latin typeface="Arial"/>
              <a:ea typeface="Arial"/>
              <a:cs typeface="Arial"/>
              <a:sym typeface="Arial"/>
            </a:endParaRPr>
          </a:p>
        </p:txBody>
      </p:sp>
      <p:sp>
        <p:nvSpPr>
          <p:cNvPr id="151" name="Google Shape;151;p28"/>
          <p:cNvSpPr txBox="1"/>
          <p:nvPr>
            <p:ph idx="1" type="body"/>
          </p:nvPr>
        </p:nvSpPr>
        <p:spPr>
          <a:xfrm>
            <a:off x="1016325" y="1517725"/>
            <a:ext cx="73218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Discusses how:</a:t>
            </a:r>
            <a:endParaRPr>
              <a:solidFill>
                <a:schemeClr val="dk2"/>
              </a:solidFill>
            </a:endParaRPr>
          </a:p>
          <a:p>
            <a:pPr indent="-182562" lvl="1" marL="411162" marR="0" rtl="0" algn="l">
              <a:lnSpc>
                <a:spcPct val="90000"/>
              </a:lnSpc>
              <a:spcBef>
                <a:spcPts val="4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We will involve parents in the process of school review and improvement</a:t>
            </a:r>
            <a:endParaRPr>
              <a:solidFill>
                <a:schemeClr val="dk2"/>
              </a:solidFill>
            </a:endParaRPr>
          </a:p>
          <a:p>
            <a:pPr indent="-182562" lvl="1" marL="411162" marR="0" rtl="0" algn="l">
              <a:lnSpc>
                <a:spcPct val="9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We will provide the necessary technical assistance to parents that will support and improve student academic achievement</a:t>
            </a:r>
            <a:endParaRPr>
              <a:solidFill>
                <a:schemeClr val="dk2"/>
              </a:solidFill>
            </a:endParaRPr>
          </a:p>
          <a:p>
            <a:pPr indent="-182562" lvl="1" marL="411162" marR="0" rtl="0" algn="l">
              <a:lnSpc>
                <a:spcPct val="9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We will build parents</a:t>
            </a:r>
            <a:r>
              <a:rPr lang="en">
                <a:solidFill>
                  <a:schemeClr val="dk2"/>
                </a:solidFill>
              </a:rPr>
              <a:t>’</a:t>
            </a:r>
            <a:r>
              <a:rPr b="0" i="0" lang="en" sz="2000" u="none" cap="none" strike="noStrike">
                <a:solidFill>
                  <a:schemeClr val="dk2"/>
                </a:solidFill>
                <a:latin typeface="Corbel"/>
                <a:ea typeface="Corbel"/>
                <a:cs typeface="Corbel"/>
                <a:sym typeface="Corbel"/>
              </a:rPr>
              <a:t> capacity for strong parental involvement to improve student academic achievement</a:t>
            </a:r>
            <a:endParaRPr>
              <a:solidFill>
                <a:schemeClr val="dk2"/>
              </a:solidFill>
            </a:endParaRPr>
          </a:p>
          <a:p>
            <a:pPr indent="-182562" lvl="1" marL="411162" marR="0" rtl="0" algn="l">
              <a:lnSpc>
                <a:spcPct val="9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Parents are involved in the development, evaluation and revision of the Parent and Family Engagement Policy</a:t>
            </a:r>
            <a:endParaRPr>
              <a:solidFill>
                <a:schemeClr val="dk2"/>
              </a:solidFill>
            </a:endParaRPr>
          </a:p>
          <a:p>
            <a:pPr indent="-55562" lvl="0" marL="182562" marR="0" rtl="0" algn="l">
              <a:lnSpc>
                <a:spcPct val="90000"/>
              </a:lnSpc>
              <a:spcBef>
                <a:spcPts val="1600"/>
              </a:spcBef>
              <a:spcAft>
                <a:spcPts val="0"/>
              </a:spcAft>
              <a:buClr>
                <a:schemeClr val="lt1"/>
              </a:buClr>
              <a:buSzPts val="2000"/>
              <a:buFont typeface="Noto Sans Symbols"/>
              <a:buNone/>
            </a:pPr>
            <a:r>
              <a:t/>
            </a:r>
            <a:endParaRPr b="0" i="0" sz="2000" u="none" cap="none" strike="noStrike">
              <a:solidFill>
                <a:schemeClr val="dk2"/>
              </a:solidFill>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675750" y="152325"/>
            <a:ext cx="6870600" cy="7428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3600"/>
              <a:buFont typeface="Corbel"/>
              <a:buNone/>
            </a:pPr>
            <a:r>
              <a:rPr b="1" i="0" lang="en" sz="3600" u="none" cap="none" strike="noStrike">
                <a:solidFill>
                  <a:schemeClr val="dk2"/>
                </a:solidFill>
                <a:latin typeface="Corbel"/>
                <a:ea typeface="Corbel"/>
                <a:cs typeface="Corbel"/>
                <a:sym typeface="Corbel"/>
              </a:rPr>
              <a:t>TITLE I SCHOOL DESIGNATIONS</a:t>
            </a:r>
            <a:endParaRPr b="0" i="0" sz="1400" u="none" cap="none" strike="noStrike">
              <a:solidFill>
                <a:srgbClr val="000000"/>
              </a:solidFill>
              <a:latin typeface="Arial"/>
              <a:ea typeface="Arial"/>
              <a:cs typeface="Arial"/>
              <a:sym typeface="Arial"/>
            </a:endParaRPr>
          </a:p>
        </p:txBody>
      </p:sp>
      <p:sp>
        <p:nvSpPr>
          <p:cNvPr id="157" name="Google Shape;157;p29"/>
          <p:cNvSpPr txBox="1"/>
          <p:nvPr>
            <p:ph idx="1" type="body"/>
          </p:nvPr>
        </p:nvSpPr>
        <p:spPr>
          <a:xfrm>
            <a:off x="620050" y="780375"/>
            <a:ext cx="7110300" cy="555900"/>
          </a:xfrm>
          <a:prstGeom prst="rect">
            <a:avLst/>
          </a:prstGeom>
          <a:noFill/>
          <a:ln>
            <a:noFill/>
          </a:ln>
        </p:spPr>
        <p:txBody>
          <a:bodyPr anchorCtr="0" anchor="t" bIns="45700" lIns="91425" spcFirstLastPara="1" rIns="91425" wrap="square" tIns="45700">
            <a:noAutofit/>
          </a:bodyPr>
          <a:lstStyle/>
          <a:p>
            <a:pPr indent="-152400" lvl="0" marL="0" marR="0" rtl="0" algn="l">
              <a:lnSpc>
                <a:spcPct val="90000"/>
              </a:lnSpc>
              <a:spcBef>
                <a:spcPts val="14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In Pennsylvania, all schools are given a designation of Comprehensive Support and Improvement (CSI), Targeted Support and Improvement (TSI), </a:t>
            </a:r>
            <a:r>
              <a:rPr b="0" lang="en" sz="2400">
                <a:solidFill>
                  <a:schemeClr val="dk2"/>
                </a:solidFill>
              </a:rPr>
              <a:t>Additional Targeted Support &amp; Improvement (ATSI)</a:t>
            </a:r>
            <a:r>
              <a:rPr b="0" i="0" lang="en" sz="2400" u="none">
                <a:solidFill>
                  <a:schemeClr val="dk2"/>
                </a:solidFill>
                <a:latin typeface="Corbel"/>
                <a:ea typeface="Corbel"/>
                <a:cs typeface="Corbel"/>
                <a:sym typeface="Corbel"/>
              </a:rPr>
              <a:t> or Non-Designated, based on school performance measures:</a:t>
            </a:r>
            <a:endParaRPr>
              <a:solidFill>
                <a:schemeClr val="dk2"/>
              </a:solidFill>
            </a:endParaRPr>
          </a:p>
          <a:p>
            <a:pPr indent="-127000" lvl="1" marL="228600" marR="0" rtl="0" algn="l">
              <a:lnSpc>
                <a:spcPct val="90000"/>
              </a:lnSpc>
              <a:spcBef>
                <a:spcPts val="4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These include the state’s academic standards and assessments (PSSA/Keystones)</a:t>
            </a:r>
            <a:endParaRPr sz="2000">
              <a:solidFill>
                <a:schemeClr val="dk2"/>
              </a:solidFill>
              <a:latin typeface="Corbel"/>
              <a:ea typeface="Corbel"/>
              <a:cs typeface="Corbel"/>
              <a:sym typeface="Corbel"/>
            </a:endParaRPr>
          </a:p>
          <a:p>
            <a:pPr indent="0" lvl="0" marL="228600" marR="0" rtl="0" algn="l">
              <a:lnSpc>
                <a:spcPct val="90000"/>
              </a:lnSpc>
              <a:spcBef>
                <a:spcPts val="400"/>
              </a:spcBef>
              <a:spcAft>
                <a:spcPts val="0"/>
              </a:spcAft>
              <a:buSzPts val="3000"/>
              <a:buNone/>
            </a:pPr>
            <a:r>
              <a:t/>
            </a:r>
            <a:endParaRPr sz="1000">
              <a:solidFill>
                <a:schemeClr val="dk2"/>
              </a:solidFill>
              <a:latin typeface="Corbel"/>
              <a:ea typeface="Corbel"/>
              <a:cs typeface="Corbel"/>
              <a:sym typeface="Corbel"/>
            </a:endParaRPr>
          </a:p>
          <a:p>
            <a:pPr indent="-152400" lvl="0" marL="0" marR="0" rtl="0" algn="l">
              <a:lnSpc>
                <a:spcPct val="90000"/>
              </a:lnSpc>
              <a:spcBef>
                <a:spcPts val="400"/>
              </a:spcBef>
              <a:spcAft>
                <a:spcPts val="0"/>
              </a:spcAft>
              <a:buClr>
                <a:schemeClr val="dk2"/>
              </a:buClr>
              <a:buSzPts val="2400"/>
              <a:buFont typeface="Noto Sans Symbols"/>
              <a:buChar char="❖"/>
            </a:pPr>
            <a:r>
              <a:rPr lang="en">
                <a:solidFill>
                  <a:schemeClr val="dk2"/>
                </a:solidFill>
                <a:highlight>
                  <a:srgbClr val="FFFF00"/>
                </a:highlight>
              </a:rPr>
              <a:t>Our School Designation is:</a:t>
            </a:r>
            <a:endParaRPr>
              <a:solidFill>
                <a:schemeClr val="dk2"/>
              </a:solidFill>
              <a:highlight>
                <a:srgbClr val="FFFF00"/>
              </a:highlight>
            </a:endParaRPr>
          </a:p>
          <a:p>
            <a:pPr indent="0" lvl="0" marL="0" marR="0" rtl="0" algn="l">
              <a:lnSpc>
                <a:spcPct val="90000"/>
              </a:lnSpc>
              <a:spcBef>
                <a:spcPts val="1600"/>
              </a:spcBef>
              <a:spcAft>
                <a:spcPts val="0"/>
              </a:spcAft>
              <a:buClr>
                <a:schemeClr val="lt1"/>
              </a:buClr>
              <a:buSzPts val="2800"/>
              <a:buFont typeface="Noto Sans Symbols"/>
              <a:buNone/>
            </a:pPr>
            <a:r>
              <a:t/>
            </a:r>
            <a:endParaRPr b="0" i="0" sz="2800" u="none">
              <a:solidFill>
                <a:schemeClr val="dk2"/>
              </a:solidFill>
              <a:latin typeface="Corbel"/>
              <a:ea typeface="Corbel"/>
              <a:cs typeface="Corbel"/>
              <a:sym typeface="Corbel"/>
            </a:endParaRPr>
          </a:p>
          <a:p>
            <a:pPr indent="0" lvl="0" marL="0" marR="0" rtl="0" algn="l">
              <a:lnSpc>
                <a:spcPct val="90000"/>
              </a:lnSpc>
              <a:spcBef>
                <a:spcPts val="1400"/>
              </a:spcBef>
              <a:spcAft>
                <a:spcPts val="0"/>
              </a:spcAft>
              <a:buClr>
                <a:schemeClr val="lt1"/>
              </a:buClr>
              <a:buSzPts val="2800"/>
              <a:buFont typeface="Noto Sans Symbols"/>
              <a:buNone/>
            </a:pPr>
            <a:r>
              <a:t/>
            </a:r>
            <a:endParaRPr b="0" i="0" sz="2800" u="none">
              <a:solidFill>
                <a:schemeClr val="dk2"/>
              </a:solidFill>
              <a:latin typeface="Corbel"/>
              <a:ea typeface="Corbel"/>
              <a:cs typeface="Corbel"/>
              <a:sym typeface="Corbel"/>
            </a:endParaRPr>
          </a:p>
          <a:p>
            <a:pPr indent="-4762" lvl="0" marL="182562" marR="0" rtl="0" algn="l">
              <a:lnSpc>
                <a:spcPct val="90000"/>
              </a:lnSpc>
              <a:spcBef>
                <a:spcPts val="1400"/>
              </a:spcBef>
              <a:spcAft>
                <a:spcPts val="0"/>
              </a:spcAft>
              <a:buClr>
                <a:schemeClr val="lt1"/>
              </a:buClr>
              <a:buSzPts val="2800"/>
              <a:buFont typeface="Noto Sans Symbols"/>
              <a:buNone/>
            </a:pPr>
            <a:r>
              <a:t/>
            </a:r>
            <a:endParaRPr b="0" i="0" sz="2800" u="none">
              <a:solidFill>
                <a:schemeClr val="dk2"/>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752325" y="759225"/>
            <a:ext cx="6870600" cy="6723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3600"/>
              <a:buFont typeface="Corbel"/>
              <a:buNone/>
            </a:pPr>
            <a:r>
              <a:rPr b="1" i="0" lang="en" sz="3600" u="none" cap="none" strike="noStrike">
                <a:solidFill>
                  <a:schemeClr val="dk2"/>
                </a:solidFill>
                <a:latin typeface="Corbel"/>
                <a:ea typeface="Corbel"/>
                <a:cs typeface="Corbel"/>
                <a:sym typeface="Corbel"/>
              </a:rPr>
              <a:t>SCHOOL-PARENT COMPACT</a:t>
            </a:r>
            <a:br>
              <a:rPr b="0" i="0" lang="en" sz="4000" u="none" cap="none" strike="noStrike">
                <a:solidFill>
                  <a:schemeClr val="dk2"/>
                </a:solidFill>
                <a:latin typeface="Corbel"/>
                <a:ea typeface="Corbel"/>
                <a:cs typeface="Corbel"/>
                <a:sym typeface="Corbel"/>
              </a:rPr>
            </a:br>
            <a:endParaRPr b="0" i="0" sz="1400" u="none" cap="none" strike="noStrike">
              <a:solidFill>
                <a:srgbClr val="000000"/>
              </a:solidFill>
              <a:latin typeface="Arial"/>
              <a:ea typeface="Arial"/>
              <a:cs typeface="Arial"/>
              <a:sym typeface="Arial"/>
            </a:endParaRPr>
          </a:p>
        </p:txBody>
      </p:sp>
      <p:sp>
        <p:nvSpPr>
          <p:cNvPr id="163" name="Google Shape;163;p30"/>
          <p:cNvSpPr txBox="1"/>
          <p:nvPr>
            <p:ph idx="1" type="body"/>
          </p:nvPr>
        </p:nvSpPr>
        <p:spPr>
          <a:xfrm>
            <a:off x="852775" y="1527800"/>
            <a:ext cx="70338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The Compact states the goals and responsibilities of the school in providing a quality education to all students and identifying interventions for students who are struggling academically.</a:t>
            </a:r>
            <a:endParaRPr>
              <a:solidFill>
                <a:schemeClr val="dk2"/>
              </a:solidFill>
            </a:endParaRPr>
          </a:p>
          <a:p>
            <a:pPr indent="-182562" lvl="0" marL="182562" marR="0" rtl="0" algn="l">
              <a:lnSpc>
                <a:spcPct val="90000"/>
              </a:lnSpc>
              <a:spcBef>
                <a:spcPts val="14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The Compact states the responsibilities of parents and students in helping the school to meet these goals.</a:t>
            </a:r>
            <a:endParaRPr>
              <a:solidFill>
                <a:schemeClr val="dk2"/>
              </a:solidFil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619275" y="701300"/>
            <a:ext cx="7772400" cy="8001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6000"/>
              <a:buFont typeface="Corbel"/>
              <a:buNone/>
            </a:pPr>
            <a:r>
              <a:rPr b="0" i="0" lang="en" sz="6000" u="none" cap="none" strike="noStrike">
                <a:solidFill>
                  <a:schemeClr val="dk2"/>
                </a:solidFill>
                <a:latin typeface="Corbel"/>
                <a:ea typeface="Corbel"/>
                <a:cs typeface="Corbel"/>
                <a:sym typeface="Corbel"/>
              </a:rPr>
              <a:t>SCHOOLWIDE PLAN</a:t>
            </a:r>
            <a:endParaRPr b="0" i="0" sz="1400" u="none" cap="none" strike="noStrike">
              <a:solidFill>
                <a:srgbClr val="000000"/>
              </a:solidFill>
              <a:latin typeface="Arial"/>
              <a:ea typeface="Arial"/>
              <a:cs typeface="Arial"/>
              <a:sym typeface="Arial"/>
            </a:endParaRPr>
          </a:p>
        </p:txBody>
      </p:sp>
      <p:sp>
        <p:nvSpPr>
          <p:cNvPr id="169" name="Google Shape;169;p31"/>
          <p:cNvSpPr txBox="1"/>
          <p:nvPr>
            <p:ph idx="1" type="body"/>
          </p:nvPr>
        </p:nvSpPr>
        <p:spPr>
          <a:xfrm>
            <a:off x="454575" y="2034675"/>
            <a:ext cx="7937100" cy="23265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80000"/>
              </a:lnSpc>
              <a:spcBef>
                <a:spcPts val="0"/>
              </a:spcBef>
              <a:spcAft>
                <a:spcPts val="0"/>
              </a:spcAft>
              <a:buClr>
                <a:schemeClr val="dk1"/>
              </a:buClr>
              <a:buSzPts val="2400"/>
              <a:buFont typeface="Noto Sans Symbols"/>
              <a:buChar char="❖"/>
            </a:pPr>
            <a:r>
              <a:rPr b="0" i="0" lang="en" sz="2400" u="none">
                <a:latin typeface="Corbel"/>
                <a:ea typeface="Corbel"/>
                <a:cs typeface="Corbel"/>
                <a:sym typeface="Corbel"/>
              </a:rPr>
              <a:t>The Schoolwide Plan is the school’s roadmap to academic success.  It details:</a:t>
            </a:r>
            <a:endParaRPr/>
          </a:p>
          <a:p>
            <a:pPr indent="-182562" lvl="1" marL="411162" marR="0" rtl="0" algn="l">
              <a:lnSpc>
                <a:spcPct val="80000"/>
              </a:lnSpc>
              <a:spcBef>
                <a:spcPts val="400"/>
              </a:spcBef>
              <a:spcAft>
                <a:spcPts val="0"/>
              </a:spcAft>
              <a:buClr>
                <a:schemeClr val="dk1"/>
              </a:buClr>
              <a:buSzPts val="2000"/>
              <a:buFont typeface="Noto Sans Symbols"/>
              <a:buChar char="❖"/>
            </a:pPr>
            <a:r>
              <a:rPr b="0" i="0" lang="en" sz="2000" u="none" cap="none" strike="noStrike">
                <a:latin typeface="Corbel"/>
                <a:ea typeface="Corbel"/>
                <a:cs typeface="Corbel"/>
                <a:sym typeface="Corbel"/>
              </a:rPr>
              <a:t>Where the school is now (data)</a:t>
            </a:r>
            <a:endParaRPr/>
          </a:p>
          <a:p>
            <a:pPr indent="-182562" lvl="1" marL="411162" marR="0" rtl="0" algn="l">
              <a:lnSpc>
                <a:spcPct val="80000"/>
              </a:lnSpc>
              <a:spcBef>
                <a:spcPts val="600"/>
              </a:spcBef>
              <a:spcAft>
                <a:spcPts val="0"/>
              </a:spcAft>
              <a:buClr>
                <a:schemeClr val="dk1"/>
              </a:buClr>
              <a:buSzPts val="2000"/>
              <a:buFont typeface="Noto Sans Symbols"/>
              <a:buChar char="❖"/>
            </a:pPr>
            <a:r>
              <a:rPr b="0" i="0" lang="en" sz="2000" u="none" cap="none" strike="noStrike">
                <a:latin typeface="Corbel"/>
                <a:ea typeface="Corbel"/>
                <a:cs typeface="Corbel"/>
                <a:sym typeface="Corbel"/>
              </a:rPr>
              <a:t>Where the school needs to go (goals)</a:t>
            </a:r>
            <a:endParaRPr/>
          </a:p>
          <a:p>
            <a:pPr indent="-182562" lvl="1" marL="411162" marR="0" rtl="0" algn="l">
              <a:lnSpc>
                <a:spcPct val="80000"/>
              </a:lnSpc>
              <a:spcBef>
                <a:spcPts val="600"/>
              </a:spcBef>
              <a:spcAft>
                <a:spcPts val="0"/>
              </a:spcAft>
              <a:buClr>
                <a:schemeClr val="dk1"/>
              </a:buClr>
              <a:buSzPts val="2000"/>
              <a:buFont typeface="Noto Sans Symbols"/>
              <a:buChar char="❖"/>
            </a:pPr>
            <a:r>
              <a:rPr b="0" i="0" lang="en" sz="2000" u="none" cap="none" strike="noStrike">
                <a:latin typeface="Corbel"/>
                <a:ea typeface="Corbel"/>
                <a:cs typeface="Corbel"/>
                <a:sym typeface="Corbel"/>
              </a:rPr>
              <a:t>How the school will get there (plan)</a:t>
            </a:r>
            <a:endParaRPr/>
          </a:p>
          <a:p>
            <a:pPr indent="-182562" lvl="1" marL="411162" marR="0" rtl="0" algn="l">
              <a:lnSpc>
                <a:spcPct val="80000"/>
              </a:lnSpc>
              <a:spcBef>
                <a:spcPts val="600"/>
              </a:spcBef>
              <a:spcAft>
                <a:spcPts val="0"/>
              </a:spcAft>
              <a:buClr>
                <a:schemeClr val="dk1"/>
              </a:buClr>
              <a:buSzPts val="2000"/>
              <a:buFont typeface="Noto Sans Symbols"/>
              <a:buChar char="❖"/>
            </a:pPr>
            <a:r>
              <a:rPr b="0" i="0" lang="en" sz="2000" u="none" cap="none" strike="noStrike">
                <a:latin typeface="Corbel"/>
                <a:ea typeface="Corbel"/>
                <a:cs typeface="Corbel"/>
                <a:sym typeface="Corbel"/>
              </a:rPr>
              <a:t>How the school will know if the plan is working (review and revise)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685800" y="742950"/>
            <a:ext cx="7772400" cy="8001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6000"/>
              <a:buFont typeface="Corbel"/>
              <a:buNone/>
            </a:pPr>
            <a:r>
              <a:rPr b="0" i="0" lang="en" sz="6000" u="none" cap="none" strike="noStrike">
                <a:solidFill>
                  <a:schemeClr val="dk2"/>
                </a:solidFill>
                <a:latin typeface="Corbel"/>
                <a:ea typeface="Corbel"/>
                <a:cs typeface="Corbel"/>
                <a:sym typeface="Corbel"/>
              </a:rPr>
              <a:t>SCHOOLWIDE PLAN</a:t>
            </a:r>
            <a:endParaRPr b="0" i="0" sz="1400" u="none" cap="none" strike="noStrike">
              <a:solidFill>
                <a:srgbClr val="000000"/>
              </a:solidFill>
              <a:latin typeface="Arial"/>
              <a:ea typeface="Arial"/>
              <a:cs typeface="Arial"/>
              <a:sym typeface="Arial"/>
            </a:endParaRPr>
          </a:p>
        </p:txBody>
      </p:sp>
      <p:sp>
        <p:nvSpPr>
          <p:cNvPr id="175" name="Google Shape;175;p32"/>
          <p:cNvSpPr txBox="1"/>
          <p:nvPr>
            <p:ph idx="1" type="body"/>
          </p:nvPr>
        </p:nvSpPr>
        <p:spPr>
          <a:xfrm>
            <a:off x="247650" y="216694"/>
            <a:ext cx="33480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80000"/>
              </a:lnSpc>
              <a:spcBef>
                <a:spcPts val="0"/>
              </a:spcBef>
              <a:spcAft>
                <a:spcPts val="0"/>
              </a:spcAft>
              <a:buClr>
                <a:schemeClr val="lt1"/>
              </a:buClr>
              <a:buSzPts val="2400"/>
              <a:buFont typeface="Noto Sans Symbols"/>
              <a:buChar char="❖"/>
            </a:pPr>
            <a:r>
              <a:rPr lang="en" sz="2400"/>
              <a:t> </a:t>
            </a:r>
            <a:r>
              <a:rPr lang="en" sz="2400">
                <a:highlight>
                  <a:srgbClr val="FFFF00"/>
                </a:highlight>
              </a:rPr>
              <a:t>OUR DATA</a:t>
            </a:r>
            <a:endParaRPr>
              <a:highlight>
                <a:srgbClr val="FFFF00"/>
              </a:highlight>
            </a:endParaRPr>
          </a:p>
          <a:p>
            <a:pPr indent="-55562" lvl="1" marL="411162" marR="0" rtl="0" algn="l">
              <a:lnSpc>
                <a:spcPct val="80000"/>
              </a:lnSpc>
              <a:spcBef>
                <a:spcPts val="400"/>
              </a:spcBef>
              <a:spcAft>
                <a:spcPts val="0"/>
              </a:spcAft>
              <a:buClr>
                <a:schemeClr val="lt1"/>
              </a:buClr>
              <a:buSzPts val="2000"/>
              <a:buFont typeface="Noto Sans Symbols"/>
              <a:buNone/>
            </a:pPr>
            <a:r>
              <a:t/>
            </a:r>
            <a:endParaRPr/>
          </a:p>
        </p:txBody>
      </p:sp>
      <p:sp>
        <p:nvSpPr>
          <p:cNvPr id="176" name="Google Shape;176;p32"/>
          <p:cNvSpPr txBox="1"/>
          <p:nvPr>
            <p:ph idx="2" type="body"/>
          </p:nvPr>
        </p:nvSpPr>
        <p:spPr>
          <a:xfrm>
            <a:off x="960894" y="1651850"/>
            <a:ext cx="7222200" cy="30087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800"/>
              </a:spcBef>
              <a:spcAft>
                <a:spcPts val="0"/>
              </a:spcAft>
              <a:buSzPts val="1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type="title"/>
          </p:nvPr>
        </p:nvSpPr>
        <p:spPr>
          <a:xfrm>
            <a:off x="685800" y="742950"/>
            <a:ext cx="7772400" cy="8001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6000"/>
              <a:buFont typeface="Corbel"/>
              <a:buNone/>
            </a:pPr>
            <a:r>
              <a:rPr b="0" i="0" lang="en" sz="6000" u="none" cap="none" strike="noStrike">
                <a:solidFill>
                  <a:schemeClr val="dk2"/>
                </a:solidFill>
                <a:latin typeface="Corbel"/>
                <a:ea typeface="Corbel"/>
                <a:cs typeface="Corbel"/>
                <a:sym typeface="Corbel"/>
              </a:rPr>
              <a:t>SCHOOLWIDE PLAN</a:t>
            </a:r>
            <a:endParaRPr b="0" i="0" sz="1400" u="none" cap="none" strike="noStrike">
              <a:solidFill>
                <a:srgbClr val="000000"/>
              </a:solidFill>
              <a:latin typeface="Arial"/>
              <a:ea typeface="Arial"/>
              <a:cs typeface="Arial"/>
              <a:sym typeface="Arial"/>
            </a:endParaRPr>
          </a:p>
        </p:txBody>
      </p:sp>
      <p:sp>
        <p:nvSpPr>
          <p:cNvPr id="182" name="Google Shape;182;p33"/>
          <p:cNvSpPr txBox="1"/>
          <p:nvPr>
            <p:ph idx="1" type="body"/>
          </p:nvPr>
        </p:nvSpPr>
        <p:spPr>
          <a:xfrm>
            <a:off x="247650" y="216694"/>
            <a:ext cx="33480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80000"/>
              </a:lnSpc>
              <a:spcBef>
                <a:spcPts val="0"/>
              </a:spcBef>
              <a:spcAft>
                <a:spcPts val="0"/>
              </a:spcAft>
              <a:buClr>
                <a:schemeClr val="lt1"/>
              </a:buClr>
              <a:buSzPts val="2400"/>
              <a:buFont typeface="Noto Sans Symbols"/>
              <a:buChar char="❖"/>
            </a:pPr>
            <a:r>
              <a:rPr lang="en" sz="2400">
                <a:highlight>
                  <a:srgbClr val="FFFF00"/>
                </a:highlight>
              </a:rPr>
              <a:t> OUR GOALS</a:t>
            </a:r>
            <a:endParaRPr>
              <a:highlight>
                <a:srgbClr val="FFFF00"/>
              </a:highlight>
            </a:endParaRPr>
          </a:p>
          <a:p>
            <a:pPr indent="-55562" lvl="1" marL="411162" marR="0" rtl="0" algn="l">
              <a:lnSpc>
                <a:spcPct val="80000"/>
              </a:lnSpc>
              <a:spcBef>
                <a:spcPts val="400"/>
              </a:spcBef>
              <a:spcAft>
                <a:spcPts val="0"/>
              </a:spcAft>
              <a:buClr>
                <a:schemeClr val="lt1"/>
              </a:buClr>
              <a:buSzPts val="2000"/>
              <a:buFont typeface="Noto Sans Symbols"/>
              <a:buNone/>
            </a:pPr>
            <a:r>
              <a:t/>
            </a:r>
            <a:endParaRPr/>
          </a:p>
        </p:txBody>
      </p:sp>
      <p:sp>
        <p:nvSpPr>
          <p:cNvPr id="183" name="Google Shape;183;p33"/>
          <p:cNvSpPr txBox="1"/>
          <p:nvPr>
            <p:ph idx="2" type="body"/>
          </p:nvPr>
        </p:nvSpPr>
        <p:spPr>
          <a:xfrm>
            <a:off x="960894" y="1543050"/>
            <a:ext cx="7222200" cy="30087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800"/>
              </a:spcBef>
              <a:spcAft>
                <a:spcPts val="0"/>
              </a:spcAft>
              <a:buSzPts val="1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4"/>
          <p:cNvSpPr txBox="1"/>
          <p:nvPr>
            <p:ph type="title"/>
          </p:nvPr>
        </p:nvSpPr>
        <p:spPr>
          <a:xfrm>
            <a:off x="685800" y="742950"/>
            <a:ext cx="7772400" cy="8001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6000"/>
              <a:buFont typeface="Corbel"/>
              <a:buNone/>
            </a:pPr>
            <a:r>
              <a:rPr b="0" i="0" lang="en" sz="6000" u="none" cap="none" strike="noStrike">
                <a:solidFill>
                  <a:schemeClr val="dk2"/>
                </a:solidFill>
                <a:latin typeface="Corbel"/>
                <a:ea typeface="Corbel"/>
                <a:cs typeface="Corbel"/>
                <a:sym typeface="Corbel"/>
              </a:rPr>
              <a:t>SCHOOLWIDE PLAN</a:t>
            </a:r>
            <a:endParaRPr b="0" i="0" sz="1400" u="none" cap="none" strike="noStrike">
              <a:solidFill>
                <a:srgbClr val="000000"/>
              </a:solidFill>
              <a:latin typeface="Arial"/>
              <a:ea typeface="Arial"/>
              <a:cs typeface="Arial"/>
              <a:sym typeface="Arial"/>
            </a:endParaRPr>
          </a:p>
        </p:txBody>
      </p:sp>
      <p:sp>
        <p:nvSpPr>
          <p:cNvPr id="189" name="Google Shape;189;p34"/>
          <p:cNvSpPr txBox="1"/>
          <p:nvPr>
            <p:ph idx="1" type="body"/>
          </p:nvPr>
        </p:nvSpPr>
        <p:spPr>
          <a:xfrm>
            <a:off x="247650" y="216694"/>
            <a:ext cx="33480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80000"/>
              </a:lnSpc>
              <a:spcBef>
                <a:spcPts val="0"/>
              </a:spcBef>
              <a:spcAft>
                <a:spcPts val="0"/>
              </a:spcAft>
              <a:buClr>
                <a:schemeClr val="lt1"/>
              </a:buClr>
              <a:buSzPts val="2400"/>
              <a:buFont typeface="Noto Sans Symbols"/>
              <a:buChar char="❖"/>
            </a:pPr>
            <a:r>
              <a:rPr lang="en" sz="2400"/>
              <a:t> </a:t>
            </a:r>
            <a:r>
              <a:rPr lang="en" sz="2400">
                <a:highlight>
                  <a:srgbClr val="FFFF00"/>
                </a:highlight>
              </a:rPr>
              <a:t>OUR APPROACHES</a:t>
            </a:r>
            <a:endParaRPr>
              <a:highlight>
                <a:srgbClr val="FFFF00"/>
              </a:highlight>
            </a:endParaRPr>
          </a:p>
          <a:p>
            <a:pPr indent="-55562" lvl="1" marL="411162" marR="0" rtl="0" algn="l">
              <a:lnSpc>
                <a:spcPct val="80000"/>
              </a:lnSpc>
              <a:spcBef>
                <a:spcPts val="400"/>
              </a:spcBef>
              <a:spcAft>
                <a:spcPts val="0"/>
              </a:spcAft>
              <a:buClr>
                <a:schemeClr val="lt1"/>
              </a:buClr>
              <a:buSzPts val="2000"/>
              <a:buFont typeface="Noto Sans Symbols"/>
              <a:buNone/>
            </a:pPr>
            <a:r>
              <a:t/>
            </a:r>
            <a:endParaRPr/>
          </a:p>
        </p:txBody>
      </p:sp>
      <p:sp>
        <p:nvSpPr>
          <p:cNvPr id="190" name="Google Shape;190;p34"/>
          <p:cNvSpPr txBox="1"/>
          <p:nvPr>
            <p:ph idx="2" type="body"/>
          </p:nvPr>
        </p:nvSpPr>
        <p:spPr>
          <a:xfrm>
            <a:off x="960894" y="1543050"/>
            <a:ext cx="7222200" cy="30087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800"/>
              </a:spcBef>
              <a:spcAft>
                <a:spcPts val="0"/>
              </a:spcAft>
              <a:buSzPts val="1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5"/>
          <p:cNvSpPr txBox="1"/>
          <p:nvPr>
            <p:ph type="title"/>
          </p:nvPr>
        </p:nvSpPr>
        <p:spPr>
          <a:xfrm>
            <a:off x="685800" y="142822"/>
            <a:ext cx="7772400" cy="11310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SCHOOL BUDGETS AND </a:t>
            </a:r>
            <a:br>
              <a:rPr b="1" i="0" lang="en" sz="4000" u="none" cap="none" strike="noStrike">
                <a:solidFill>
                  <a:schemeClr val="dk2"/>
                </a:solidFill>
                <a:latin typeface="Corbel"/>
                <a:ea typeface="Corbel"/>
                <a:cs typeface="Corbel"/>
                <a:sym typeface="Corbel"/>
              </a:rPr>
            </a:br>
            <a:r>
              <a:rPr b="1" i="0" lang="en" sz="4000" u="none" cap="none" strike="noStrike">
                <a:solidFill>
                  <a:schemeClr val="dk2"/>
                </a:solidFill>
                <a:latin typeface="Corbel"/>
                <a:ea typeface="Corbel"/>
                <a:cs typeface="Corbel"/>
                <a:sym typeface="Corbel"/>
              </a:rPr>
              <a:t>SET-ASIDE REQUIREMENTS</a:t>
            </a:r>
            <a:endParaRPr b="0" i="0" sz="1400" u="none" cap="none" strike="noStrike">
              <a:solidFill>
                <a:srgbClr val="000000"/>
              </a:solidFill>
              <a:latin typeface="Arial"/>
              <a:ea typeface="Arial"/>
              <a:cs typeface="Arial"/>
              <a:sym typeface="Arial"/>
            </a:endParaRPr>
          </a:p>
        </p:txBody>
      </p:sp>
      <p:sp>
        <p:nvSpPr>
          <p:cNvPr id="200" name="Google Shape;200;p35"/>
          <p:cNvSpPr txBox="1"/>
          <p:nvPr>
            <p:ph idx="1" type="body"/>
          </p:nvPr>
        </p:nvSpPr>
        <p:spPr>
          <a:xfrm>
            <a:off x="820500" y="1273825"/>
            <a:ext cx="7503000" cy="555900"/>
          </a:xfrm>
          <a:prstGeom prst="rect">
            <a:avLst/>
          </a:prstGeom>
          <a:noFill/>
          <a:ln>
            <a:noFill/>
          </a:ln>
        </p:spPr>
        <p:txBody>
          <a:bodyPr anchorCtr="0" anchor="t" bIns="45700" lIns="91425" spcFirstLastPara="1" rIns="91425" wrap="square" tIns="45700">
            <a:noAutofit/>
          </a:bodyPr>
          <a:lstStyle/>
          <a:p>
            <a:pPr indent="-609600" lvl="1" marL="609600" marR="0" rtl="0" algn="l">
              <a:lnSpc>
                <a:spcPct val="90000"/>
              </a:lnSpc>
              <a:spcBef>
                <a:spcPts val="0"/>
              </a:spcBef>
              <a:spcAft>
                <a:spcPts val="0"/>
              </a:spcAft>
              <a:buClr>
                <a:schemeClr val="dk2"/>
              </a:buClr>
              <a:buSzPts val="2400"/>
              <a:buFont typeface="Noto Sans Symbols"/>
              <a:buChar char="❖"/>
            </a:pPr>
            <a:r>
              <a:rPr b="0" i="0" lang="en" sz="2400" u="none" cap="none" strike="noStrike">
                <a:solidFill>
                  <a:schemeClr val="dk2"/>
                </a:solidFill>
                <a:latin typeface="Corbel"/>
                <a:ea typeface="Corbel"/>
                <a:cs typeface="Corbel"/>
                <a:sym typeface="Corbel"/>
              </a:rPr>
              <a:t>Title I expenditures must support the school</a:t>
            </a:r>
            <a:r>
              <a:rPr lang="en" sz="2400">
                <a:solidFill>
                  <a:schemeClr val="dk2"/>
                </a:solidFill>
              </a:rPr>
              <a:t>’s </a:t>
            </a:r>
            <a:r>
              <a:rPr b="0" i="0" lang="en" sz="2400" u="none" cap="none" strike="noStrike">
                <a:solidFill>
                  <a:schemeClr val="dk2"/>
                </a:solidFill>
                <a:latin typeface="Corbel"/>
                <a:ea typeface="Corbel"/>
                <a:cs typeface="Corbel"/>
                <a:sym typeface="Corbel"/>
              </a:rPr>
              <a:t>core academic program to ensure a well-rounded education.  They should be aligned with the Schoolwide Plan.</a:t>
            </a:r>
            <a:endParaRPr>
              <a:solidFill>
                <a:schemeClr val="dk2"/>
              </a:solidFill>
            </a:endParaRPr>
          </a:p>
          <a:p>
            <a:pPr indent="-596900" lvl="2" marL="838200" marR="0" rtl="0" algn="l">
              <a:lnSpc>
                <a:spcPct val="90000"/>
              </a:lnSpc>
              <a:spcBef>
                <a:spcPts val="600"/>
              </a:spcBef>
              <a:spcAft>
                <a:spcPts val="0"/>
              </a:spcAft>
              <a:buClr>
                <a:schemeClr val="dk2"/>
              </a:buClr>
              <a:buSzPts val="1800"/>
              <a:buFont typeface="Noto Sans Symbols"/>
              <a:buChar char="❖"/>
            </a:pPr>
            <a:r>
              <a:rPr b="0" i="0" lang="en" sz="1800" u="none" cap="none" strike="noStrike">
                <a:solidFill>
                  <a:schemeClr val="dk2"/>
                </a:solidFill>
                <a:latin typeface="Corbel"/>
                <a:ea typeface="Corbel"/>
                <a:cs typeface="Corbel"/>
                <a:sym typeface="Corbel"/>
              </a:rPr>
              <a:t>Parents must be involved in the discussions regarding how these funds will best support improving academic achievement.</a:t>
            </a:r>
            <a:endParaRPr b="0" i="0" sz="1800" u="none" cap="none" strike="noStrike">
              <a:solidFill>
                <a:schemeClr val="dk2"/>
              </a:solidFill>
              <a:latin typeface="Corbel"/>
              <a:ea typeface="Corbel"/>
              <a:cs typeface="Corbel"/>
              <a:sym typeface="Corbel"/>
            </a:endParaRPr>
          </a:p>
          <a:p>
            <a:pPr indent="-609600" lvl="0" marL="609600" marR="0" rtl="0" algn="l">
              <a:lnSpc>
                <a:spcPct val="90000"/>
              </a:lnSpc>
              <a:spcBef>
                <a:spcPts val="16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1% set aside for Parent and Family Engagement</a:t>
            </a:r>
            <a:endParaRPr>
              <a:solidFill>
                <a:schemeClr val="dk2"/>
              </a:solidFill>
            </a:endParaRPr>
          </a:p>
          <a:p>
            <a:pPr indent="-609600" lvl="1" marL="609600" marR="0" rtl="0" algn="l">
              <a:lnSpc>
                <a:spcPct val="90000"/>
              </a:lnSpc>
              <a:spcBef>
                <a:spcPts val="4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Parents must be involved in the discussions regarding how these funds will best support them in working with their child at home to improve achievement.</a:t>
            </a:r>
            <a:endParaRPr>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6"/>
          <p:cNvSpPr txBox="1"/>
          <p:nvPr>
            <p:ph type="title"/>
          </p:nvPr>
        </p:nvSpPr>
        <p:spPr>
          <a:xfrm>
            <a:off x="685800" y="400050"/>
            <a:ext cx="6870600" cy="7428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SCHOOL TITLE I SPENDING</a:t>
            </a:r>
            <a:endParaRPr b="0" i="0" sz="1400" u="none" cap="none" strike="noStrike">
              <a:solidFill>
                <a:srgbClr val="000000"/>
              </a:solidFill>
              <a:latin typeface="Arial"/>
              <a:ea typeface="Arial"/>
              <a:cs typeface="Arial"/>
              <a:sym typeface="Arial"/>
            </a:endParaRPr>
          </a:p>
        </p:txBody>
      </p:sp>
      <p:sp>
        <p:nvSpPr>
          <p:cNvPr id="206" name="Google Shape;206;p36"/>
          <p:cNvSpPr txBox="1"/>
          <p:nvPr>
            <p:ph idx="1" type="body"/>
          </p:nvPr>
        </p:nvSpPr>
        <p:spPr>
          <a:xfrm>
            <a:off x="923025" y="1052175"/>
            <a:ext cx="6717600" cy="31293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chemeClr val="lt1"/>
              </a:buClr>
              <a:buSzPts val="2600"/>
              <a:buFont typeface="Noto Sans Symbols"/>
              <a:buNone/>
            </a:pPr>
            <a:r>
              <a:t/>
            </a:r>
            <a:endParaRPr b="0" i="0" sz="2600" u="none">
              <a:solidFill>
                <a:schemeClr val="dk2"/>
              </a:solidFill>
              <a:latin typeface="Corbel"/>
              <a:ea typeface="Corbel"/>
              <a:cs typeface="Corbel"/>
              <a:sym typeface="Corbel"/>
            </a:endParaRPr>
          </a:p>
          <a:p>
            <a:pPr indent="-165100" lvl="0" marL="0" marR="0" rtl="0" algn="l">
              <a:lnSpc>
                <a:spcPct val="70000"/>
              </a:lnSpc>
              <a:spcBef>
                <a:spcPts val="1400"/>
              </a:spcBef>
              <a:spcAft>
                <a:spcPts val="0"/>
              </a:spcAft>
              <a:buClr>
                <a:schemeClr val="dk2"/>
              </a:buClr>
              <a:buSzPts val="2600"/>
              <a:buFont typeface="Noto Sans Symbols"/>
              <a:buChar char="❖"/>
            </a:pPr>
            <a:r>
              <a:rPr b="0" i="0" lang="en" sz="2600" u="none">
                <a:solidFill>
                  <a:schemeClr val="dk2"/>
                </a:solidFill>
                <a:latin typeface="Corbel"/>
                <a:ea typeface="Corbel"/>
                <a:cs typeface="Corbel"/>
                <a:sym typeface="Corbel"/>
              </a:rPr>
              <a:t> </a:t>
            </a:r>
            <a:r>
              <a:rPr b="0" i="0" lang="en" sz="2600" u="none">
                <a:solidFill>
                  <a:schemeClr val="dk2"/>
                </a:solidFill>
                <a:highlight>
                  <a:srgbClr val="FFFF00"/>
                </a:highlight>
                <a:latin typeface="Corbel"/>
                <a:ea typeface="Corbel"/>
                <a:cs typeface="Corbel"/>
                <a:sym typeface="Corbel"/>
              </a:rPr>
              <a:t>Our School plans to spend this year’s Title I funds on</a:t>
            </a:r>
            <a:r>
              <a:rPr b="0" i="0" lang="en" sz="2600" u="none">
                <a:solidFill>
                  <a:schemeClr val="dk2"/>
                </a:solidFill>
                <a:latin typeface="Corbel"/>
                <a:ea typeface="Corbel"/>
                <a:cs typeface="Corbel"/>
                <a:sym typeface="Corbel"/>
              </a:rPr>
              <a:t>…</a:t>
            </a:r>
            <a:endParaRPr>
              <a:solidFill>
                <a:schemeClr val="dk2"/>
              </a:solidFill>
            </a:endParaRPr>
          </a:p>
          <a:p>
            <a:pPr indent="0" lvl="0" marL="0" marR="0" rtl="0" algn="l">
              <a:lnSpc>
                <a:spcPct val="70000"/>
              </a:lnSpc>
              <a:spcBef>
                <a:spcPts val="1400"/>
              </a:spcBef>
              <a:spcAft>
                <a:spcPts val="0"/>
              </a:spcAft>
              <a:buClr>
                <a:schemeClr val="lt1"/>
              </a:buClr>
              <a:buSzPts val="2600"/>
              <a:buFont typeface="Noto Sans Symbols"/>
              <a:buNone/>
            </a:pPr>
            <a:r>
              <a:t/>
            </a:r>
            <a:endParaRPr b="0" i="0" sz="2600" u="none">
              <a:solidFill>
                <a:schemeClr val="dk2"/>
              </a:solidFill>
              <a:latin typeface="Corbel"/>
              <a:ea typeface="Corbel"/>
              <a:cs typeface="Corbel"/>
              <a:sym typeface="Corbel"/>
            </a:endParaRPr>
          </a:p>
          <a:p>
            <a:pPr indent="-165100" lvl="0" marL="0" marR="0" rtl="0" algn="l">
              <a:lnSpc>
                <a:spcPct val="70000"/>
              </a:lnSpc>
              <a:spcBef>
                <a:spcPts val="1400"/>
              </a:spcBef>
              <a:spcAft>
                <a:spcPts val="0"/>
              </a:spcAft>
              <a:buClr>
                <a:schemeClr val="dk2"/>
              </a:buClr>
              <a:buSzPts val="2600"/>
              <a:buFont typeface="Noto Sans Symbols"/>
              <a:buChar char="❖"/>
            </a:pPr>
            <a:r>
              <a:rPr b="0" i="0" lang="en" sz="2600" u="none">
                <a:solidFill>
                  <a:schemeClr val="dk2"/>
                </a:solidFill>
                <a:highlight>
                  <a:srgbClr val="FFFF00"/>
                </a:highlight>
                <a:latin typeface="Corbel"/>
                <a:ea typeface="Corbel"/>
                <a:cs typeface="Corbel"/>
                <a:sym typeface="Corbel"/>
              </a:rPr>
              <a:t>Our School plans to spend this year’s Parent funds on</a:t>
            </a:r>
            <a:r>
              <a:rPr b="0" i="0" lang="en" sz="2600" u="none">
                <a:solidFill>
                  <a:schemeClr val="dk2"/>
                </a:solidFill>
                <a:latin typeface="Corbel"/>
                <a:ea typeface="Corbel"/>
                <a:cs typeface="Corbel"/>
                <a:sym typeface="Corbel"/>
              </a:rPr>
              <a:t>…</a:t>
            </a:r>
            <a:endParaRPr>
              <a:solidFill>
                <a:schemeClr val="dk2"/>
              </a:solidFill>
            </a:endParaRPr>
          </a:p>
          <a:p>
            <a:pPr indent="-17462" lvl="0" marL="182562" marR="0" rtl="0" algn="l">
              <a:lnSpc>
                <a:spcPct val="90000"/>
              </a:lnSpc>
              <a:spcBef>
                <a:spcPts val="1400"/>
              </a:spcBef>
              <a:spcAft>
                <a:spcPts val="0"/>
              </a:spcAft>
              <a:buClr>
                <a:schemeClr val="lt1"/>
              </a:buClr>
              <a:buSzPts val="2600"/>
              <a:buFont typeface="Noto Sans Symbols"/>
              <a:buNone/>
            </a:pPr>
            <a:r>
              <a:t/>
            </a:r>
            <a:endParaRPr b="0" i="0" sz="2600" u="none">
              <a:solidFill>
                <a:schemeClr val="dk2"/>
              </a:solidFill>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7"/>
          <p:cNvSpPr txBox="1"/>
          <p:nvPr>
            <p:ph type="title"/>
          </p:nvPr>
        </p:nvSpPr>
        <p:spPr>
          <a:xfrm>
            <a:off x="685800" y="571500"/>
            <a:ext cx="6870600" cy="7428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3600"/>
              <a:buFont typeface="Corbel"/>
              <a:buNone/>
            </a:pPr>
            <a:r>
              <a:rPr b="1" i="0" lang="en" sz="3600" u="none" cap="none" strike="noStrike">
                <a:solidFill>
                  <a:schemeClr val="dk2"/>
                </a:solidFill>
                <a:latin typeface="Corbel"/>
                <a:ea typeface="Corbel"/>
                <a:cs typeface="Corbel"/>
                <a:sym typeface="Corbel"/>
              </a:rPr>
              <a:t>PARENT AND FAMILY ENGAGEMENT ACTIVITIES</a:t>
            </a:r>
            <a:endParaRPr b="0" i="0" sz="1400" u="none" cap="none" strike="noStrike">
              <a:solidFill>
                <a:srgbClr val="000000"/>
              </a:solidFill>
              <a:latin typeface="Arial"/>
              <a:ea typeface="Arial"/>
              <a:cs typeface="Arial"/>
              <a:sym typeface="Arial"/>
            </a:endParaRPr>
          </a:p>
        </p:txBody>
      </p:sp>
      <p:sp>
        <p:nvSpPr>
          <p:cNvPr id="212" name="Google Shape;212;p37"/>
          <p:cNvSpPr txBox="1"/>
          <p:nvPr>
            <p:ph idx="1" type="body"/>
          </p:nvPr>
        </p:nvSpPr>
        <p:spPr>
          <a:xfrm>
            <a:off x="959850" y="1171075"/>
            <a:ext cx="6322500" cy="555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Noto Sans Symbols"/>
              <a:buNone/>
            </a:pPr>
            <a:r>
              <a:t/>
            </a:r>
            <a:endParaRPr b="0" i="0" sz="2800" u="none">
              <a:solidFill>
                <a:schemeClr val="dk2"/>
              </a:solidFill>
              <a:latin typeface="Corbel"/>
              <a:ea typeface="Corbel"/>
              <a:cs typeface="Corbel"/>
              <a:sym typeface="Corbel"/>
            </a:endParaRPr>
          </a:p>
          <a:p>
            <a:pPr indent="-177800" lvl="0" marL="0" marR="0" rtl="0" algn="l">
              <a:lnSpc>
                <a:spcPct val="90000"/>
              </a:lnSpc>
              <a:spcBef>
                <a:spcPts val="1400"/>
              </a:spcBef>
              <a:spcAft>
                <a:spcPts val="0"/>
              </a:spcAft>
              <a:buClr>
                <a:schemeClr val="dk2"/>
              </a:buClr>
              <a:buSzPts val="2800"/>
              <a:buFont typeface="Noto Sans Symbols"/>
              <a:buChar char="❖"/>
            </a:pPr>
            <a:r>
              <a:rPr b="0" i="0" lang="en" sz="2800" u="none">
                <a:solidFill>
                  <a:schemeClr val="dk2"/>
                </a:solidFill>
                <a:latin typeface="Corbel"/>
                <a:ea typeface="Corbel"/>
                <a:cs typeface="Corbel"/>
                <a:sym typeface="Corbel"/>
              </a:rPr>
              <a:t> </a:t>
            </a:r>
            <a:r>
              <a:rPr b="0" i="0" lang="en" sz="2800" u="none">
                <a:solidFill>
                  <a:schemeClr val="dk2"/>
                </a:solidFill>
                <a:highlight>
                  <a:srgbClr val="FFFF00"/>
                </a:highlight>
                <a:latin typeface="Corbel"/>
                <a:ea typeface="Corbel"/>
                <a:cs typeface="Corbel"/>
                <a:sym typeface="Corbel"/>
              </a:rPr>
              <a:t>Our Planned Parent and </a:t>
            </a:r>
            <a:r>
              <a:rPr b="0" lang="en" sz="2800">
                <a:solidFill>
                  <a:schemeClr val="dk2"/>
                </a:solidFill>
                <a:highlight>
                  <a:srgbClr val="FFFF00"/>
                </a:highlight>
                <a:latin typeface="Corbel"/>
                <a:ea typeface="Corbel"/>
                <a:cs typeface="Corbel"/>
                <a:sym typeface="Corbel"/>
              </a:rPr>
              <a:t>Family </a:t>
            </a:r>
            <a:r>
              <a:rPr b="0" i="0" lang="en" sz="2800" u="none">
                <a:solidFill>
                  <a:schemeClr val="dk2"/>
                </a:solidFill>
                <a:highlight>
                  <a:srgbClr val="FFFF00"/>
                </a:highlight>
                <a:latin typeface="Corbel"/>
                <a:ea typeface="Corbel"/>
                <a:cs typeface="Corbel"/>
                <a:sym typeface="Corbel"/>
              </a:rPr>
              <a:t>Engagement Activities for the coming year include</a:t>
            </a:r>
            <a:r>
              <a:rPr b="0" i="0" lang="en" sz="2800" u="none">
                <a:solidFill>
                  <a:schemeClr val="dk2"/>
                </a:solidFill>
                <a:latin typeface="Corbel"/>
                <a:ea typeface="Corbel"/>
                <a:cs typeface="Corbel"/>
                <a:sym typeface="Corbel"/>
              </a:rPr>
              <a:t>…</a:t>
            </a:r>
            <a:endParaRPr>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8"/>
          <p:cNvSpPr txBox="1"/>
          <p:nvPr>
            <p:ph type="title"/>
          </p:nvPr>
        </p:nvSpPr>
        <p:spPr>
          <a:xfrm>
            <a:off x="609600" y="285750"/>
            <a:ext cx="73152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3200"/>
              <a:buFont typeface="Corbel"/>
              <a:buNone/>
            </a:pPr>
            <a:br>
              <a:rPr b="0" i="0" lang="en" sz="3200" u="none" cap="none" strike="noStrike">
                <a:solidFill>
                  <a:schemeClr val="dk2"/>
                </a:solidFill>
                <a:latin typeface="Corbel"/>
                <a:ea typeface="Corbel"/>
                <a:cs typeface="Corbel"/>
                <a:sym typeface="Corbel"/>
              </a:rPr>
            </a:br>
            <a:r>
              <a:rPr b="1" i="0" lang="en" sz="3200" u="none" cap="none" strike="noStrike">
                <a:solidFill>
                  <a:schemeClr val="dk2"/>
                </a:solidFill>
                <a:latin typeface="Corbel"/>
                <a:ea typeface="Corbel"/>
                <a:cs typeface="Corbel"/>
                <a:sym typeface="Corbel"/>
              </a:rPr>
              <a:t>TEACHER &amp; PARAPROFESSIONAL  QUALIFICATIONS</a:t>
            </a:r>
            <a:br>
              <a:rPr b="0" i="0" lang="en" sz="3200" u="none" cap="none" strike="noStrike">
                <a:solidFill>
                  <a:schemeClr val="dk2"/>
                </a:solidFill>
                <a:latin typeface="Corbel"/>
                <a:ea typeface="Corbel"/>
                <a:cs typeface="Corbel"/>
                <a:sym typeface="Corbel"/>
              </a:rPr>
            </a:br>
            <a:endParaRPr b="0" i="0" sz="1400" u="none" cap="none" strike="noStrike">
              <a:solidFill>
                <a:srgbClr val="000000"/>
              </a:solidFill>
              <a:latin typeface="Arial"/>
              <a:ea typeface="Arial"/>
              <a:cs typeface="Arial"/>
              <a:sym typeface="Arial"/>
            </a:endParaRPr>
          </a:p>
        </p:txBody>
      </p:sp>
      <p:sp>
        <p:nvSpPr>
          <p:cNvPr id="218" name="Google Shape;218;p38"/>
          <p:cNvSpPr txBox="1"/>
          <p:nvPr>
            <p:ph idx="1" type="body"/>
          </p:nvPr>
        </p:nvSpPr>
        <p:spPr>
          <a:xfrm>
            <a:off x="699150" y="940000"/>
            <a:ext cx="7136100" cy="555900"/>
          </a:xfrm>
          <a:prstGeom prst="rect">
            <a:avLst/>
          </a:prstGeom>
          <a:noFill/>
          <a:ln>
            <a:noFill/>
          </a:ln>
        </p:spPr>
        <p:txBody>
          <a:bodyPr anchorCtr="0" anchor="t" bIns="45700" lIns="91425" spcFirstLastPara="1" rIns="91425" wrap="square" tIns="45700">
            <a:noAutofit/>
          </a:bodyPr>
          <a:lstStyle/>
          <a:p>
            <a:pPr indent="-4762" lvl="0" marL="182562" marR="0" rtl="0" algn="l">
              <a:lnSpc>
                <a:spcPct val="80000"/>
              </a:lnSpc>
              <a:spcBef>
                <a:spcPts val="0"/>
              </a:spcBef>
              <a:spcAft>
                <a:spcPts val="0"/>
              </a:spcAft>
              <a:buClr>
                <a:schemeClr val="lt1"/>
              </a:buClr>
              <a:buSzPts val="2800"/>
              <a:buFont typeface="Noto Sans Symbols"/>
              <a:buNone/>
            </a:pPr>
            <a:r>
              <a:t/>
            </a:r>
            <a:endParaRPr b="1" i="0" sz="2800" u="none">
              <a:solidFill>
                <a:schemeClr val="dk2"/>
              </a:solidFill>
              <a:latin typeface="Corbel"/>
              <a:ea typeface="Corbel"/>
              <a:cs typeface="Corbel"/>
              <a:sym typeface="Corbel"/>
            </a:endParaRPr>
          </a:p>
          <a:p>
            <a:pPr indent="-182562" lvl="0" marL="182562" marR="0" rtl="0" algn="l">
              <a:lnSpc>
                <a:spcPct val="80000"/>
              </a:lnSpc>
              <a:spcBef>
                <a:spcPts val="1400"/>
              </a:spcBef>
              <a:spcAft>
                <a:spcPts val="0"/>
              </a:spcAft>
              <a:buClr>
                <a:schemeClr val="dk2"/>
              </a:buClr>
              <a:buSzPts val="2800"/>
              <a:buFont typeface="Noto Sans Symbols"/>
              <a:buChar char="❖"/>
            </a:pPr>
            <a:r>
              <a:rPr b="1" i="0" lang="en" sz="2800" u="none">
                <a:solidFill>
                  <a:schemeClr val="dk2"/>
                </a:solidFill>
                <a:latin typeface="Corbel"/>
                <a:ea typeface="Corbel"/>
                <a:cs typeface="Corbel"/>
                <a:sym typeface="Corbel"/>
              </a:rPr>
              <a:t>Appropriately State Certified Teachers</a:t>
            </a:r>
            <a:r>
              <a:rPr b="0" i="0" lang="en" sz="2800" u="none">
                <a:solidFill>
                  <a:schemeClr val="dk2"/>
                </a:solidFill>
                <a:latin typeface="Corbel"/>
                <a:ea typeface="Corbel"/>
                <a:cs typeface="Corbel"/>
                <a:sym typeface="Corbel"/>
              </a:rPr>
              <a:t>:</a:t>
            </a:r>
            <a:endParaRPr>
              <a:solidFill>
                <a:schemeClr val="dk2"/>
              </a:solidFill>
            </a:endParaRPr>
          </a:p>
          <a:p>
            <a:pPr indent="-182562" lvl="1" marL="411162" marR="0" rtl="0" algn="l">
              <a:lnSpc>
                <a:spcPct val="80000"/>
              </a:lnSpc>
              <a:spcBef>
                <a:spcPts val="4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Certified by passing state examination (PRAXIS) </a:t>
            </a:r>
            <a:endParaRPr>
              <a:solidFill>
                <a:schemeClr val="dk2"/>
              </a:solidFill>
            </a:endParaRPr>
          </a:p>
          <a:p>
            <a:pPr indent="-182562" lvl="1" marL="411162" marR="0" rtl="0" algn="l">
              <a:lnSpc>
                <a:spcPct val="8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BA degree </a:t>
            </a:r>
            <a:endParaRPr>
              <a:solidFill>
                <a:schemeClr val="dk2"/>
              </a:solidFill>
            </a:endParaRPr>
          </a:p>
          <a:p>
            <a:pPr indent="-182562" lvl="1" marL="411162" marR="0" rtl="0" algn="l">
              <a:lnSpc>
                <a:spcPct val="80000"/>
              </a:lnSpc>
              <a:spcBef>
                <a:spcPts val="600"/>
              </a:spcBef>
              <a:spcAft>
                <a:spcPts val="0"/>
              </a:spcAft>
              <a:buClr>
                <a:schemeClr val="dk2"/>
              </a:buClr>
              <a:buSzPts val="2000"/>
              <a:buFont typeface="Noto Sans Symbols"/>
              <a:buChar char="❖"/>
            </a:pPr>
            <a:r>
              <a:rPr b="0" i="0" lang="en" sz="2000" u="none" cap="none" strike="noStrike">
                <a:solidFill>
                  <a:schemeClr val="dk2"/>
                </a:solidFill>
                <a:latin typeface="Corbel"/>
                <a:ea typeface="Corbel"/>
                <a:cs typeface="Corbel"/>
                <a:sym typeface="Corbel"/>
              </a:rPr>
              <a:t>Area of certification must match the teaching assignment</a:t>
            </a:r>
            <a:endParaRPr b="1" i="0" sz="2400" u="none">
              <a:solidFill>
                <a:schemeClr val="dk2"/>
              </a:solidFill>
              <a:latin typeface="Corbel"/>
              <a:ea typeface="Corbel"/>
              <a:cs typeface="Corbel"/>
              <a:sym typeface="Corbel"/>
            </a:endParaRPr>
          </a:p>
          <a:p>
            <a:pPr indent="-182562" lvl="0" marL="182562" marR="0" rtl="0" algn="l">
              <a:lnSpc>
                <a:spcPct val="90000"/>
              </a:lnSpc>
              <a:spcBef>
                <a:spcPts val="1400"/>
              </a:spcBef>
              <a:spcAft>
                <a:spcPts val="0"/>
              </a:spcAft>
              <a:buClr>
                <a:schemeClr val="dk2"/>
              </a:buClr>
              <a:buSzPts val="2800"/>
              <a:buFont typeface="Noto Sans Symbols"/>
              <a:buChar char="❖"/>
            </a:pPr>
            <a:r>
              <a:rPr b="1" i="0" lang="en" sz="2800" u="none">
                <a:solidFill>
                  <a:schemeClr val="dk2"/>
                </a:solidFill>
                <a:latin typeface="Corbel"/>
                <a:ea typeface="Corbel"/>
                <a:cs typeface="Corbel"/>
                <a:sym typeface="Corbel"/>
              </a:rPr>
              <a:t>To be hired, all paraprofessionals must be Appropriately State Certified: </a:t>
            </a:r>
            <a:endParaRPr>
              <a:solidFill>
                <a:schemeClr val="dk2"/>
              </a:solidFill>
            </a:endParaRPr>
          </a:p>
          <a:p>
            <a:pPr indent="-182562" lvl="1" marL="411162" marR="0" rtl="0" algn="l">
              <a:lnSpc>
                <a:spcPct val="90000"/>
              </a:lnSpc>
              <a:spcBef>
                <a:spcPts val="400"/>
              </a:spcBef>
              <a:spcAft>
                <a:spcPts val="0"/>
              </a:spcAft>
              <a:buClr>
                <a:schemeClr val="dk2"/>
              </a:buClr>
              <a:buSzPts val="1800"/>
              <a:buFont typeface="Noto Sans Symbols"/>
              <a:buChar char="❖"/>
            </a:pPr>
            <a:r>
              <a:rPr b="0" i="0" lang="en" sz="1800" u="none" cap="none" strike="noStrike">
                <a:solidFill>
                  <a:schemeClr val="dk2"/>
                </a:solidFill>
                <a:latin typeface="Corbel"/>
                <a:ea typeface="Corbel"/>
                <a:cs typeface="Corbel"/>
                <a:sym typeface="Corbel"/>
              </a:rPr>
              <a:t>Completed two years of higher education study, OR</a:t>
            </a:r>
            <a:endParaRPr>
              <a:solidFill>
                <a:schemeClr val="dk2"/>
              </a:solidFill>
            </a:endParaRPr>
          </a:p>
          <a:p>
            <a:pPr indent="-182562" lvl="1" marL="411162" marR="0" rtl="0" algn="l">
              <a:lnSpc>
                <a:spcPct val="90000"/>
              </a:lnSpc>
              <a:spcBef>
                <a:spcPts val="600"/>
              </a:spcBef>
              <a:spcAft>
                <a:spcPts val="0"/>
              </a:spcAft>
              <a:buClr>
                <a:schemeClr val="dk2"/>
              </a:buClr>
              <a:buSzPts val="1800"/>
              <a:buFont typeface="Noto Sans Symbols"/>
              <a:buChar char="❖"/>
            </a:pPr>
            <a:r>
              <a:rPr b="0" i="0" lang="en" sz="1800" u="none" cap="none" strike="noStrike">
                <a:solidFill>
                  <a:schemeClr val="dk2"/>
                </a:solidFill>
                <a:latin typeface="Corbel"/>
                <a:ea typeface="Corbel"/>
                <a:cs typeface="Corbel"/>
                <a:sym typeface="Corbel"/>
              </a:rPr>
              <a:t>Hold an Associate Degree, OR</a:t>
            </a:r>
            <a:endParaRPr>
              <a:solidFill>
                <a:schemeClr val="dk2"/>
              </a:solidFill>
            </a:endParaRPr>
          </a:p>
          <a:p>
            <a:pPr indent="-182562" lvl="1" marL="411162" marR="0" rtl="0" algn="l">
              <a:lnSpc>
                <a:spcPct val="90000"/>
              </a:lnSpc>
              <a:spcBef>
                <a:spcPts val="600"/>
              </a:spcBef>
              <a:spcAft>
                <a:spcPts val="0"/>
              </a:spcAft>
              <a:buClr>
                <a:schemeClr val="dk2"/>
              </a:buClr>
              <a:buSzPts val="1800"/>
              <a:buFont typeface="Noto Sans Symbols"/>
              <a:buChar char="❖"/>
            </a:pPr>
            <a:r>
              <a:rPr b="0" i="0" lang="en" sz="1800" u="none" cap="none" strike="noStrike">
                <a:solidFill>
                  <a:schemeClr val="dk2"/>
                </a:solidFill>
                <a:latin typeface="Corbel"/>
                <a:ea typeface="Corbel"/>
                <a:cs typeface="Corbel"/>
                <a:sym typeface="Corbel"/>
              </a:rPr>
              <a:t>Pass a rigorous, formal assessment</a:t>
            </a:r>
            <a:endParaRPr b="0" i="0" sz="2400" u="none" cap="none" strike="noStrike">
              <a:solidFill>
                <a:schemeClr val="dk2"/>
              </a:solidFill>
              <a:latin typeface="Corbel"/>
              <a:ea typeface="Corbel"/>
              <a:cs typeface="Corbel"/>
              <a:sym typeface="Corbel"/>
            </a:endParaRPr>
          </a:p>
          <a:p>
            <a:pPr indent="-30162" lvl="0" marL="182562" marR="0" rtl="0" algn="l">
              <a:lnSpc>
                <a:spcPct val="90000"/>
              </a:lnSpc>
              <a:spcBef>
                <a:spcPts val="1600"/>
              </a:spcBef>
              <a:spcAft>
                <a:spcPts val="0"/>
              </a:spcAft>
              <a:buClr>
                <a:schemeClr val="lt1"/>
              </a:buClr>
              <a:buSzPts val="2400"/>
              <a:buFont typeface="Noto Sans Symbols"/>
              <a:buNone/>
            </a:pPr>
            <a:r>
              <a:t/>
            </a:r>
            <a:endParaRPr b="0" i="0" sz="2400" u="none" cap="none" strike="noStrike">
              <a:solidFill>
                <a:schemeClr val="dk2"/>
              </a:solidFill>
              <a:latin typeface="Corbel"/>
              <a:ea typeface="Corbel"/>
              <a:cs typeface="Corbel"/>
              <a:sym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9"/>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RIGHT TO KNOW QUALIFICATIONS</a:t>
            </a:r>
            <a:endParaRPr b="0" i="0" sz="1400" u="none" cap="none" strike="noStrike">
              <a:solidFill>
                <a:srgbClr val="000000"/>
              </a:solidFill>
              <a:latin typeface="Arial"/>
              <a:ea typeface="Arial"/>
              <a:cs typeface="Arial"/>
              <a:sym typeface="Arial"/>
            </a:endParaRPr>
          </a:p>
        </p:txBody>
      </p:sp>
      <p:sp>
        <p:nvSpPr>
          <p:cNvPr id="224" name="Google Shape;224;p39"/>
          <p:cNvSpPr txBox="1"/>
          <p:nvPr>
            <p:ph idx="1" type="body"/>
          </p:nvPr>
        </p:nvSpPr>
        <p:spPr>
          <a:xfrm>
            <a:off x="732750" y="1344125"/>
            <a:ext cx="76785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You have the right to request the qualifications of your child’s teacher and any instructional paraprofessionals that work with your child.</a:t>
            </a:r>
            <a:endParaRPr>
              <a:solidFill>
                <a:schemeClr val="dk2"/>
              </a:solidFill>
            </a:endParaRPr>
          </a:p>
          <a:p>
            <a:pPr indent="-1825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a:p>
            <a:pPr indent="-182562" lvl="0" marL="182562" marR="0" rtl="0" algn="l">
              <a:lnSpc>
                <a:spcPct val="90000"/>
              </a:lnSpc>
              <a:spcBef>
                <a:spcPts val="14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To learn the qualifications of these staff members, please make an appointment with the principal.</a:t>
            </a:r>
            <a:endParaRPr>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0"/>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RIGHT TO KNOW </a:t>
            </a:r>
            <a:br>
              <a:rPr b="1" i="0" lang="en" sz="4000" u="none" cap="none" strike="noStrike">
                <a:solidFill>
                  <a:schemeClr val="dk2"/>
                </a:solidFill>
                <a:latin typeface="Corbel"/>
                <a:ea typeface="Corbel"/>
                <a:cs typeface="Corbel"/>
                <a:sym typeface="Corbel"/>
              </a:rPr>
            </a:br>
            <a:r>
              <a:rPr b="1" i="0" lang="en" sz="4000" u="none" cap="none" strike="noStrike">
                <a:solidFill>
                  <a:schemeClr val="dk2"/>
                </a:solidFill>
                <a:latin typeface="Corbel"/>
                <a:ea typeface="Corbel"/>
                <a:cs typeface="Corbel"/>
                <a:sym typeface="Corbel"/>
              </a:rPr>
              <a:t>4 WEEK LETTER</a:t>
            </a:r>
            <a:endParaRPr b="0" i="0" sz="1400" u="none" cap="none" strike="noStrike">
              <a:solidFill>
                <a:srgbClr val="000000"/>
              </a:solidFill>
              <a:latin typeface="Arial"/>
              <a:ea typeface="Arial"/>
              <a:cs typeface="Arial"/>
              <a:sym typeface="Arial"/>
            </a:endParaRPr>
          </a:p>
        </p:txBody>
      </p:sp>
      <p:sp>
        <p:nvSpPr>
          <p:cNvPr id="230" name="Google Shape;230;p40"/>
          <p:cNvSpPr txBox="1"/>
          <p:nvPr>
            <p:ph idx="1" type="body"/>
          </p:nvPr>
        </p:nvSpPr>
        <p:spPr>
          <a:xfrm>
            <a:off x="685800" y="1344125"/>
            <a:ext cx="70758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lt1"/>
              </a:buClr>
              <a:buSzPts val="2200"/>
              <a:buFont typeface="Noto Sans Symbols"/>
              <a:buNone/>
            </a:pPr>
            <a:r>
              <a:rPr b="0" i="0" lang="en" sz="2200" u="none">
                <a:solidFill>
                  <a:schemeClr val="dk2"/>
                </a:solidFill>
                <a:latin typeface="Corbel"/>
                <a:ea typeface="Corbel"/>
                <a:cs typeface="Corbel"/>
                <a:sym typeface="Corbel"/>
              </a:rPr>
              <a:t>	</a:t>
            </a:r>
            <a:endParaRPr>
              <a:solidFill>
                <a:schemeClr val="dk2"/>
              </a:solidFill>
            </a:endParaRPr>
          </a:p>
          <a:p>
            <a:pPr indent="-182562" lvl="0" marL="182562" marR="0" rtl="0" algn="l">
              <a:lnSpc>
                <a:spcPct val="90000"/>
              </a:lnSpc>
              <a:spcBef>
                <a:spcPts val="14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You will be notified in writing when your child is taught for 4 or more consecutive weeks by a teacher who is not Appropriately State Certified.</a:t>
            </a:r>
            <a:endParaRPr>
              <a:solidFill>
                <a:schemeClr val="dk2"/>
              </a:solidFil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type="title"/>
          </p:nvPr>
        </p:nvSpPr>
        <p:spPr>
          <a:xfrm>
            <a:off x="685800" y="482350"/>
            <a:ext cx="6870600" cy="7428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3200"/>
              <a:buFont typeface="Corbel"/>
              <a:buNone/>
            </a:pPr>
            <a:r>
              <a:rPr b="1" i="0" lang="en" sz="3200" u="none" cap="none" strike="noStrike">
                <a:solidFill>
                  <a:schemeClr val="dk2"/>
                </a:solidFill>
                <a:latin typeface="Corbel"/>
                <a:ea typeface="Corbel"/>
                <a:cs typeface="Corbel"/>
                <a:sym typeface="Corbel"/>
              </a:rPr>
              <a:t>STATE ACADEMIC STANDARDS AND ASSESSMENTS</a:t>
            </a:r>
            <a:endParaRPr b="0" i="0" sz="1400" u="none" cap="none" strike="noStrike">
              <a:solidFill>
                <a:srgbClr val="000000"/>
              </a:solidFill>
              <a:latin typeface="Arial"/>
              <a:ea typeface="Arial"/>
              <a:cs typeface="Arial"/>
              <a:sym typeface="Arial"/>
            </a:endParaRPr>
          </a:p>
        </p:txBody>
      </p:sp>
      <p:sp>
        <p:nvSpPr>
          <p:cNvPr id="236" name="Google Shape;236;p41"/>
          <p:cNvSpPr txBox="1"/>
          <p:nvPr>
            <p:ph idx="1" type="body"/>
          </p:nvPr>
        </p:nvSpPr>
        <p:spPr>
          <a:xfrm>
            <a:off x="901925" y="941425"/>
            <a:ext cx="7231200" cy="555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800"/>
              <a:buFont typeface="Noto Sans Symbols"/>
              <a:buNone/>
            </a:pPr>
            <a:r>
              <a:t/>
            </a:r>
            <a:endParaRPr b="0" i="0" sz="2800" u="none">
              <a:solidFill>
                <a:srgbClr val="0B315B"/>
              </a:solidFill>
              <a:latin typeface="Corbel"/>
              <a:ea typeface="Corbel"/>
              <a:cs typeface="Corbel"/>
              <a:sym typeface="Corbel"/>
            </a:endParaRPr>
          </a:p>
          <a:p>
            <a:pPr indent="-177800" lvl="0" marL="0" marR="0" rtl="0" algn="l">
              <a:lnSpc>
                <a:spcPct val="90000"/>
              </a:lnSpc>
              <a:spcBef>
                <a:spcPts val="1400"/>
              </a:spcBef>
              <a:spcAft>
                <a:spcPts val="0"/>
              </a:spcAft>
              <a:buClr>
                <a:srgbClr val="0B315B"/>
              </a:buClr>
              <a:buSzPts val="2800"/>
              <a:buFont typeface="Noto Sans Symbols"/>
              <a:buChar char="❖"/>
            </a:pPr>
            <a:r>
              <a:rPr b="0" i="0" lang="en" sz="2800" u="none">
                <a:solidFill>
                  <a:srgbClr val="0B315B"/>
                </a:solidFill>
                <a:highlight>
                  <a:srgbClr val="FFFF00"/>
                </a:highlight>
                <a:latin typeface="Corbel"/>
                <a:ea typeface="Corbel"/>
                <a:cs typeface="Corbel"/>
                <a:sym typeface="Corbel"/>
              </a:rPr>
              <a:t>Our State Assessments are</a:t>
            </a:r>
            <a:r>
              <a:rPr b="0" i="0" lang="en" sz="2800" u="none">
                <a:solidFill>
                  <a:srgbClr val="0B315B"/>
                </a:solidFill>
                <a:latin typeface="Corbel"/>
                <a:ea typeface="Corbel"/>
                <a:cs typeface="Corbel"/>
                <a:sym typeface="Corbel"/>
              </a:rPr>
              <a:t>…</a:t>
            </a:r>
            <a:endParaRPr>
              <a:solidFill>
                <a:srgbClr val="0B315B"/>
              </a:solidFill>
            </a:endParaRPr>
          </a:p>
          <a:p>
            <a:pPr indent="0" lvl="0" marL="0" marR="0" rtl="0" algn="l">
              <a:lnSpc>
                <a:spcPct val="90000"/>
              </a:lnSpc>
              <a:spcBef>
                <a:spcPts val="1400"/>
              </a:spcBef>
              <a:spcAft>
                <a:spcPts val="0"/>
              </a:spcAft>
              <a:buClr>
                <a:schemeClr val="lt1"/>
              </a:buClr>
              <a:buSzPts val="2800"/>
              <a:buFont typeface="Noto Sans Symbols"/>
              <a:buNone/>
            </a:pPr>
            <a:r>
              <a:t/>
            </a:r>
            <a:endParaRPr b="0" i="0" sz="2800" u="none">
              <a:solidFill>
                <a:srgbClr val="0B315B"/>
              </a:solidFill>
              <a:latin typeface="Corbel"/>
              <a:ea typeface="Corbel"/>
              <a:cs typeface="Corbel"/>
              <a:sym typeface="Corbel"/>
            </a:endParaRPr>
          </a:p>
          <a:p>
            <a:pPr indent="-177800" lvl="0" marL="0" marR="0" rtl="0" algn="l">
              <a:lnSpc>
                <a:spcPct val="90000"/>
              </a:lnSpc>
              <a:spcBef>
                <a:spcPts val="1400"/>
              </a:spcBef>
              <a:spcAft>
                <a:spcPts val="0"/>
              </a:spcAft>
              <a:buClr>
                <a:srgbClr val="0B315B"/>
              </a:buClr>
              <a:buSzPts val="2800"/>
              <a:buFont typeface="Noto Sans Symbols"/>
              <a:buChar char="❖"/>
            </a:pPr>
            <a:r>
              <a:rPr b="0" i="0" lang="en" sz="2800" u="none">
                <a:solidFill>
                  <a:srgbClr val="0B315B"/>
                </a:solidFill>
                <a:latin typeface="Corbel"/>
                <a:ea typeface="Corbel"/>
                <a:cs typeface="Corbel"/>
                <a:sym typeface="Corbel"/>
              </a:rPr>
              <a:t>During report card conferences your child’s teacher will discuss the State’s academic content standards. </a:t>
            </a:r>
            <a:r>
              <a:rPr b="0" i="0" lang="en" sz="2800" u="none">
                <a:solidFill>
                  <a:srgbClr val="0B315B"/>
                </a:solidFill>
                <a:highlight>
                  <a:srgbClr val="FFFF00"/>
                </a:highlight>
                <a:latin typeface="Corbel"/>
                <a:ea typeface="Corbel"/>
                <a:cs typeface="Corbel"/>
                <a:sym typeface="Corbel"/>
              </a:rPr>
              <a:t>These conferences will be held on</a:t>
            </a:r>
            <a:r>
              <a:rPr b="0" i="0" lang="en" sz="2800" u="none">
                <a:solidFill>
                  <a:srgbClr val="0B315B"/>
                </a:solidFill>
                <a:latin typeface="Corbel"/>
                <a:ea typeface="Corbel"/>
                <a:cs typeface="Corbel"/>
                <a:sym typeface="Corbel"/>
              </a:rPr>
              <a:t>…</a:t>
            </a:r>
            <a:endParaRPr>
              <a:solidFill>
                <a:srgbClr val="0B315B"/>
              </a:solidFill>
            </a:endParaRPr>
          </a:p>
          <a:p>
            <a:pPr indent="0" lvl="0" marL="0" marR="0" rtl="0" algn="l">
              <a:lnSpc>
                <a:spcPct val="90000"/>
              </a:lnSpc>
              <a:spcBef>
                <a:spcPts val="1400"/>
              </a:spcBef>
              <a:spcAft>
                <a:spcPts val="0"/>
              </a:spcAft>
              <a:buClr>
                <a:schemeClr val="lt1"/>
              </a:buClr>
              <a:buSzPts val="2800"/>
              <a:buFont typeface="Noto Sans Symbols"/>
              <a:buNone/>
            </a:pPr>
            <a:r>
              <a:t/>
            </a:r>
            <a:endParaRPr b="0" i="0" sz="2800" u="none">
              <a:solidFill>
                <a:srgbClr val="0B315B"/>
              </a:solidFill>
              <a:latin typeface="Corbel"/>
              <a:ea typeface="Corbel"/>
              <a:cs typeface="Corbel"/>
              <a:sym typeface="Corbel"/>
            </a:endParaRPr>
          </a:p>
          <a:p>
            <a:pPr indent="-4762" lvl="0" marL="182562" marR="0" rtl="0" algn="l">
              <a:lnSpc>
                <a:spcPct val="90000"/>
              </a:lnSpc>
              <a:spcBef>
                <a:spcPts val="1400"/>
              </a:spcBef>
              <a:spcAft>
                <a:spcPts val="0"/>
              </a:spcAft>
              <a:buClr>
                <a:schemeClr val="lt1"/>
              </a:buClr>
              <a:buSzPts val="2800"/>
              <a:buFont typeface="Noto Sans Symbols"/>
              <a:buNone/>
            </a:pPr>
            <a:r>
              <a:t/>
            </a:r>
            <a:endParaRPr b="0" i="0" sz="2800" u="none">
              <a:solidFill>
                <a:srgbClr val="0B315B"/>
              </a:solidFill>
              <a:latin typeface="Corbel"/>
              <a:ea typeface="Corbel"/>
              <a:cs typeface="Corbel"/>
              <a:sym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txBox="1"/>
          <p:nvPr>
            <p:ph type="title"/>
          </p:nvPr>
        </p:nvSpPr>
        <p:spPr>
          <a:xfrm>
            <a:off x="685800" y="213122"/>
            <a:ext cx="7772400" cy="1131000"/>
          </a:xfrm>
          <a:prstGeom prst="rect">
            <a:avLst/>
          </a:prstGeom>
          <a:no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CURRICULUM</a:t>
            </a:r>
            <a:endParaRPr b="0" i="0" sz="1400" u="none" cap="none" strike="noStrike">
              <a:solidFill>
                <a:srgbClr val="000000"/>
              </a:solidFill>
              <a:latin typeface="Arial"/>
              <a:ea typeface="Arial"/>
              <a:cs typeface="Arial"/>
              <a:sym typeface="Arial"/>
            </a:endParaRPr>
          </a:p>
        </p:txBody>
      </p:sp>
      <p:sp>
        <p:nvSpPr>
          <p:cNvPr id="242" name="Google Shape;242;p42"/>
          <p:cNvSpPr txBox="1"/>
          <p:nvPr>
            <p:ph idx="1" type="body"/>
          </p:nvPr>
        </p:nvSpPr>
        <p:spPr>
          <a:xfrm>
            <a:off x="730800" y="1052125"/>
            <a:ext cx="6697500" cy="555900"/>
          </a:xfrm>
          <a:prstGeom prst="rect">
            <a:avLst/>
          </a:prstGeom>
          <a:noFill/>
          <a:ln>
            <a:noFill/>
          </a:ln>
        </p:spPr>
        <p:txBody>
          <a:bodyPr anchorCtr="0" anchor="t" bIns="45700" lIns="91425" spcFirstLastPara="1" rIns="91425" wrap="square" tIns="45700">
            <a:noAutofit/>
          </a:bodyPr>
          <a:lstStyle/>
          <a:p>
            <a:pPr indent="-182562" lvl="0" marL="182562" marR="0" rtl="0" algn="l">
              <a:lnSpc>
                <a:spcPct val="90000"/>
              </a:lnSpc>
              <a:spcBef>
                <a:spcPts val="0"/>
              </a:spcBef>
              <a:spcAft>
                <a:spcPts val="0"/>
              </a:spcAft>
              <a:buClr>
                <a:schemeClr val="dk2"/>
              </a:buClr>
              <a:buSzPts val="2400"/>
              <a:buFont typeface="Noto Sans Symbols"/>
              <a:buChar char="▪"/>
            </a:pPr>
            <a:r>
              <a:rPr b="0" i="0" lang="en" sz="2400" u="none">
                <a:solidFill>
                  <a:schemeClr val="dk2"/>
                </a:solidFill>
                <a:highlight>
                  <a:srgbClr val="FFFF00"/>
                </a:highlight>
                <a:latin typeface="Corbel"/>
                <a:ea typeface="Corbel"/>
                <a:cs typeface="Corbel"/>
                <a:sym typeface="Corbel"/>
              </a:rPr>
              <a:t>Our school’s curriculum is</a:t>
            </a:r>
            <a:r>
              <a:rPr b="0" i="0" lang="en" sz="2400" u="none">
                <a:solidFill>
                  <a:schemeClr val="dk2"/>
                </a:solidFill>
                <a:latin typeface="Corbel"/>
                <a:ea typeface="Corbel"/>
                <a:cs typeface="Corbel"/>
                <a:sym typeface="Corbel"/>
              </a:rPr>
              <a:t>…</a:t>
            </a:r>
            <a:endParaRPr>
              <a:solidFill>
                <a:schemeClr val="dk2"/>
              </a:solidFil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a:p>
            <a:pPr indent="-182562" lvl="0" marL="182562" marR="0" rtl="0" algn="l">
              <a:lnSpc>
                <a:spcPct val="90000"/>
              </a:lnSpc>
              <a:spcBef>
                <a:spcPts val="1400"/>
              </a:spcBef>
              <a:spcAft>
                <a:spcPts val="0"/>
              </a:spcAft>
              <a:buClr>
                <a:schemeClr val="dk2"/>
              </a:buClr>
              <a:buSzPts val="2400"/>
              <a:buFont typeface="Noto Sans Symbols"/>
              <a:buChar char="▪"/>
            </a:pPr>
            <a:r>
              <a:rPr b="0" i="0" lang="en" sz="2400" u="none">
                <a:solidFill>
                  <a:schemeClr val="dk2"/>
                </a:solidFill>
                <a:latin typeface="Corbel"/>
                <a:ea typeface="Corbel"/>
                <a:cs typeface="Corbel"/>
                <a:sym typeface="Corbel"/>
              </a:rPr>
              <a:t>You can support student learning at home.</a:t>
            </a:r>
            <a:endParaRPr>
              <a:solidFill>
                <a:schemeClr val="dk2"/>
              </a:solidFill>
            </a:endParaRPr>
          </a:p>
          <a:p>
            <a:pPr indent="-30162" lvl="0" marL="182562" marR="0" rtl="0" algn="l">
              <a:lnSpc>
                <a:spcPct val="90000"/>
              </a:lnSpc>
              <a:spcBef>
                <a:spcPts val="1400"/>
              </a:spcBef>
              <a:spcAft>
                <a:spcPts val="0"/>
              </a:spcAft>
              <a:buClr>
                <a:schemeClr val="lt1"/>
              </a:buClr>
              <a:buSzPts val="2400"/>
              <a:buFont typeface="Noto Sans Symbols"/>
              <a:buNone/>
            </a:pPr>
            <a:r>
              <a:t/>
            </a:r>
            <a:endParaRPr b="0" i="0" sz="2400" u="none">
              <a:solidFill>
                <a:schemeClr val="dk2"/>
              </a:solidFill>
              <a:latin typeface="Corbel"/>
              <a:ea typeface="Corbel"/>
              <a:cs typeface="Corbel"/>
              <a:sym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3"/>
          <p:cNvSpPr txBox="1"/>
          <p:nvPr/>
        </p:nvSpPr>
        <p:spPr>
          <a:xfrm>
            <a:off x="685800" y="4686300"/>
            <a:ext cx="19050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252" name="Google Shape;252;p43"/>
          <p:cNvSpPr txBox="1"/>
          <p:nvPr/>
        </p:nvSpPr>
        <p:spPr>
          <a:xfrm>
            <a:off x="3124200" y="4686300"/>
            <a:ext cx="28956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253" name="Google Shape;253;p43"/>
          <p:cNvSpPr txBox="1"/>
          <p:nvPr>
            <p:ph type="title"/>
          </p:nvPr>
        </p:nvSpPr>
        <p:spPr>
          <a:xfrm>
            <a:off x="685800" y="213122"/>
            <a:ext cx="7772400" cy="1131000"/>
          </a:xfrm>
          <a:prstGeom prst="rect">
            <a:avLst/>
          </a:prstGeom>
          <a:noFill/>
          <a:ln>
            <a:noFill/>
          </a:ln>
        </p:spPr>
        <p:txBody>
          <a:bodyPr anchorCtr="0" anchor="ctr" bIns="44450" lIns="90475" spcFirstLastPara="1" rIns="90475" wrap="square" tIns="44450">
            <a:noAutofit/>
          </a:bodyPr>
          <a:lstStyle/>
          <a:p>
            <a:pPr indent="0" lvl="0" marL="0" marR="0" rtl="0" algn="l">
              <a:lnSpc>
                <a:spcPct val="85000"/>
              </a:lnSpc>
              <a:spcBef>
                <a:spcPts val="0"/>
              </a:spcBef>
              <a:spcAft>
                <a:spcPts val="0"/>
              </a:spcAft>
              <a:buClr>
                <a:schemeClr val="dk2"/>
              </a:buClr>
              <a:buSzPts val="4000"/>
              <a:buFont typeface="Corbel"/>
              <a:buNone/>
            </a:pPr>
            <a:r>
              <a:rPr b="1" i="0" lang="en" sz="4000" u="none" cap="none" strike="noStrike">
                <a:solidFill>
                  <a:schemeClr val="dk2"/>
                </a:solidFill>
                <a:latin typeface="Corbel"/>
                <a:ea typeface="Corbel"/>
                <a:cs typeface="Corbel"/>
                <a:sym typeface="Corbel"/>
              </a:rPr>
              <a:t>OUR SCHOOL NEEDS YOU!</a:t>
            </a:r>
            <a:endParaRPr b="0" i="0" sz="1400" u="none" cap="none" strike="noStrike">
              <a:solidFill>
                <a:srgbClr val="000000"/>
              </a:solidFill>
              <a:latin typeface="Arial"/>
              <a:ea typeface="Arial"/>
              <a:cs typeface="Arial"/>
              <a:sym typeface="Arial"/>
            </a:endParaRPr>
          </a:p>
        </p:txBody>
      </p:sp>
      <p:sp>
        <p:nvSpPr>
          <p:cNvPr id="254" name="Google Shape;254;p43"/>
          <p:cNvSpPr txBox="1"/>
          <p:nvPr/>
        </p:nvSpPr>
        <p:spPr>
          <a:xfrm>
            <a:off x="812487" y="1569778"/>
            <a:ext cx="7769100" cy="1452600"/>
          </a:xfrm>
          <a:prstGeom prst="rect">
            <a:avLst/>
          </a:prstGeom>
          <a:noFill/>
          <a:ln>
            <a:noFill/>
          </a:ln>
        </p:spPr>
        <p:txBody>
          <a:bodyPr anchorCtr="0" anchor="t" bIns="44450" lIns="90475" spcFirstLastPara="1" rIns="90475" wrap="square" tIns="44450">
            <a:noAutofit/>
          </a:bodyPr>
          <a:lstStyle/>
          <a:p>
            <a:pPr indent="-137160" lvl="0" marL="0" marR="0" rtl="0" algn="l">
              <a:lnSpc>
                <a:spcPct val="100000"/>
              </a:lnSpc>
              <a:spcBef>
                <a:spcPts val="0"/>
              </a:spcBef>
              <a:spcAft>
                <a:spcPts val="0"/>
              </a:spcAft>
              <a:buClr>
                <a:schemeClr val="dk2"/>
              </a:buClr>
              <a:buSzPts val="2160"/>
              <a:buFont typeface="Noto Sans Symbols"/>
              <a:buChar char="❖"/>
            </a:pPr>
            <a:r>
              <a:rPr b="0" i="0" lang="en" sz="2400" u="none" cap="none" strike="noStrike">
                <a:solidFill>
                  <a:schemeClr val="dk2"/>
                </a:solidFill>
                <a:latin typeface="Corbel"/>
                <a:ea typeface="Corbel"/>
                <a:cs typeface="Corbel"/>
                <a:sym typeface="Corbel"/>
              </a:rPr>
              <a:t>  Learn about our </a:t>
            </a:r>
            <a:r>
              <a:rPr b="1" i="0" lang="en" sz="2400" u="none" cap="none" strike="noStrike">
                <a:solidFill>
                  <a:schemeClr val="dk2"/>
                </a:solidFill>
                <a:latin typeface="Corbel"/>
                <a:ea typeface="Corbel"/>
                <a:cs typeface="Corbel"/>
                <a:sym typeface="Corbel"/>
              </a:rPr>
              <a:t>Title I</a:t>
            </a:r>
            <a:r>
              <a:rPr b="0" i="0" lang="en" sz="2400" u="none" cap="none" strike="noStrike">
                <a:solidFill>
                  <a:schemeClr val="dk2"/>
                </a:solidFill>
                <a:latin typeface="Corbel"/>
                <a:ea typeface="Corbel"/>
                <a:cs typeface="Corbel"/>
                <a:sym typeface="Corbel"/>
              </a:rPr>
              <a:t> program and review documents in our Title I binder located in the main office (available by request during closure)</a:t>
            </a:r>
            <a:endParaRPr b="0" i="0" sz="1400" u="none" cap="none" strike="noStrike">
              <a:solidFill>
                <a:schemeClr val="dk2"/>
              </a:solidFill>
              <a:latin typeface="Arial"/>
              <a:ea typeface="Arial"/>
              <a:cs typeface="Arial"/>
              <a:sym typeface="Arial"/>
            </a:endParaRPr>
          </a:p>
          <a:p>
            <a:pPr indent="-137160" lvl="0" marL="0" marR="0" rtl="0" algn="l">
              <a:lnSpc>
                <a:spcPct val="100000"/>
              </a:lnSpc>
              <a:spcBef>
                <a:spcPts val="1200"/>
              </a:spcBef>
              <a:spcAft>
                <a:spcPts val="0"/>
              </a:spcAft>
              <a:buClr>
                <a:schemeClr val="dk2"/>
              </a:buClr>
              <a:buSzPts val="2160"/>
              <a:buFont typeface="Noto Sans Symbols"/>
              <a:buChar char="❖"/>
            </a:pPr>
            <a:r>
              <a:rPr b="0" i="0" lang="en" sz="2400" u="none" cap="none" strike="noStrike">
                <a:solidFill>
                  <a:schemeClr val="dk2"/>
                </a:solidFill>
                <a:latin typeface="Corbel"/>
                <a:ea typeface="Corbel"/>
                <a:cs typeface="Corbel"/>
                <a:sym typeface="Corbel"/>
              </a:rPr>
              <a:t>  Take advantage of what </a:t>
            </a:r>
            <a:r>
              <a:rPr b="1" i="0" lang="en" sz="2400" u="none" cap="none" strike="noStrike">
                <a:solidFill>
                  <a:schemeClr val="dk2"/>
                </a:solidFill>
                <a:latin typeface="Corbel"/>
                <a:ea typeface="Corbel"/>
                <a:cs typeface="Corbel"/>
                <a:sym typeface="Corbel"/>
              </a:rPr>
              <a:t>Title I</a:t>
            </a:r>
            <a:r>
              <a:rPr b="0" i="0" lang="en" sz="2400" u="none" cap="none" strike="noStrike">
                <a:solidFill>
                  <a:schemeClr val="dk2"/>
                </a:solidFill>
                <a:latin typeface="Corbel"/>
                <a:ea typeface="Corbel"/>
                <a:cs typeface="Corbel"/>
                <a:sym typeface="Corbel"/>
              </a:rPr>
              <a:t> has to offer</a:t>
            </a:r>
            <a:endParaRPr b="0" i="0" sz="1400" u="none" cap="none" strike="noStrike">
              <a:solidFill>
                <a:schemeClr val="dk2"/>
              </a:solidFill>
              <a:latin typeface="Arial"/>
              <a:ea typeface="Arial"/>
              <a:cs typeface="Arial"/>
              <a:sym typeface="Arial"/>
            </a:endParaRPr>
          </a:p>
          <a:p>
            <a:pPr indent="-137160" lvl="0" marL="0" marR="0" rtl="0" algn="l">
              <a:lnSpc>
                <a:spcPct val="100000"/>
              </a:lnSpc>
              <a:spcBef>
                <a:spcPts val="1200"/>
              </a:spcBef>
              <a:spcAft>
                <a:spcPts val="0"/>
              </a:spcAft>
              <a:buClr>
                <a:schemeClr val="dk2"/>
              </a:buClr>
              <a:buSzPts val="2160"/>
              <a:buFont typeface="Noto Sans Symbols"/>
              <a:buChar char="❖"/>
            </a:pPr>
            <a:r>
              <a:rPr b="0" i="0" lang="en" sz="2400" u="none" cap="none" strike="noStrike">
                <a:solidFill>
                  <a:schemeClr val="dk2"/>
                </a:solidFill>
                <a:latin typeface="Corbel"/>
                <a:ea typeface="Corbel"/>
                <a:cs typeface="Corbel"/>
                <a:sym typeface="Corbel"/>
              </a:rPr>
              <a:t>  Get involved in your child’s education</a:t>
            </a:r>
            <a:endParaRPr b="0" i="0" sz="1400" u="none" cap="none" strike="noStrike">
              <a:solidFill>
                <a:schemeClr val="dk2"/>
              </a:solidFill>
              <a:latin typeface="Arial"/>
              <a:ea typeface="Arial"/>
              <a:cs typeface="Arial"/>
              <a:sym typeface="Arial"/>
            </a:endParaRPr>
          </a:p>
        </p:txBody>
      </p:sp>
      <p:sp>
        <p:nvSpPr>
          <p:cNvPr id="255" name="Google Shape;255;p43"/>
          <p:cNvSpPr txBox="1"/>
          <p:nvPr/>
        </p:nvSpPr>
        <p:spPr>
          <a:xfrm>
            <a:off x="0" y="3819578"/>
            <a:ext cx="9144000" cy="5319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800"/>
              <a:buFont typeface="Corbel"/>
              <a:buNone/>
            </a:pPr>
            <a:r>
              <a:rPr b="0" i="0" lang="en" sz="2800" u="none" cap="none" strike="noStrike">
                <a:solidFill>
                  <a:schemeClr val="dk2"/>
                </a:solidFill>
                <a:latin typeface="Corbel"/>
                <a:ea typeface="Corbel"/>
                <a:cs typeface="Corbel"/>
                <a:sym typeface="Corbel"/>
              </a:rPr>
              <a:t>You, your child, and our school can be a winning team!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School District of Philadelphia">
      <a:dk1>
        <a:srgbClr val="0B315B"/>
      </a:dk1>
      <a:lt1>
        <a:srgbClr val="FFFFFF"/>
      </a:lt1>
      <a:dk2>
        <a:srgbClr val="0B315B"/>
      </a:dk2>
      <a:lt2>
        <a:srgbClr val="FFFFFF"/>
      </a:lt2>
      <a:accent1>
        <a:srgbClr val="FFAA30"/>
      </a:accent1>
      <a:accent2>
        <a:srgbClr val="47AAD8"/>
      </a:accent2>
      <a:accent3>
        <a:srgbClr val="22779F"/>
      </a:accent3>
      <a:accent4>
        <a:srgbClr val="398635"/>
      </a:accent4>
      <a:accent5>
        <a:srgbClr val="E6E6E6"/>
      </a:accent5>
      <a:accent6>
        <a:srgbClr val="000000"/>
      </a:accent6>
      <a:hlink>
        <a:srgbClr val="0B315B"/>
      </a:hlink>
      <a:folHlink>
        <a:srgbClr val="FFAA3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